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6"/>
  </p:notesMasterIdLst>
  <p:sldIdLst>
    <p:sldId id="593" r:id="rId2"/>
    <p:sldId id="596" r:id="rId3"/>
    <p:sldId id="640" r:id="rId4"/>
    <p:sldId id="597" r:id="rId5"/>
    <p:sldId id="638" r:id="rId6"/>
    <p:sldId id="646" r:id="rId7"/>
    <p:sldId id="641" r:id="rId8"/>
    <p:sldId id="639" r:id="rId9"/>
    <p:sldId id="634" r:id="rId10"/>
    <p:sldId id="635" r:id="rId11"/>
    <p:sldId id="636" r:id="rId12"/>
    <p:sldId id="606" r:id="rId13"/>
    <p:sldId id="648" r:id="rId14"/>
    <p:sldId id="601" r:id="rId15"/>
    <p:sldId id="649" r:id="rId16"/>
    <p:sldId id="642" r:id="rId17"/>
    <p:sldId id="644" r:id="rId18"/>
    <p:sldId id="643" r:id="rId19"/>
    <p:sldId id="607" r:id="rId20"/>
    <p:sldId id="598" r:id="rId21"/>
    <p:sldId id="599" r:id="rId22"/>
    <p:sldId id="604" r:id="rId23"/>
    <p:sldId id="603" r:id="rId24"/>
    <p:sldId id="611" r:id="rId25"/>
    <p:sldId id="618" r:id="rId26"/>
    <p:sldId id="645" r:id="rId27"/>
    <p:sldId id="619" r:id="rId28"/>
    <p:sldId id="650" r:id="rId29"/>
    <p:sldId id="623" r:id="rId30"/>
    <p:sldId id="621" r:id="rId31"/>
    <p:sldId id="624" r:id="rId32"/>
    <p:sldId id="625" r:id="rId33"/>
    <p:sldId id="626" r:id="rId34"/>
    <p:sldId id="627" r:id="rId35"/>
    <p:sldId id="628" r:id="rId36"/>
    <p:sldId id="629" r:id="rId37"/>
    <p:sldId id="630" r:id="rId38"/>
    <p:sldId id="652" r:id="rId39"/>
    <p:sldId id="633" r:id="rId40"/>
    <p:sldId id="616" r:id="rId41"/>
    <p:sldId id="622" r:id="rId42"/>
    <p:sldId id="632" r:id="rId43"/>
    <p:sldId id="613" r:id="rId44"/>
    <p:sldId id="594" r:id="rId45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3200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3200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3200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3200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200">
          <p15:clr>
            <a:srgbClr val="A4A3A4"/>
          </p15:clr>
        </p15:guide>
        <p15:guide id="2" pos="28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FF35D8"/>
    <a:srgbClr val="FF33CC"/>
    <a:srgbClr val="FFCCCC"/>
    <a:srgbClr val="1315F4"/>
    <a:srgbClr val="66FF33"/>
    <a:srgbClr val="33CC33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09"/>
    <p:restoredTop sz="94671"/>
  </p:normalViewPr>
  <p:slideViewPr>
    <p:cSldViewPr>
      <p:cViewPr varScale="1">
        <p:scale>
          <a:sx n="69" d="100"/>
          <a:sy n="69" d="100"/>
        </p:scale>
        <p:origin x="1128" y="66"/>
      </p:cViewPr>
      <p:guideLst>
        <p:guide orient="horz" pos="1200"/>
        <p:guide pos="28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9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 Unicode M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Unicode M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14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 Unicode M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Unicode MS" charset="0"/>
              </a:defRPr>
            </a:lvl1pPr>
          </a:lstStyle>
          <a:p>
            <a:pPr>
              <a:defRPr/>
            </a:pPr>
            <a:fld id="{7C6E2125-244C-D445-9A01-8D2BF3C28E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9219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-106" charset="0"/>
        <a:ea typeface="ＭＳ Ｐゴシック" pitchFamily="-106" charset="-128"/>
        <a:cs typeface="ＭＳ Ｐゴシック" pitchFamily="-106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-106" charset="0"/>
        <a:ea typeface="ＭＳ Ｐゴシック" pitchFamily="-106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-106" charset="0"/>
        <a:ea typeface="ＭＳ Ｐゴシック" pitchFamily="-106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-106" charset="0"/>
        <a:ea typeface="ＭＳ Ｐゴシック" pitchFamily="-106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-106" charset="0"/>
        <a:ea typeface="ＭＳ Ｐゴシック" pitchFamily="-10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5D96CD-B9AC-9D4B-B249-5462A8A3835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 charset="0"/>
              <a:ea typeface="ＭＳ Ｐゴシック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latin typeface="Arial Unicode M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A1825B20-F61D-A640-8885-2B94CD053E26}" type="slidenum">
              <a:rPr lang="en-US" sz="1200">
                <a:latin typeface="Arial Unicode MS" charset="0"/>
              </a:rPr>
              <a:pPr/>
              <a:t>13</a:t>
            </a:fld>
            <a:endParaRPr lang="en-US" sz="1200">
              <a:latin typeface="Arial Unicode MS" charset="0"/>
            </a:endParaRPr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 Unicode M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0673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A1825B20-F61D-A640-8885-2B94CD053E26}" type="slidenum">
              <a:rPr lang="en-US" sz="1200">
                <a:latin typeface="Arial Unicode MS" charset="0"/>
              </a:rPr>
              <a:pPr/>
              <a:t>15</a:t>
            </a:fld>
            <a:endParaRPr lang="en-US" sz="1200">
              <a:latin typeface="Arial Unicode MS" charset="0"/>
            </a:endParaRPr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 Unicode M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2926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A1825B20-F61D-A640-8885-2B94CD053E26}" type="slidenum">
              <a:rPr lang="en-US" sz="1200">
                <a:latin typeface="Arial Unicode MS" charset="0"/>
              </a:rPr>
              <a:pPr/>
              <a:t>19</a:t>
            </a:fld>
            <a:endParaRPr lang="en-US" sz="1200">
              <a:latin typeface="Arial Unicode MS" charset="0"/>
            </a:endParaRPr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 Unicode M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1701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825B20-F61D-A640-8885-2B94CD053E2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 charset="0"/>
              <a:ea typeface="ＭＳ Ｐゴシック" charset="0"/>
            </a:endParaRPr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 Unicode M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1174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A1825B20-F61D-A640-8885-2B94CD053E26}" type="slidenum">
              <a:rPr lang="en-US" sz="1200">
                <a:latin typeface="Arial Unicode MS" charset="0"/>
              </a:rPr>
              <a:pPr/>
              <a:t>24</a:t>
            </a:fld>
            <a:endParaRPr lang="en-US" sz="1200">
              <a:latin typeface="Arial Unicode MS" charset="0"/>
            </a:endParaRPr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 Unicode M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3153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A1825B20-F61D-A640-8885-2B94CD053E26}" type="slidenum">
              <a:rPr lang="en-US" sz="1200">
                <a:latin typeface="Arial Unicode MS" charset="0"/>
              </a:rPr>
              <a:pPr/>
              <a:t>25</a:t>
            </a:fld>
            <a:endParaRPr lang="en-US" sz="1200">
              <a:latin typeface="Arial Unicode MS" charset="0"/>
            </a:endParaRPr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 Unicode M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9479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A1825B20-F61D-A640-8885-2B94CD053E26}" type="slidenum">
              <a:rPr lang="en-US" sz="1200">
                <a:latin typeface="Arial Unicode MS" charset="0"/>
              </a:rPr>
              <a:pPr/>
              <a:t>26</a:t>
            </a:fld>
            <a:endParaRPr lang="en-US" sz="1200">
              <a:latin typeface="Arial Unicode MS" charset="0"/>
            </a:endParaRPr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 Unicode M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0779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A1825B20-F61D-A640-8885-2B94CD053E26}" type="slidenum">
              <a:rPr lang="en-US" sz="1200">
                <a:latin typeface="Arial Unicode MS" charset="0"/>
              </a:rPr>
              <a:pPr/>
              <a:t>38</a:t>
            </a:fld>
            <a:endParaRPr lang="en-US" sz="1200">
              <a:latin typeface="Arial Unicode MS" charset="0"/>
            </a:endParaRPr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 Unicode M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9974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A1825B20-F61D-A640-8885-2B94CD053E26}" type="slidenum">
              <a:rPr lang="en-US" sz="1200">
                <a:latin typeface="Arial Unicode MS" charset="0"/>
              </a:rPr>
              <a:pPr/>
              <a:t>39</a:t>
            </a:fld>
            <a:endParaRPr lang="en-US" sz="1200">
              <a:latin typeface="Arial Unicode MS" charset="0"/>
            </a:endParaRPr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 Unicode M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5170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A1825B20-F61D-A640-8885-2B94CD053E26}" type="slidenum">
              <a:rPr lang="en-US" sz="1200">
                <a:latin typeface="Arial Unicode MS" charset="0"/>
              </a:rPr>
              <a:pPr/>
              <a:t>43</a:t>
            </a:fld>
            <a:endParaRPr lang="en-US" sz="1200">
              <a:latin typeface="Arial Unicode MS" charset="0"/>
            </a:endParaRPr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 Unicode M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2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825B20-F61D-A640-8885-2B94CD053E2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 charset="0"/>
              <a:ea typeface="ＭＳ Ｐゴシック" charset="0"/>
            </a:endParaRPr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 Unicode M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6961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Slide Image Placeholder 1">
            <a:extLst>
              <a:ext uri="{FF2B5EF4-FFF2-40B4-BE49-F238E27FC236}">
                <a16:creationId xmlns:a16="http://schemas.microsoft.com/office/drawing/2014/main" id="{FD9A94EF-870D-0449-A9BB-D7C57DB946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0" name="Notes Placeholder 2">
            <a:extLst>
              <a:ext uri="{FF2B5EF4-FFF2-40B4-BE49-F238E27FC236}">
                <a16:creationId xmlns:a16="http://schemas.microsoft.com/office/drawing/2014/main" id="{FE6C1D08-CACD-D640-9C83-1B4AD843ED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7171" name="Slide Number Placeholder 3">
            <a:extLst>
              <a:ext uri="{FF2B5EF4-FFF2-40B4-BE49-F238E27FC236}">
                <a16:creationId xmlns:a16="http://schemas.microsoft.com/office/drawing/2014/main" id="{54EC80CA-CE91-3E46-8237-571B792505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535C14-CB3A-0C4A-8375-276A41C4CE4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62553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A1825B20-F61D-A640-8885-2B94CD053E26}" type="slidenum">
              <a:rPr lang="en-US" sz="1200">
                <a:latin typeface="Arial Unicode MS" charset="0"/>
              </a:rPr>
              <a:pPr/>
              <a:t>3</a:t>
            </a:fld>
            <a:endParaRPr lang="en-US" sz="1200">
              <a:latin typeface="Arial Unicode MS" charset="0"/>
            </a:endParaRPr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Arial Unicode MS" charset="0"/>
                <a:ea typeface="ＭＳ Ｐゴシック" charset="0"/>
                <a:cs typeface="ＭＳ Ｐゴシック" charset="0"/>
              </a:rPr>
              <a:t>Morphogenesis</a:t>
            </a:r>
          </a:p>
        </p:txBody>
      </p:sp>
    </p:spTree>
    <p:extLst>
      <p:ext uri="{BB962C8B-B14F-4D97-AF65-F5344CB8AC3E}">
        <p14:creationId xmlns:p14="http://schemas.microsoft.com/office/powerpoint/2010/main" val="1320261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825B20-F61D-A640-8885-2B94CD053E2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 charset="0"/>
              <a:ea typeface="ＭＳ Ｐゴシック" charset="0"/>
            </a:endParaRPr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 Unicode M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7224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we design a Robot/AI that will pass the following test.</a:t>
            </a:r>
          </a:p>
          <a:p>
            <a:r>
              <a:rPr lang="en-US" dirty="0"/>
              <a:t>Two worlds. The referee doesn’t know which one they are in. </a:t>
            </a:r>
          </a:p>
          <a:p>
            <a:r>
              <a:rPr lang="en-US" dirty="0"/>
              <a:t>Completely separated from the subject tested</a:t>
            </a:r>
          </a:p>
          <a:p>
            <a:r>
              <a:rPr lang="en-US" dirty="0"/>
              <a:t>Digital communication.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6E2125-244C-D445-9A01-8D2BF3C28E12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4792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we design a Robot/AI that will pass the following test.</a:t>
            </a:r>
          </a:p>
          <a:p>
            <a:r>
              <a:rPr lang="en-US" dirty="0"/>
              <a:t>Two worlds. The referee doesn’t know which one they are in. </a:t>
            </a:r>
          </a:p>
          <a:p>
            <a:r>
              <a:rPr lang="en-US" dirty="0"/>
              <a:t>Completely separated from the subject tested</a:t>
            </a:r>
          </a:p>
          <a:p>
            <a:r>
              <a:rPr lang="en-US" dirty="0"/>
              <a:t>Digital communication.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6E2125-244C-D445-9A01-8D2BF3C28E12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2444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825B20-F61D-A640-8885-2B94CD053E2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 charset="0"/>
              <a:ea typeface="ＭＳ Ｐゴシック" charset="0"/>
            </a:endParaRPr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err="1">
                <a:latin typeface="Arial Unicode MS" charset="0"/>
                <a:ea typeface="ＭＳ Ｐゴシック" charset="0"/>
                <a:cs typeface="ＭＳ Ｐゴシック" charset="0"/>
              </a:rPr>
              <a:t>Descaretes</a:t>
            </a:r>
            <a:r>
              <a:rPr lang="en-US" dirty="0">
                <a:latin typeface="Arial Unicode MS" charset="0"/>
                <a:ea typeface="ＭＳ Ｐゴシック" charset="0"/>
                <a:cs typeface="ＭＳ Ｐゴシック" charset="0"/>
              </a:rPr>
              <a:t>: “Cogito, ergo sum”, dictionary definitions, </a:t>
            </a:r>
          </a:p>
          <a:p>
            <a:r>
              <a:rPr lang="en-US" dirty="0">
                <a:latin typeface="Arial Unicode MS" charset="0"/>
                <a:ea typeface="ＭＳ Ｐゴシック" charset="0"/>
                <a:cs typeface="ＭＳ Ｐゴシック" charset="0"/>
              </a:rPr>
              <a:t>Books: Asimov, Lam, </a:t>
            </a:r>
          </a:p>
          <a:p>
            <a:r>
              <a:rPr lang="en-US" dirty="0">
                <a:latin typeface="Arial Unicode MS" charset="0"/>
                <a:ea typeface="ＭＳ Ｐゴシック" charset="0"/>
                <a:cs typeface="ＭＳ Ｐゴシック" charset="0"/>
              </a:rPr>
              <a:t>Movies: Blade Runner, Ex Machina, Her,…</a:t>
            </a:r>
          </a:p>
        </p:txBody>
      </p:sp>
    </p:spTree>
    <p:extLst>
      <p:ext uri="{BB962C8B-B14F-4D97-AF65-F5344CB8AC3E}">
        <p14:creationId xmlns:p14="http://schemas.microsoft.com/office/powerpoint/2010/main" val="6805707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A1825B20-F61D-A640-8885-2B94CD053E26}" type="slidenum">
              <a:rPr lang="en-US" sz="1200">
                <a:latin typeface="Arial Unicode MS" charset="0"/>
              </a:rPr>
              <a:pPr/>
              <a:t>11</a:t>
            </a:fld>
            <a:endParaRPr lang="en-US" sz="1200">
              <a:latin typeface="Arial Unicode MS" charset="0"/>
            </a:endParaRPr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 Unicode M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3817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A1825B20-F61D-A640-8885-2B94CD053E26}" type="slidenum">
              <a:rPr lang="en-US" sz="1200">
                <a:latin typeface="Arial Unicode MS" charset="0"/>
              </a:rPr>
              <a:pPr/>
              <a:t>12</a:t>
            </a:fld>
            <a:endParaRPr lang="en-US" sz="1200">
              <a:latin typeface="Arial Unicode MS" charset="0"/>
            </a:endParaRPr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 Unicode M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875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D4782-70DC-6A4C-AF3B-6A15556420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076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301D35-6033-2C4A-8C01-CE0043DB95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100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ADBCCB-7D69-1A48-A8B3-C9D409837B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268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0BF63D-40C5-E843-98CB-A6FD62C68B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613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177B6E-448B-AA42-BC04-C6DC240581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651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C37EC-BB14-3A4C-A91E-832A3198C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47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1B0B26-78AD-AD40-8995-6BF0FFA88B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748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11E825-5991-F64F-A9EA-A0E4301A1B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38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EA168F-A45C-B34C-B28A-24696E1C7A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41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7C7799-57A9-4B4A-8BA2-D1018250AF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383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329BAC-80B8-EC40-AAE8-CB630A89A4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328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 Unicode M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 Unicode M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 Unicode MS" charset="0"/>
              </a:defRPr>
            </a:lvl1pPr>
          </a:lstStyle>
          <a:p>
            <a:pPr>
              <a:defRPr/>
            </a:pPr>
            <a:fld id="{329459A6-48A7-2742-A475-82A68D8A1E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-106" charset="0"/>
          <a:ea typeface="ＭＳ Ｐゴシック" pitchFamily="-106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-106" charset="0"/>
          <a:ea typeface="ＭＳ Ｐゴシック" pitchFamily="-106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-106" charset="0"/>
          <a:ea typeface="ＭＳ Ｐゴシック" pitchFamily="-106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-10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-10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-10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6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6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6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3.emf"/><Relationship Id="rId4" Type="http://schemas.openxmlformats.org/officeDocument/2006/relationships/image" Target="../media/image9.emf"/><Relationship Id="rId9" Type="http://schemas.openxmlformats.org/officeDocument/2006/relationships/image" Target="../media/image12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3.emf"/><Relationship Id="rId4" Type="http://schemas.openxmlformats.org/officeDocument/2006/relationships/image" Target="../media/image9.emf"/><Relationship Id="rId9" Type="http://schemas.openxmlformats.org/officeDocument/2006/relationships/image" Target="../media/image12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3.emf"/><Relationship Id="rId4" Type="http://schemas.openxmlformats.org/officeDocument/2006/relationships/image" Target="../media/image9.emf"/><Relationship Id="rId9" Type="http://schemas.openxmlformats.org/officeDocument/2006/relationships/image" Target="../media/image12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" Target="slide28.xml"/><Relationship Id="rId7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762000"/>
            <a:ext cx="8458200" cy="2209800"/>
          </a:xfrm>
          <a:noFill/>
        </p:spPr>
        <p:txBody>
          <a:bodyPr/>
          <a:lstStyle/>
          <a:p>
            <a:r>
              <a:rPr lang="en-US" b="1" dirty="0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Imitation Games</a:t>
            </a:r>
            <a:endParaRPr lang="en-US" b="1" dirty="0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3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3048000"/>
            <a:ext cx="6629400" cy="2286000"/>
          </a:xfrm>
        </p:spPr>
        <p:txBody>
          <a:bodyPr/>
          <a:lstStyle/>
          <a:p>
            <a:pPr algn="l"/>
            <a:r>
              <a:rPr lang="en-US" b="1" dirty="0">
                <a:latin typeface="Comic Sans MS" charset="0"/>
                <a:ea typeface="ＭＳ Ｐゴシック" charset="0"/>
                <a:cs typeface="ＭＳ Ｐゴシック" charset="0"/>
              </a:rPr>
              <a:t>           </a:t>
            </a:r>
            <a:r>
              <a:rPr lang="en-US" b="1" dirty="0" err="1">
                <a:solidFill>
                  <a:srgbClr val="1315F4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Avi</a:t>
            </a:r>
            <a:r>
              <a:rPr lang="en-US" b="1" dirty="0">
                <a:solidFill>
                  <a:srgbClr val="1315F4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solidFill>
                  <a:srgbClr val="1315F4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Wigderson</a:t>
            </a:r>
            <a:endParaRPr lang="en-US" b="1" dirty="0">
              <a:solidFill>
                <a:srgbClr val="1315F4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algn="l"/>
            <a:r>
              <a:rPr lang="en-US" b="1" dirty="0">
                <a:solidFill>
                  <a:srgbClr val="0099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Institute for Advanced Study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-76200"/>
            <a:ext cx="8534400" cy="1219200"/>
          </a:xfrm>
          <a:noFill/>
        </p:spPr>
        <p:txBody>
          <a:bodyPr/>
          <a:lstStyle/>
          <a:p>
            <a:r>
              <a:rPr lang="en-US" b="1" dirty="0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Cognition, emotions,...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13B88B-6471-874C-85FB-6D8CF5435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6800"/>
            <a:ext cx="8775700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srgbClr val="7030A0"/>
                </a:solidFill>
              </a:rPr>
              <a:t>Can a computer feel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charset="0"/>
                <a:ea typeface="ＭＳ Ｐゴシック" charset="0"/>
              </a:rPr>
              <a:t>Empathy, fear,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mic Sans MS" charset="0"/>
                <a:ea typeface="ＭＳ Ｐゴシック" charset="0"/>
              </a:rPr>
              <a:t> pain, …  ?</a:t>
            </a:r>
          </a:p>
          <a:p>
            <a:pPr marL="457200" lvl="0" indent="-457200" algn="l" eaLnBrk="1" hangingPunct="1">
              <a:buFontTx/>
              <a:buChar char="-"/>
            </a:pPr>
            <a:r>
              <a:rPr lang="en-US" sz="2800" b="1" dirty="0"/>
              <a:t>Conscious, self-aware, …  ?</a:t>
            </a:r>
          </a:p>
          <a:p>
            <a:pPr lvl="0" algn="l" eaLnBrk="1" hangingPunct="1">
              <a:defRPr/>
            </a:pPr>
            <a:endParaRPr lang="en-US" sz="2800" b="1" dirty="0">
              <a:solidFill>
                <a:srgbClr val="7030A0"/>
              </a:solidFill>
            </a:endParaRPr>
          </a:p>
          <a:p>
            <a:pPr algn="l" eaLnBrk="1" hangingPunct="1">
              <a:defRPr/>
            </a:pPr>
            <a:r>
              <a:rPr lang="en-US" sz="2800" b="1" dirty="0">
                <a:solidFill>
                  <a:srgbClr val="7030A0"/>
                </a:solidFill>
              </a:rPr>
              <a:t>How about me</a:t>
            </a:r>
            <a:r>
              <a:rPr lang="en-US" sz="2800" b="1" dirty="0"/>
              <a:t>? </a:t>
            </a:r>
            <a:r>
              <a:rPr lang="en-US" sz="2800" b="1" dirty="0">
                <a:solidFill>
                  <a:srgbClr val="7030A0"/>
                </a:solidFill>
              </a:rPr>
              <a:t>How about my dog</a:t>
            </a:r>
            <a:r>
              <a:rPr lang="en-US" sz="2800" b="1" dirty="0"/>
              <a:t>?  </a:t>
            </a:r>
          </a:p>
          <a:p>
            <a:pPr lvl="0" algn="l" eaLnBrk="1" hangingPunct="1">
              <a:defRPr/>
            </a:pPr>
            <a:r>
              <a:rPr lang="en-US" sz="2800" b="1" dirty="0">
                <a:solidFill>
                  <a:schemeClr val="tx2"/>
                </a:solidFill>
              </a:rPr>
              <a:t>What is the difference between carbon-based and silicon-based machines </a:t>
            </a:r>
            <a:r>
              <a:rPr lang="en-US" sz="2800" b="1" dirty="0"/>
              <a:t>?</a:t>
            </a:r>
          </a:p>
          <a:p>
            <a:pPr lvl="0" algn="l" eaLnBrk="1" hangingPunct="1">
              <a:defRPr/>
            </a:pPr>
            <a:endParaRPr lang="en-US" sz="2800" b="1" dirty="0"/>
          </a:p>
          <a:p>
            <a:pPr lvl="0" algn="l" eaLnBrk="1" hangingPunct="1">
              <a:defRPr/>
            </a:pPr>
            <a:r>
              <a:rPr lang="en-US" sz="2800" b="1" dirty="0">
                <a:solidFill>
                  <a:srgbClr val="7030A0"/>
                </a:solidFill>
              </a:rPr>
              <a:t>Objective, ontological </a:t>
            </a:r>
            <a:r>
              <a:rPr lang="en-US" sz="2800" b="1" dirty="0"/>
              <a:t>definitions may not be testable, falsifiable, have universal meaning, …</a:t>
            </a:r>
          </a:p>
          <a:p>
            <a:pPr lvl="0" algn="l" eaLnBrk="1" hangingPunct="1">
              <a:defRPr/>
            </a:pPr>
            <a:endParaRPr lang="en-US" sz="2800" b="1" dirty="0"/>
          </a:p>
          <a:p>
            <a:pPr lvl="0" algn="l" eaLnBrk="1" hangingPunct="1">
              <a:defRPr/>
            </a:pPr>
            <a:r>
              <a:rPr lang="en-US" sz="2800" b="1" dirty="0">
                <a:solidFill>
                  <a:srgbClr val="7030A0"/>
                </a:solidFill>
              </a:rPr>
              <a:t>Subjective, behavioral </a:t>
            </a:r>
            <a:r>
              <a:rPr lang="en-US" sz="2800" b="1" dirty="0"/>
              <a:t>definitions may be precise, testable, operational, useful, ..., </a:t>
            </a:r>
            <a:r>
              <a:rPr lang="en-US" sz="2800" b="1" dirty="0">
                <a:solidFill>
                  <a:srgbClr val="FF0000"/>
                </a:solidFill>
              </a:rPr>
              <a:t>revolutionary</a:t>
            </a:r>
            <a:r>
              <a:rPr lang="en-US" sz="2800" b="1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091B0B-DAA6-A046-B1A8-781D83EC5819}"/>
              </a:ext>
            </a:extLst>
          </p:cNvPr>
          <p:cNvSpPr txBox="1"/>
          <p:nvPr/>
        </p:nvSpPr>
        <p:spPr>
          <a:xfrm>
            <a:off x="2895600" y="1066800"/>
            <a:ext cx="4294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 eaLnBrk="1" hangingPunct="1">
              <a:defRPr/>
            </a:pPr>
            <a:r>
              <a:rPr lang="en-US" sz="2800" b="1" dirty="0"/>
              <a:t>xxx</a:t>
            </a:r>
            <a:r>
              <a:rPr lang="en-US" sz="2800" b="1" dirty="0">
                <a:solidFill>
                  <a:srgbClr val="1315F4"/>
                </a:solidFill>
              </a:rPr>
              <a:t> behave as if it feels</a:t>
            </a:r>
          </a:p>
        </p:txBody>
      </p:sp>
    </p:spTree>
    <p:extLst>
      <p:ext uri="{BB962C8B-B14F-4D97-AF65-F5344CB8AC3E}">
        <p14:creationId xmlns:p14="http://schemas.microsoft.com/office/powerpoint/2010/main" val="1872091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F76ED0C-79A7-A541-9588-1369C255DBD8}"/>
              </a:ext>
            </a:extLst>
          </p:cNvPr>
          <p:cNvSpPr txBox="1"/>
          <p:nvPr/>
        </p:nvSpPr>
        <p:spPr>
          <a:xfrm>
            <a:off x="5334001" y="2975389"/>
            <a:ext cx="1981199" cy="45361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US" b="1" dirty="0"/>
          </a:p>
        </p:txBody>
      </p:sp>
      <p:sp>
        <p:nvSpPr>
          <p:cNvPr id="2252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381000"/>
            <a:ext cx="8534400" cy="1828800"/>
          </a:xfrm>
          <a:noFill/>
        </p:spPr>
        <p:txBody>
          <a:bodyPr/>
          <a:lstStyle/>
          <a:p>
            <a:r>
              <a:rPr lang="en-US" sz="48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Precise Imitation Games</a:t>
            </a:r>
            <a:br>
              <a:rPr lang="en-US" sz="48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 sz="4000" b="1" dirty="0">
                <a:solidFill>
                  <a:srgbClr val="1315F4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- Theory of Computation</a:t>
            </a:r>
            <a:br>
              <a:rPr lang="en-US" sz="4000" b="1" dirty="0">
                <a:solidFill>
                  <a:srgbClr val="1315F4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 sz="4000" b="1" dirty="0">
                <a:solidFill>
                  <a:srgbClr val="1315F4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- Discrete Mathematics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DEDBFA-864C-E347-B8CA-B9FC6F70D4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438400"/>
            <a:ext cx="8686800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3000" b="1" dirty="0">
                <a:solidFill>
                  <a:srgbClr val="009900"/>
                </a:solidFill>
              </a:rPr>
              <a:t>Paradigm:</a:t>
            </a:r>
            <a:r>
              <a:rPr lang="en-US" sz="3000" b="1" dirty="0">
                <a:solidFill>
                  <a:srgbClr val="C00000"/>
                </a:solidFill>
              </a:rPr>
              <a:t> two things are the </a:t>
            </a:r>
            <a:r>
              <a:rPr lang="en-US" sz="3000" b="1" i="1" dirty="0">
                <a:solidFill>
                  <a:srgbClr val="C00000"/>
                </a:solidFill>
              </a:rPr>
              <a:t>same</a:t>
            </a:r>
            <a:r>
              <a:rPr lang="en-US" sz="3000" b="1" dirty="0">
                <a:solidFill>
                  <a:srgbClr val="C00000"/>
                </a:solidFill>
              </a:rPr>
              <a:t> if they cannot be told apart by any reasonable test</a:t>
            </a:r>
          </a:p>
          <a:p>
            <a:pPr algn="l"/>
            <a:endParaRPr lang="en-US" sz="3000" b="1" dirty="0">
              <a:solidFill>
                <a:srgbClr val="7030A0"/>
              </a:solidFill>
            </a:endParaRPr>
          </a:p>
          <a:p>
            <a:pPr algn="l"/>
            <a:r>
              <a:rPr lang="en-US" sz="3000" b="1" dirty="0">
                <a:solidFill>
                  <a:srgbClr val="7030A0"/>
                </a:solidFill>
              </a:rPr>
              <a:t>Formal</a:t>
            </a:r>
            <a:r>
              <a:rPr lang="en-US" sz="3000" b="1" dirty="0">
                <a:solidFill>
                  <a:srgbClr val="000000"/>
                </a:solidFill>
              </a:rPr>
              <a:t> definitions of central notions - primary </a:t>
            </a:r>
          </a:p>
          <a:p>
            <a:pPr algn="l"/>
            <a:endParaRPr lang="en-US" sz="3000" b="1" dirty="0">
              <a:solidFill>
                <a:srgbClr val="000000"/>
              </a:solidFill>
            </a:endParaRPr>
          </a:p>
          <a:p>
            <a:pPr algn="l"/>
            <a:r>
              <a:rPr lang="en-US" sz="3000" b="1" dirty="0">
                <a:solidFill>
                  <a:srgbClr val="000000"/>
                </a:solidFill>
              </a:rPr>
              <a:t>Theorems, proofs, constructions, theories,…</a:t>
            </a:r>
          </a:p>
          <a:p>
            <a:pPr algn="l"/>
            <a:endParaRPr lang="en-US" sz="3000" b="1" dirty="0">
              <a:solidFill>
                <a:srgbClr val="000000"/>
              </a:solidFill>
            </a:endParaRPr>
          </a:p>
          <a:p>
            <a:pPr algn="l"/>
            <a:r>
              <a:rPr lang="en-US" sz="3000" b="1" dirty="0">
                <a:solidFill>
                  <a:srgbClr val="000000"/>
                </a:solidFill>
              </a:rPr>
              <a:t>Power of the </a:t>
            </a:r>
            <a:r>
              <a:rPr lang="en-US" sz="3000" b="1" dirty="0">
                <a:solidFill>
                  <a:srgbClr val="009900"/>
                </a:solidFill>
              </a:rPr>
              <a:t>Imitation Game </a:t>
            </a:r>
            <a:r>
              <a:rPr lang="en-US" sz="3000" b="1" dirty="0">
                <a:solidFill>
                  <a:srgbClr val="000000"/>
                </a:solidFill>
              </a:rPr>
              <a:t>paradigm - enable math, science, technology, policy!</a:t>
            </a:r>
          </a:p>
        </p:txBody>
      </p:sp>
    </p:spTree>
    <p:extLst>
      <p:ext uri="{BB962C8B-B14F-4D97-AF65-F5344CB8AC3E}">
        <p14:creationId xmlns:p14="http://schemas.microsoft.com/office/powerpoint/2010/main" val="1116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76200"/>
            <a:ext cx="8534400" cy="1828800"/>
          </a:xfrm>
          <a:noFill/>
        </p:spPr>
        <p:txBody>
          <a:bodyPr/>
          <a:lstStyle/>
          <a:p>
            <a:r>
              <a:rPr lang="en-US" sz="4800" b="1" dirty="0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Cryptography</a:t>
            </a:r>
          </a:p>
        </p:txBody>
      </p:sp>
    </p:spTree>
    <p:extLst>
      <p:ext uri="{BB962C8B-B14F-4D97-AF65-F5344CB8AC3E}">
        <p14:creationId xmlns:p14="http://schemas.microsoft.com/office/powerpoint/2010/main" val="30335496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76200"/>
            <a:ext cx="8534400" cy="1828800"/>
          </a:xfrm>
          <a:noFill/>
        </p:spPr>
        <p:txBody>
          <a:bodyPr/>
          <a:lstStyle/>
          <a:p>
            <a:r>
              <a:rPr lang="en-US" sz="4800" b="1" dirty="0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Encryption:</a:t>
            </a:r>
            <a:br>
              <a:rPr lang="en-US" sz="4800" b="1" dirty="0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 sz="4000" b="1" dirty="0">
                <a:latin typeface="Comic Sans MS" charset="0"/>
                <a:ea typeface="ＭＳ Ｐゴシック" charset="0"/>
                <a:cs typeface="ＭＳ Ｐゴシック" charset="0"/>
              </a:rPr>
              <a:t>the first 2000 years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341A4D-BA39-4E43-A678-3F99372992A6}"/>
              </a:ext>
            </a:extLst>
          </p:cNvPr>
          <p:cNvGrpSpPr/>
          <p:nvPr/>
        </p:nvGrpSpPr>
        <p:grpSpPr>
          <a:xfrm>
            <a:off x="609600" y="3352800"/>
            <a:ext cx="7593867" cy="2415601"/>
            <a:chOff x="609600" y="3832799"/>
            <a:chExt cx="7593867" cy="2415601"/>
          </a:xfrm>
        </p:grpSpPr>
        <p:pic>
          <p:nvPicPr>
            <p:cNvPr id="79934" name="Picture 62">
              <a:extLst>
                <a:ext uri="{FF2B5EF4-FFF2-40B4-BE49-F238E27FC236}">
                  <a16:creationId xmlns:a16="http://schemas.microsoft.com/office/drawing/2014/main" id="{EEF6BED7-1C97-E742-BD51-A62DBB6E1B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911" y="4758443"/>
              <a:ext cx="2794000" cy="118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FF9488A-9605-3745-899E-F9DE437B9E6F}"/>
                </a:ext>
              </a:extLst>
            </p:cNvPr>
            <p:cNvSpPr txBox="1"/>
            <p:nvPr/>
          </p:nvSpPr>
          <p:spPr>
            <a:xfrm>
              <a:off x="609600" y="3832800"/>
              <a:ext cx="307648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tx2"/>
                  </a:solidFill>
                </a:rPr>
                <a:t>Caesar’s cipher</a:t>
              </a:r>
            </a:p>
          </p:txBody>
        </p:sp>
        <p:sp>
          <p:nvSpPr>
            <p:cNvPr id="219" name="TextBox 218">
              <a:extLst>
                <a:ext uri="{FF2B5EF4-FFF2-40B4-BE49-F238E27FC236}">
                  <a16:creationId xmlns:a16="http://schemas.microsoft.com/office/drawing/2014/main" id="{DB25D836-82A1-4D4A-B375-DCED6C484A68}"/>
                </a:ext>
              </a:extLst>
            </p:cNvPr>
            <p:cNvSpPr txBox="1"/>
            <p:nvPr/>
          </p:nvSpPr>
          <p:spPr>
            <a:xfrm>
              <a:off x="5029200" y="3832799"/>
              <a:ext cx="317426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tx2"/>
                  </a:solidFill>
                </a:rPr>
                <a:t>Enigma machine</a:t>
              </a:r>
            </a:p>
          </p:txBody>
        </p:sp>
        <p:pic>
          <p:nvPicPr>
            <p:cNvPr id="89090" name="Picture 2" descr="Enigma machine kata">
              <a:extLst>
                <a:ext uri="{FF2B5EF4-FFF2-40B4-BE49-F238E27FC236}">
                  <a16:creationId xmlns:a16="http://schemas.microsoft.com/office/drawing/2014/main" id="{DBD08CD9-63F3-2845-A996-DD994FB3EA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5451" y="4594800"/>
              <a:ext cx="2038349" cy="1653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D43CAD5-3076-B640-9F8C-146EA1436366}"/>
              </a:ext>
            </a:extLst>
          </p:cNvPr>
          <p:cNvSpPr txBox="1"/>
          <p:nvPr/>
        </p:nvSpPr>
        <p:spPr>
          <a:xfrm>
            <a:off x="891788" y="1981200"/>
            <a:ext cx="570701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</a:rPr>
              <a:t>Enc</a:t>
            </a:r>
            <a:r>
              <a:rPr lang="en-US" b="1" dirty="0"/>
              <a:t>(ATTACK)   = XQQXZH</a:t>
            </a:r>
          </a:p>
          <a:p>
            <a:r>
              <a:rPr lang="en-US" b="1" dirty="0">
                <a:solidFill>
                  <a:srgbClr val="FF0000"/>
                </a:solidFill>
              </a:rPr>
              <a:t>Enc</a:t>
            </a:r>
            <a:r>
              <a:rPr lang="en-US" b="1" dirty="0"/>
              <a:t>(RETREAT) = OBQOBXQ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1EA8C0-5CBC-BD46-A8A9-7956CD676622}"/>
              </a:ext>
            </a:extLst>
          </p:cNvPr>
          <p:cNvSpPr txBox="1"/>
          <p:nvPr/>
        </p:nvSpPr>
        <p:spPr>
          <a:xfrm>
            <a:off x="635252" y="6019800"/>
            <a:ext cx="3025187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Is </a:t>
            </a:r>
            <a:r>
              <a:rPr lang="en-US" b="1" dirty="0">
                <a:solidFill>
                  <a:srgbClr val="FF0000"/>
                </a:solidFill>
              </a:rPr>
              <a:t>Enc</a:t>
            </a:r>
            <a:r>
              <a:rPr lang="en-US" b="1" dirty="0"/>
              <a:t> secure?</a:t>
            </a:r>
          </a:p>
        </p:txBody>
      </p:sp>
    </p:spTree>
    <p:extLst>
      <p:ext uri="{BB962C8B-B14F-4D97-AF65-F5344CB8AC3E}">
        <p14:creationId xmlns:p14="http://schemas.microsoft.com/office/powerpoint/2010/main" val="82911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CBD4CE3D-DA9A-A948-81C8-124033BFED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175012"/>
            <a:ext cx="8326929" cy="1120388"/>
          </a:xfrm>
        </p:spPr>
        <p:txBody>
          <a:bodyPr/>
          <a:lstStyle/>
          <a:p>
            <a:r>
              <a:rPr lang="en-US" altLang="en-US" sz="3600" b="1" dirty="0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Secure encryption</a:t>
            </a:r>
          </a:p>
        </p:txBody>
      </p:sp>
      <p:sp>
        <p:nvSpPr>
          <p:cNvPr id="21521" name="TextBox 1">
            <a:extLst>
              <a:ext uri="{FF2B5EF4-FFF2-40B4-BE49-F238E27FC236}">
                <a16:creationId xmlns:a16="http://schemas.microsoft.com/office/drawing/2014/main" id="{345D54A4-5312-7E42-92CA-911782F87D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228596"/>
            <a:ext cx="26613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</a:rPr>
              <a:t>[Goldwasser-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</a:rPr>
              <a:t>Micali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</a:rPr>
              <a:t> ’81]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7EB6571-AC84-974C-8531-B6229F374A09}"/>
              </a:ext>
            </a:extLst>
          </p:cNvPr>
          <p:cNvCxnSpPr>
            <a:cxnSpLocks/>
          </p:cNvCxnSpPr>
          <p:nvPr/>
        </p:nvCxnSpPr>
        <p:spPr bwMode="auto">
          <a:xfrm>
            <a:off x="4646874" y="1371600"/>
            <a:ext cx="499" cy="3124200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4703D90C-F9CA-A547-8CDA-953022D5D6A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28600" y="4495800"/>
            <a:ext cx="8784128" cy="7204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4C796110-E16D-9B4B-952C-6EC3DB382A24}"/>
              </a:ext>
            </a:extLst>
          </p:cNvPr>
          <p:cNvSpPr txBox="1"/>
          <p:nvPr/>
        </p:nvSpPr>
        <p:spPr>
          <a:xfrm>
            <a:off x="1916743" y="3743980"/>
            <a:ext cx="522900" cy="523220"/>
          </a:xfrm>
          <a:prstGeom prst="rect">
            <a:avLst/>
          </a:prstGeom>
          <a:solidFill>
            <a:schemeClr val="bg2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p</a:t>
            </a:r>
            <a:r>
              <a:rPr kumimoji="0" lang="en-US" sz="2800" b="1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0</a:t>
            </a:r>
          </a:p>
        </p:txBody>
      </p:sp>
      <p:sp>
        <p:nvSpPr>
          <p:cNvPr id="114" name="Text Box 53">
            <a:extLst>
              <a:ext uri="{FF2B5EF4-FFF2-40B4-BE49-F238E27FC236}">
                <a16:creationId xmlns:a16="http://schemas.microsoft.com/office/drawing/2014/main" id="{A4090006-327C-A145-94FE-8664CFD030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572000"/>
            <a:ext cx="844240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l" eaLnBrk="1" hangingPunct="1"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Definition:  </a:t>
            </a:r>
            <a:r>
              <a:rPr lang="en-US" altLang="en-US" sz="2800" b="1" dirty="0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Enc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is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secure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if </a:t>
            </a:r>
            <a:r>
              <a:rPr lang="en-US" altLang="en-US" sz="2800" b="1" dirty="0">
                <a:solidFill>
                  <a:prstClr val="black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for </a:t>
            </a:r>
            <a:r>
              <a:rPr lang="en-US" altLang="en-US" sz="2800" b="1" i="1" dirty="0">
                <a:solidFill>
                  <a:srgbClr val="0000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every </a:t>
            </a:r>
            <a:r>
              <a:rPr lang="en-US" sz="2800" b="1" dirty="0">
                <a:solidFill>
                  <a:srgbClr val="7030A0"/>
                </a:solidFill>
                <a:latin typeface="Comic Sans MS" charset="0"/>
              </a:rPr>
              <a:t>m</a:t>
            </a:r>
            <a:r>
              <a:rPr lang="en-US" sz="2800" b="1" baseline="-25000" dirty="0">
                <a:solidFill>
                  <a:srgbClr val="7030A0"/>
                </a:solidFill>
                <a:latin typeface="Comic Sans MS" charset="0"/>
              </a:rPr>
              <a:t>0</a:t>
            </a:r>
            <a:r>
              <a:rPr lang="en-US" sz="2800" b="1" dirty="0">
                <a:latin typeface="Comic Sans MS" charset="0"/>
              </a:rPr>
              <a:t> &amp; </a:t>
            </a:r>
            <a:r>
              <a:rPr lang="en-US" sz="2800" b="1" dirty="0">
                <a:solidFill>
                  <a:srgbClr val="7030A0"/>
                </a:solidFill>
                <a:latin typeface="Comic Sans MS" charset="0"/>
              </a:rPr>
              <a:t>m</a:t>
            </a:r>
            <a:r>
              <a:rPr lang="en-US" sz="2800" b="1" baseline="-25000" dirty="0">
                <a:solidFill>
                  <a:srgbClr val="7030A0"/>
                </a:solidFill>
                <a:latin typeface="Comic Sans MS" charset="0"/>
              </a:rPr>
              <a:t>1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and for 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every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efficient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algorithm,</a:t>
            </a:r>
            <a:r>
              <a:rPr lang="en-US" altLang="en-US" sz="2800" b="1" dirty="0">
                <a:solidFill>
                  <a:prstClr val="black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A2045780-65D3-0F4E-AAEA-3131A43547F3}"/>
              </a:ext>
            </a:extLst>
          </p:cNvPr>
          <p:cNvSpPr txBox="1"/>
          <p:nvPr/>
        </p:nvSpPr>
        <p:spPr>
          <a:xfrm>
            <a:off x="6639761" y="3743980"/>
            <a:ext cx="484427" cy="523220"/>
          </a:xfrm>
          <a:prstGeom prst="rect">
            <a:avLst/>
          </a:prstGeom>
          <a:solidFill>
            <a:schemeClr val="bg2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p</a:t>
            </a:r>
            <a:r>
              <a:rPr kumimoji="0" lang="en-US" sz="2800" b="1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1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15D8D9E-3877-6A42-8E61-4107E2865DD1}"/>
              </a:ext>
            </a:extLst>
          </p:cNvPr>
          <p:cNvGrpSpPr/>
          <p:nvPr/>
        </p:nvGrpSpPr>
        <p:grpSpPr>
          <a:xfrm>
            <a:off x="5943600" y="4997424"/>
            <a:ext cx="1237868" cy="565176"/>
            <a:chOff x="6120856" y="6130244"/>
            <a:chExt cx="1237868" cy="565176"/>
          </a:xfrm>
        </p:grpSpPr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DA9A7AF6-009A-034B-AF08-2CF29AF45EA6}"/>
                </a:ext>
              </a:extLst>
            </p:cNvPr>
            <p:cNvSpPr txBox="1"/>
            <p:nvPr/>
          </p:nvSpPr>
          <p:spPr>
            <a:xfrm>
              <a:off x="6120856" y="6135305"/>
              <a:ext cx="522900" cy="523220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FFFF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</a:rPr>
                <a:t>p</a:t>
              </a:r>
              <a:r>
                <a:rPr kumimoji="0" lang="en-US" sz="2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</a:rPr>
                <a:t>0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CBD396F1-F1D8-2E4B-AC16-552B305F2303}"/>
                </a:ext>
              </a:extLst>
            </p:cNvPr>
            <p:cNvSpPr txBox="1"/>
            <p:nvPr/>
          </p:nvSpPr>
          <p:spPr>
            <a:xfrm>
              <a:off x="6874297" y="6130244"/>
              <a:ext cx="484427" cy="523220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FFFF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</a:rPr>
                <a:t>p</a:t>
              </a:r>
              <a:r>
                <a:rPr kumimoji="0" lang="en-US" sz="2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</a:rPr>
                <a:t>1</a:t>
              </a:r>
            </a:p>
          </p:txBody>
        </p:sp>
        <p:sp>
          <p:nvSpPr>
            <p:cNvPr id="134" name="Text Box 57">
              <a:extLst>
                <a:ext uri="{FF2B5EF4-FFF2-40B4-BE49-F238E27FC236}">
                  <a16:creationId xmlns:a16="http://schemas.microsoft.com/office/drawing/2014/main" id="{FBEB1BEB-19B1-D744-8591-BC265FCC62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87548" y="6172200"/>
              <a:ext cx="38183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  <a:sym typeface="Symbol" pitchFamily="2" charset="2"/>
                </a:rPr>
                <a:t></a:t>
              </a:r>
              <a:endPara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2CE6A893-A833-4A45-AEE8-347A83555C5B}"/>
              </a:ext>
            </a:extLst>
          </p:cNvPr>
          <p:cNvSpPr txBox="1"/>
          <p:nvPr/>
        </p:nvSpPr>
        <p:spPr>
          <a:xfrm>
            <a:off x="1453321" y="1374962"/>
            <a:ext cx="146867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lvl="0"/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Enc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charset="0"/>
                <a:ea typeface="ＭＳ Ｐゴシック" charset="0"/>
              </a:rPr>
              <a:t>(</a:t>
            </a:r>
            <a:r>
              <a:rPr lang="en-US" sz="2800" b="1" dirty="0"/>
              <a:t>m</a:t>
            </a:r>
            <a:r>
              <a:rPr lang="en-US" sz="2800" b="1" baseline="-25000" dirty="0"/>
              <a:t>0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mic Sans MS" charset="0"/>
                <a:ea typeface="ＭＳ Ｐゴシック" charset="0"/>
              </a:rPr>
              <a:t>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EBACD6E-525D-C945-85F4-E86CFD6A0699}"/>
              </a:ext>
            </a:extLst>
          </p:cNvPr>
          <p:cNvSpPr txBox="1"/>
          <p:nvPr/>
        </p:nvSpPr>
        <p:spPr>
          <a:xfrm>
            <a:off x="6130375" y="1371600"/>
            <a:ext cx="146867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lvl="0"/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Enc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charset="0"/>
                <a:ea typeface="ＭＳ Ｐゴシック" charset="0"/>
              </a:rPr>
              <a:t>(</a:t>
            </a:r>
            <a:r>
              <a:rPr lang="en-US" sz="2800" b="1" dirty="0"/>
              <a:t>m</a:t>
            </a:r>
            <a:r>
              <a:rPr lang="en-US" sz="2800" b="1" baseline="-25000" dirty="0"/>
              <a:t>1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mic Sans MS" charset="0"/>
                <a:ea typeface="ＭＳ Ｐゴシック" charset="0"/>
              </a:rPr>
              <a:t>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AB6F3D4-2455-9B4B-B885-2CA7EFAEACD5}"/>
              </a:ext>
            </a:extLst>
          </p:cNvPr>
          <p:cNvGrpSpPr/>
          <p:nvPr/>
        </p:nvGrpSpPr>
        <p:grpSpPr>
          <a:xfrm>
            <a:off x="1066800" y="1905000"/>
            <a:ext cx="6946642" cy="1839609"/>
            <a:chOff x="1066800" y="1905000"/>
            <a:chExt cx="6946642" cy="1839609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43346938-6C3B-1B4B-9617-502E4EB3EC6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187874" y="1905000"/>
              <a:ext cx="0" cy="468741"/>
            </a:xfrm>
            <a:prstGeom prst="straightConnector1">
              <a:avLst/>
            </a:prstGeom>
            <a:ln w="57150"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7" name="Rectangle 7">
              <a:extLst>
                <a:ext uri="{FF2B5EF4-FFF2-40B4-BE49-F238E27FC236}">
                  <a16:creationId xmlns:a16="http://schemas.microsoft.com/office/drawing/2014/main" id="{E3107266-E7DE-0F49-89AC-CEC10C3215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6800" y="2362200"/>
              <a:ext cx="2243572" cy="91366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Algorithm A</a:t>
              </a:r>
            </a:p>
          </p:txBody>
        </p: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44ACA1A0-9351-4F4A-9E94-2358D046F03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891656" y="1905000"/>
              <a:ext cx="0" cy="468741"/>
            </a:xfrm>
            <a:prstGeom prst="straightConnector1">
              <a:avLst/>
            </a:prstGeom>
            <a:ln w="57150"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1" name="Rectangle 7">
              <a:extLst>
                <a:ext uri="{FF2B5EF4-FFF2-40B4-BE49-F238E27FC236}">
                  <a16:creationId xmlns:a16="http://schemas.microsoft.com/office/drawing/2014/main" id="{1615FB43-75FC-314D-8B4E-4573E09CBA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9870" y="2362200"/>
              <a:ext cx="2243572" cy="91366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Algorithm A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E2E4DA5D-0627-F04B-AA70-3750BBFE00C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167789" y="3275868"/>
              <a:ext cx="0" cy="468741"/>
            </a:xfrm>
            <a:prstGeom prst="straightConnector1">
              <a:avLst/>
            </a:prstGeom>
            <a:ln w="57150"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FE1EC9A6-083C-5544-ABC4-67FD8EB06B8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871571" y="3275868"/>
              <a:ext cx="0" cy="468741"/>
            </a:xfrm>
            <a:prstGeom prst="straightConnector1">
              <a:avLst/>
            </a:prstGeom>
            <a:ln w="57150"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2" name="Text Box 53">
            <a:extLst>
              <a:ext uri="{FF2B5EF4-FFF2-40B4-BE49-F238E27FC236}">
                <a16:creationId xmlns:a16="http://schemas.microsoft.com/office/drawing/2014/main" id="{EC26AA72-0840-0F4C-B034-FF063D35CF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486400"/>
            <a:ext cx="90678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Theory: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 </a:t>
            </a:r>
            <a:r>
              <a:rPr lang="en-US" altLang="en-US" sz="2800" b="1" dirty="0">
                <a:solidFill>
                  <a:prstClr val="black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Shooting for the moon (and getting there!) Defining </a:t>
            </a:r>
            <a:r>
              <a:rPr lang="en-US" altLang="en-US" sz="2800" b="1" i="1" dirty="0">
                <a:solidFill>
                  <a:prstClr val="black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secret</a:t>
            </a:r>
            <a:r>
              <a:rPr lang="en-US" altLang="en-US" sz="2800" b="1" dirty="0">
                <a:solidFill>
                  <a:prstClr val="black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. </a:t>
            </a:r>
            <a:r>
              <a:rPr lang="en-US" altLang="en-US" sz="2800" b="1">
                <a:solidFill>
                  <a:prstClr val="black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Shows </a:t>
            </a:r>
            <a:r>
              <a:rPr lang="en-US" altLang="en-US" sz="2800" b="1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Enc</a:t>
            </a:r>
            <a:r>
              <a:rPr lang="en-US" altLang="en-US" sz="2800" b="1">
                <a:solidFill>
                  <a:prstClr val="black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b="1" dirty="0">
                <a:solidFill>
                  <a:prstClr val="black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must be probabilistic! </a:t>
            </a:r>
          </a:p>
          <a:p>
            <a:pPr algn="l" eaLnBrk="1" hangingPunct="1">
              <a:defRPr/>
            </a:pPr>
            <a:r>
              <a:rPr lang="en-US" altLang="en-US" sz="2800" b="1" dirty="0">
                <a:solidFill>
                  <a:prstClr val="black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Possible! Based on mathematical hardness assumption</a:t>
            </a:r>
          </a:p>
        </p:txBody>
      </p:sp>
    </p:spTree>
    <p:extLst>
      <p:ext uri="{BB962C8B-B14F-4D97-AF65-F5344CB8AC3E}">
        <p14:creationId xmlns:p14="http://schemas.microsoft.com/office/powerpoint/2010/main" val="161885356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  <p:bldP spid="114" grpId="0"/>
      <p:bldP spid="129" grpId="0" animBg="1"/>
      <p:bldP spid="43" grpId="0" animBg="1"/>
      <p:bldP spid="44" grpId="0" animBg="1"/>
      <p:bldP spid="5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-76200"/>
            <a:ext cx="8534400" cy="1828800"/>
          </a:xfrm>
          <a:noFill/>
        </p:spPr>
        <p:txBody>
          <a:bodyPr/>
          <a:lstStyle/>
          <a:p>
            <a:r>
              <a:rPr lang="en-US" sz="4800" b="1" dirty="0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Modern cryptography</a:t>
            </a:r>
            <a:br>
              <a:rPr lang="en-US" sz="4800" b="1" dirty="0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 sz="4000" b="1" dirty="0">
                <a:latin typeface="Comic Sans MS" charset="0"/>
                <a:ea typeface="ＭＳ Ｐゴシック" charset="0"/>
                <a:cs typeface="ＭＳ Ｐゴシック" charset="0"/>
              </a:rPr>
              <a:t>last 4 decades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857AE7-3042-2B48-B159-338BF1B5D61C}"/>
              </a:ext>
            </a:extLst>
          </p:cNvPr>
          <p:cNvSpPr txBox="1"/>
          <p:nvPr/>
        </p:nvSpPr>
        <p:spPr>
          <a:xfrm>
            <a:off x="533400" y="1600200"/>
            <a:ext cx="8001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/>
              <a:t>Public-key Encryption </a:t>
            </a:r>
          </a:p>
          <a:p>
            <a:pPr algn="l"/>
            <a:r>
              <a:rPr lang="en-US" b="1" dirty="0"/>
              <a:t>On-line shopping</a:t>
            </a:r>
          </a:p>
          <a:p>
            <a:pPr algn="l"/>
            <a:r>
              <a:rPr lang="en-US" b="1" dirty="0"/>
              <a:t>Contract signing</a:t>
            </a:r>
          </a:p>
          <a:p>
            <a:pPr algn="l"/>
            <a:r>
              <a:rPr lang="en-US" b="1" dirty="0"/>
              <a:t>Secret exchange</a:t>
            </a:r>
          </a:p>
          <a:p>
            <a:pPr algn="l"/>
            <a:r>
              <a:rPr lang="en-US" b="1" dirty="0"/>
              <a:t>Zero-knowledge proofs</a:t>
            </a:r>
          </a:p>
          <a:p>
            <a:pPr algn="l"/>
            <a:r>
              <a:rPr lang="en-US" b="1" dirty="0"/>
              <a:t>Internet elections</a:t>
            </a:r>
          </a:p>
          <a:p>
            <a:pPr algn="l"/>
            <a:r>
              <a:rPr lang="en-US" b="1" dirty="0"/>
              <a:t>Poker on telephone</a:t>
            </a:r>
          </a:p>
          <a:p>
            <a:pPr algn="l"/>
            <a:r>
              <a:rPr lang="en-US" b="1" dirty="0"/>
              <a:t>Blockchains &amp; digital currency</a:t>
            </a:r>
          </a:p>
          <a:p>
            <a:pPr algn="l"/>
            <a:r>
              <a:rPr lang="en-US" b="1" dirty="0"/>
              <a:t>………</a:t>
            </a:r>
          </a:p>
          <a:p>
            <a:pPr algn="l"/>
            <a:r>
              <a:rPr lang="en-US" b="1" dirty="0">
                <a:solidFill>
                  <a:srgbClr val="7030A0"/>
                </a:solidFill>
              </a:rPr>
              <a:t>Everything </a:t>
            </a:r>
            <a:r>
              <a:rPr lang="en-US" b="1" dirty="0"/>
              <a:t>(w/out physical implements!)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9B55D5-CC1D-7F4B-B8A4-B0037D66A2A9}"/>
              </a:ext>
            </a:extLst>
          </p:cNvPr>
          <p:cNvSpPr txBox="1"/>
          <p:nvPr/>
        </p:nvSpPr>
        <p:spPr>
          <a:xfrm>
            <a:off x="5637685" y="2822989"/>
            <a:ext cx="3377849" cy="107721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Is a given</a:t>
            </a:r>
          </a:p>
          <a:p>
            <a:r>
              <a:rPr lang="en-US" b="1" dirty="0">
                <a:solidFill>
                  <a:srgbClr val="FF0000"/>
                </a:solidFill>
              </a:rPr>
              <a:t>protocol</a:t>
            </a:r>
            <a:r>
              <a:rPr lang="en-US" b="1" dirty="0"/>
              <a:t> secure?</a:t>
            </a:r>
          </a:p>
        </p:txBody>
      </p:sp>
    </p:spTree>
    <p:extLst>
      <p:ext uri="{BB962C8B-B14F-4D97-AF65-F5344CB8AC3E}">
        <p14:creationId xmlns:p14="http://schemas.microsoft.com/office/powerpoint/2010/main" val="157363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D51FAD-3D3F-3548-B4FC-748E9042BAB2}"/>
              </a:ext>
            </a:extLst>
          </p:cNvPr>
          <p:cNvSpPr txBox="1"/>
          <p:nvPr/>
        </p:nvSpPr>
        <p:spPr>
          <a:xfrm>
            <a:off x="7852518" y="1828800"/>
            <a:ext cx="1367682" cy="461665"/>
          </a:xfrm>
          <a:prstGeom prst="rect">
            <a:avLst/>
          </a:prstGeom>
          <a:solidFill>
            <a:srgbClr val="92D050">
              <a:alpha val="53000"/>
            </a:srgbClr>
          </a:solidFill>
        </p:spPr>
        <p:txBody>
          <a:bodyPr wrap="none" rtlCol="0">
            <a:spAutoFit/>
          </a:bodyPr>
          <a:lstStyle/>
          <a:p>
            <a:r>
              <a:rPr lang="en-US" altLang="en-US" sz="2400" b="1" dirty="0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Protocol</a:t>
            </a:r>
            <a:endParaRPr lang="en-US" sz="2400" dirty="0"/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CBD4CE3D-DA9A-A948-81C8-124033BFED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175012"/>
            <a:ext cx="8326929" cy="1120388"/>
          </a:xfrm>
        </p:spPr>
        <p:txBody>
          <a:bodyPr/>
          <a:lstStyle/>
          <a:p>
            <a:r>
              <a:rPr lang="en-US" altLang="en-US" sz="3600" b="1" dirty="0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(e.g.) Secure elections</a:t>
            </a:r>
          </a:p>
        </p:txBody>
      </p:sp>
      <p:sp>
        <p:nvSpPr>
          <p:cNvPr id="21521" name="TextBox 1">
            <a:extLst>
              <a:ext uri="{FF2B5EF4-FFF2-40B4-BE49-F238E27FC236}">
                <a16:creationId xmlns:a16="http://schemas.microsoft.com/office/drawing/2014/main" id="{345D54A4-5312-7E42-92CA-911782F87D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08" y="228596"/>
            <a:ext cx="21483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</a:rPr>
              <a:t>[Yao’86,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</a:rPr>
              <a:t>Goldreich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</a:rPr>
              <a:t>-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</a:rPr>
              <a:t>Micali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</a:rPr>
              <a:t>-W ’87]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7EB6571-AC84-974C-8531-B6229F374A09}"/>
              </a:ext>
            </a:extLst>
          </p:cNvPr>
          <p:cNvCxnSpPr>
            <a:cxnSpLocks/>
          </p:cNvCxnSpPr>
          <p:nvPr/>
        </p:nvCxnSpPr>
        <p:spPr bwMode="auto">
          <a:xfrm>
            <a:off x="4646874" y="1371600"/>
            <a:ext cx="499" cy="3124200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4703D90C-F9CA-A547-8CDA-953022D5D6A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28600" y="4495800"/>
            <a:ext cx="8784128" cy="7204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4" name="Text Box 53">
            <a:extLst>
              <a:ext uri="{FF2B5EF4-FFF2-40B4-BE49-F238E27FC236}">
                <a16:creationId xmlns:a16="http://schemas.microsoft.com/office/drawing/2014/main" id="{A4090006-327C-A145-94FE-8664CFD030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579204"/>
            <a:ext cx="89154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l" eaLnBrk="1" hangingPunct="1"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Definition:  </a:t>
            </a:r>
            <a:r>
              <a:rPr lang="en-US" altLang="en-US" sz="2800" b="1" dirty="0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Protocol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is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secure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if for 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every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efficient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algorithm, and </a:t>
            </a:r>
            <a:r>
              <a:rPr lang="en-US" altLang="en-US" sz="2800" b="1" i="1" dirty="0">
                <a:solidFill>
                  <a:srgbClr val="0000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every</a:t>
            </a:r>
            <a:r>
              <a:rPr lang="en-US" altLang="en-US" sz="2800" b="1" dirty="0">
                <a:solidFill>
                  <a:srgbClr val="0000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b="1" dirty="0">
                <a:solidFill>
                  <a:srgbClr val="00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player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sz="2800" b="1" dirty="0">
              <a:solidFill>
                <a:prstClr val="black"/>
              </a:solidFill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15D8D9E-3877-6A42-8E61-4107E2865DD1}"/>
              </a:ext>
            </a:extLst>
          </p:cNvPr>
          <p:cNvGrpSpPr/>
          <p:nvPr/>
        </p:nvGrpSpPr>
        <p:grpSpPr>
          <a:xfrm>
            <a:off x="4907279" y="5029200"/>
            <a:ext cx="1237868" cy="565176"/>
            <a:chOff x="6120856" y="6130244"/>
            <a:chExt cx="1237868" cy="565176"/>
          </a:xfrm>
        </p:grpSpPr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DA9A7AF6-009A-034B-AF08-2CF29AF45EA6}"/>
                </a:ext>
              </a:extLst>
            </p:cNvPr>
            <p:cNvSpPr txBox="1"/>
            <p:nvPr/>
          </p:nvSpPr>
          <p:spPr>
            <a:xfrm>
              <a:off x="6120856" y="6135305"/>
              <a:ext cx="522900" cy="523220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</a:rPr>
                <a:t>p</a:t>
              </a:r>
              <a:r>
                <a:rPr kumimoji="0" lang="en-US" sz="2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</a:rPr>
                <a:t>0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CBD396F1-F1D8-2E4B-AC16-552B305F2303}"/>
                </a:ext>
              </a:extLst>
            </p:cNvPr>
            <p:cNvSpPr txBox="1"/>
            <p:nvPr/>
          </p:nvSpPr>
          <p:spPr>
            <a:xfrm>
              <a:off x="6874297" y="6130244"/>
              <a:ext cx="484427" cy="523220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FFFF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</a:rPr>
                <a:t>p</a:t>
              </a:r>
              <a:r>
                <a:rPr kumimoji="0" lang="en-US" sz="2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</a:rPr>
                <a:t>1</a:t>
              </a:r>
            </a:p>
          </p:txBody>
        </p:sp>
        <p:sp>
          <p:nvSpPr>
            <p:cNvPr id="134" name="Text Box 57">
              <a:extLst>
                <a:ext uri="{FF2B5EF4-FFF2-40B4-BE49-F238E27FC236}">
                  <a16:creationId xmlns:a16="http://schemas.microsoft.com/office/drawing/2014/main" id="{FBEB1BEB-19B1-D744-8591-BC265FCC62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87548" y="6172200"/>
              <a:ext cx="38183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  <a:sym typeface="Symbol" pitchFamily="2" charset="2"/>
                </a:rPr>
                <a:t></a:t>
              </a:r>
              <a:endPara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7147506-C990-FF4B-87A9-5C042858BE56}"/>
              </a:ext>
            </a:extLst>
          </p:cNvPr>
          <p:cNvGrpSpPr/>
          <p:nvPr/>
        </p:nvGrpSpPr>
        <p:grpSpPr>
          <a:xfrm>
            <a:off x="990633" y="3226451"/>
            <a:ext cx="7086567" cy="1193149"/>
            <a:chOff x="990633" y="3226451"/>
            <a:chExt cx="7086567" cy="1193149"/>
          </a:xfrm>
        </p:grpSpPr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4C796110-E16D-9B4B-952C-6EC3DB382A24}"/>
                </a:ext>
              </a:extLst>
            </p:cNvPr>
            <p:cNvSpPr txBox="1"/>
            <p:nvPr/>
          </p:nvSpPr>
          <p:spPr>
            <a:xfrm>
              <a:off x="1916743" y="3896380"/>
              <a:ext cx="522900" cy="523220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FFFF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</a:rPr>
                <a:t>p</a:t>
              </a:r>
              <a:r>
                <a:rPr kumimoji="0" lang="en-US" sz="2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</a:rPr>
                <a:t>0</a:t>
              </a:r>
            </a:p>
          </p:txBody>
        </p:sp>
        <p:sp>
          <p:nvSpPr>
            <p:cNvPr id="127" name="Rectangle 7">
              <a:extLst>
                <a:ext uri="{FF2B5EF4-FFF2-40B4-BE49-F238E27FC236}">
                  <a16:creationId xmlns:a16="http://schemas.microsoft.com/office/drawing/2014/main" id="{E3107266-E7DE-0F49-89AC-CEC10C3215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0633" y="3226451"/>
              <a:ext cx="2319739" cy="41960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Algorithm A</a:t>
              </a: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A2045780-65D3-0F4E-AAEA-3131A43547F3}"/>
                </a:ext>
              </a:extLst>
            </p:cNvPr>
            <p:cNvSpPr txBox="1"/>
            <p:nvPr/>
          </p:nvSpPr>
          <p:spPr>
            <a:xfrm>
              <a:off x="6639761" y="3896380"/>
              <a:ext cx="484427" cy="523220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FFFF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</a:rPr>
                <a:t>p</a:t>
              </a:r>
              <a:r>
                <a:rPr kumimoji="0" lang="en-US" sz="2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</a:rPr>
                <a:t>1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E2E4DA5D-0627-F04B-AA70-3750BBFE00C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167789" y="3646791"/>
              <a:ext cx="0" cy="315609"/>
            </a:xfrm>
            <a:prstGeom prst="straightConnector1">
              <a:avLst/>
            </a:prstGeom>
            <a:ln w="57150"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Rectangle 7">
              <a:extLst>
                <a:ext uri="{FF2B5EF4-FFF2-40B4-BE49-F238E27FC236}">
                  <a16:creationId xmlns:a16="http://schemas.microsoft.com/office/drawing/2014/main" id="{3F060A70-3185-174C-A9EC-B1B5EB5815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7461" y="3227183"/>
              <a:ext cx="2319739" cy="41960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Algorithm A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CF31D38-6BED-3742-BB2F-3DB36DB19EC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858000" y="3646791"/>
              <a:ext cx="0" cy="315609"/>
            </a:xfrm>
            <a:prstGeom prst="straightConnector1">
              <a:avLst/>
            </a:prstGeom>
            <a:ln w="57150"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1530" name="Group 21529">
            <a:extLst>
              <a:ext uri="{FF2B5EF4-FFF2-40B4-BE49-F238E27FC236}">
                <a16:creationId xmlns:a16="http://schemas.microsoft.com/office/drawing/2014/main" id="{12F4CBF1-492E-C54A-B85B-3409EB596394}"/>
              </a:ext>
            </a:extLst>
          </p:cNvPr>
          <p:cNvGrpSpPr/>
          <p:nvPr/>
        </p:nvGrpSpPr>
        <p:grpSpPr>
          <a:xfrm>
            <a:off x="762000" y="1371600"/>
            <a:ext cx="7565194" cy="1341120"/>
            <a:chOff x="807721" y="1371600"/>
            <a:chExt cx="7565194" cy="1341120"/>
          </a:xfrm>
        </p:grpSpPr>
        <p:grpSp>
          <p:nvGrpSpPr>
            <p:cNvPr id="24" name="Group 78">
              <a:extLst>
                <a:ext uri="{FF2B5EF4-FFF2-40B4-BE49-F238E27FC236}">
                  <a16:creationId xmlns:a16="http://schemas.microsoft.com/office/drawing/2014/main" id="{E4ECA8A3-5266-314B-A8F4-7A5133D9305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07721" y="2438400"/>
              <a:ext cx="2962715" cy="274320"/>
              <a:chOff x="144" y="2400"/>
              <a:chExt cx="5393" cy="384"/>
            </a:xfrm>
          </p:grpSpPr>
          <p:grpSp>
            <p:nvGrpSpPr>
              <p:cNvPr id="25" name="Group 21">
                <a:extLst>
                  <a:ext uri="{FF2B5EF4-FFF2-40B4-BE49-F238E27FC236}">
                    <a16:creationId xmlns:a16="http://schemas.microsoft.com/office/drawing/2014/main" id="{9C44AE18-3F90-8942-A89D-6CE039DB9AC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87" y="2499"/>
                <a:ext cx="381" cy="285"/>
                <a:chOff x="672" y="2595"/>
                <a:chExt cx="381" cy="285"/>
              </a:xfrm>
            </p:grpSpPr>
            <p:sp>
              <p:nvSpPr>
                <p:cNvPr id="86" name="Freeform 8">
                  <a:extLst>
                    <a:ext uri="{FF2B5EF4-FFF2-40B4-BE49-F238E27FC236}">
                      <a16:creationId xmlns:a16="http://schemas.microsoft.com/office/drawing/2014/main" id="{2E79AAC4-8728-3542-AF7F-3DE6146970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2" y="2595"/>
                  <a:ext cx="381" cy="285"/>
                </a:xfrm>
                <a:custGeom>
                  <a:avLst/>
                  <a:gdLst>
                    <a:gd name="T0" fmla="*/ 8 w 1905"/>
                    <a:gd name="T1" fmla="*/ 6 h 1995"/>
                    <a:gd name="T2" fmla="*/ 10 w 1905"/>
                    <a:gd name="T3" fmla="*/ 6 h 1995"/>
                    <a:gd name="T4" fmla="*/ 11 w 1905"/>
                    <a:gd name="T5" fmla="*/ 6 h 1995"/>
                    <a:gd name="T6" fmla="*/ 12 w 1905"/>
                    <a:gd name="T7" fmla="*/ 5 h 1995"/>
                    <a:gd name="T8" fmla="*/ 12 w 1905"/>
                    <a:gd name="T9" fmla="*/ 5 h 1995"/>
                    <a:gd name="T10" fmla="*/ 13 w 1905"/>
                    <a:gd name="T11" fmla="*/ 5 h 1995"/>
                    <a:gd name="T12" fmla="*/ 14 w 1905"/>
                    <a:gd name="T13" fmla="*/ 5 h 1995"/>
                    <a:gd name="T14" fmla="*/ 14 w 1905"/>
                    <a:gd name="T15" fmla="*/ 4 h 1995"/>
                    <a:gd name="T16" fmla="*/ 15 w 1905"/>
                    <a:gd name="T17" fmla="*/ 4 h 1995"/>
                    <a:gd name="T18" fmla="*/ 15 w 1905"/>
                    <a:gd name="T19" fmla="*/ 3 h 1995"/>
                    <a:gd name="T20" fmla="*/ 15 w 1905"/>
                    <a:gd name="T21" fmla="*/ 3 h 1995"/>
                    <a:gd name="T22" fmla="*/ 15 w 1905"/>
                    <a:gd name="T23" fmla="*/ 2 h 1995"/>
                    <a:gd name="T24" fmla="*/ 15 w 1905"/>
                    <a:gd name="T25" fmla="*/ 2 h 1995"/>
                    <a:gd name="T26" fmla="*/ 14 w 1905"/>
                    <a:gd name="T27" fmla="*/ 2 h 1995"/>
                    <a:gd name="T28" fmla="*/ 14 w 1905"/>
                    <a:gd name="T29" fmla="*/ 1 h 1995"/>
                    <a:gd name="T30" fmla="*/ 13 w 1905"/>
                    <a:gd name="T31" fmla="*/ 1 h 1995"/>
                    <a:gd name="T32" fmla="*/ 12 w 1905"/>
                    <a:gd name="T33" fmla="*/ 1 h 1995"/>
                    <a:gd name="T34" fmla="*/ 12 w 1905"/>
                    <a:gd name="T35" fmla="*/ 0 h 1995"/>
                    <a:gd name="T36" fmla="*/ 11 w 1905"/>
                    <a:gd name="T37" fmla="*/ 0 h 1995"/>
                    <a:gd name="T38" fmla="*/ 10 w 1905"/>
                    <a:gd name="T39" fmla="*/ 0 h 1995"/>
                    <a:gd name="T40" fmla="*/ 8 w 1905"/>
                    <a:gd name="T41" fmla="*/ 0 h 1995"/>
                    <a:gd name="T42" fmla="*/ 7 w 1905"/>
                    <a:gd name="T43" fmla="*/ 0 h 1995"/>
                    <a:gd name="T44" fmla="*/ 6 w 1905"/>
                    <a:gd name="T45" fmla="*/ 0 h 1995"/>
                    <a:gd name="T46" fmla="*/ 5 w 1905"/>
                    <a:gd name="T47" fmla="*/ 0 h 1995"/>
                    <a:gd name="T48" fmla="*/ 4 w 1905"/>
                    <a:gd name="T49" fmla="*/ 0 h 1995"/>
                    <a:gd name="T50" fmla="*/ 3 w 1905"/>
                    <a:gd name="T51" fmla="*/ 1 h 1995"/>
                    <a:gd name="T52" fmla="*/ 2 w 1905"/>
                    <a:gd name="T53" fmla="*/ 1 h 1995"/>
                    <a:gd name="T54" fmla="*/ 2 w 1905"/>
                    <a:gd name="T55" fmla="*/ 1 h 1995"/>
                    <a:gd name="T56" fmla="*/ 1 w 1905"/>
                    <a:gd name="T57" fmla="*/ 2 h 1995"/>
                    <a:gd name="T58" fmla="*/ 0 w 1905"/>
                    <a:gd name="T59" fmla="*/ 2 h 1995"/>
                    <a:gd name="T60" fmla="*/ 0 w 1905"/>
                    <a:gd name="T61" fmla="*/ 2 h 1995"/>
                    <a:gd name="T62" fmla="*/ 0 w 1905"/>
                    <a:gd name="T63" fmla="*/ 3 h 1995"/>
                    <a:gd name="T64" fmla="*/ 0 w 1905"/>
                    <a:gd name="T65" fmla="*/ 3 h 1995"/>
                    <a:gd name="T66" fmla="*/ 0 w 1905"/>
                    <a:gd name="T67" fmla="*/ 4 h 1995"/>
                    <a:gd name="T68" fmla="*/ 1 w 1905"/>
                    <a:gd name="T69" fmla="*/ 4 h 1995"/>
                    <a:gd name="T70" fmla="*/ 1 w 1905"/>
                    <a:gd name="T71" fmla="*/ 4 h 1995"/>
                    <a:gd name="T72" fmla="*/ 2 w 1905"/>
                    <a:gd name="T73" fmla="*/ 5 h 1995"/>
                    <a:gd name="T74" fmla="*/ 2 w 1905"/>
                    <a:gd name="T75" fmla="*/ 5 h 1995"/>
                    <a:gd name="T76" fmla="*/ 3 w 1905"/>
                    <a:gd name="T77" fmla="*/ 5 h 1995"/>
                    <a:gd name="T78" fmla="*/ 4 w 1905"/>
                    <a:gd name="T79" fmla="*/ 6 h 1995"/>
                    <a:gd name="T80" fmla="*/ 5 w 1905"/>
                    <a:gd name="T81" fmla="*/ 6 h 1995"/>
                    <a:gd name="T82" fmla="*/ 6 w 1905"/>
                    <a:gd name="T83" fmla="*/ 6 h 1995"/>
                    <a:gd name="T84" fmla="*/ 8 w 1905"/>
                    <a:gd name="T85" fmla="*/ 6 h 1995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1905" h="1995">
                      <a:moveTo>
                        <a:pt x="953" y="1995"/>
                      </a:moveTo>
                      <a:lnTo>
                        <a:pt x="1002" y="1994"/>
                      </a:lnTo>
                      <a:lnTo>
                        <a:pt x="1050" y="1990"/>
                      </a:lnTo>
                      <a:lnTo>
                        <a:pt x="1097" y="1983"/>
                      </a:lnTo>
                      <a:lnTo>
                        <a:pt x="1144" y="1975"/>
                      </a:lnTo>
                      <a:lnTo>
                        <a:pt x="1190" y="1963"/>
                      </a:lnTo>
                      <a:lnTo>
                        <a:pt x="1236" y="1950"/>
                      </a:lnTo>
                      <a:lnTo>
                        <a:pt x="1280" y="1935"/>
                      </a:lnTo>
                      <a:lnTo>
                        <a:pt x="1323" y="1917"/>
                      </a:lnTo>
                      <a:lnTo>
                        <a:pt x="1365" y="1897"/>
                      </a:lnTo>
                      <a:lnTo>
                        <a:pt x="1406" y="1875"/>
                      </a:lnTo>
                      <a:lnTo>
                        <a:pt x="1446" y="1851"/>
                      </a:lnTo>
                      <a:lnTo>
                        <a:pt x="1485" y="1825"/>
                      </a:lnTo>
                      <a:lnTo>
                        <a:pt x="1523" y="1797"/>
                      </a:lnTo>
                      <a:lnTo>
                        <a:pt x="1559" y="1768"/>
                      </a:lnTo>
                      <a:lnTo>
                        <a:pt x="1593" y="1736"/>
                      </a:lnTo>
                      <a:lnTo>
                        <a:pt x="1626" y="1703"/>
                      </a:lnTo>
                      <a:lnTo>
                        <a:pt x="1657" y="1669"/>
                      </a:lnTo>
                      <a:lnTo>
                        <a:pt x="1687" y="1632"/>
                      </a:lnTo>
                      <a:lnTo>
                        <a:pt x="1715" y="1595"/>
                      </a:lnTo>
                      <a:lnTo>
                        <a:pt x="1742" y="1556"/>
                      </a:lnTo>
                      <a:lnTo>
                        <a:pt x="1767" y="1516"/>
                      </a:lnTo>
                      <a:lnTo>
                        <a:pt x="1790" y="1474"/>
                      </a:lnTo>
                      <a:lnTo>
                        <a:pt x="1811" y="1431"/>
                      </a:lnTo>
                      <a:lnTo>
                        <a:pt x="1830" y="1386"/>
                      </a:lnTo>
                      <a:lnTo>
                        <a:pt x="1847" y="1341"/>
                      </a:lnTo>
                      <a:lnTo>
                        <a:pt x="1862" y="1295"/>
                      </a:lnTo>
                      <a:lnTo>
                        <a:pt x="1875" y="1248"/>
                      </a:lnTo>
                      <a:lnTo>
                        <a:pt x="1886" y="1199"/>
                      </a:lnTo>
                      <a:lnTo>
                        <a:pt x="1894" y="1150"/>
                      </a:lnTo>
                      <a:lnTo>
                        <a:pt x="1900" y="1101"/>
                      </a:lnTo>
                      <a:lnTo>
                        <a:pt x="1904" y="1050"/>
                      </a:lnTo>
                      <a:lnTo>
                        <a:pt x="1905" y="999"/>
                      </a:lnTo>
                      <a:lnTo>
                        <a:pt x="1904" y="947"/>
                      </a:lnTo>
                      <a:lnTo>
                        <a:pt x="1900" y="897"/>
                      </a:lnTo>
                      <a:lnTo>
                        <a:pt x="1894" y="846"/>
                      </a:lnTo>
                      <a:lnTo>
                        <a:pt x="1886" y="797"/>
                      </a:lnTo>
                      <a:lnTo>
                        <a:pt x="1875" y="748"/>
                      </a:lnTo>
                      <a:lnTo>
                        <a:pt x="1862" y="701"/>
                      </a:lnTo>
                      <a:lnTo>
                        <a:pt x="1847" y="655"/>
                      </a:lnTo>
                      <a:lnTo>
                        <a:pt x="1830" y="610"/>
                      </a:lnTo>
                      <a:lnTo>
                        <a:pt x="1811" y="565"/>
                      </a:lnTo>
                      <a:lnTo>
                        <a:pt x="1790" y="522"/>
                      </a:lnTo>
                      <a:lnTo>
                        <a:pt x="1767" y="480"/>
                      </a:lnTo>
                      <a:lnTo>
                        <a:pt x="1742" y="440"/>
                      </a:lnTo>
                      <a:lnTo>
                        <a:pt x="1715" y="400"/>
                      </a:lnTo>
                      <a:lnTo>
                        <a:pt x="1687" y="364"/>
                      </a:lnTo>
                      <a:lnTo>
                        <a:pt x="1657" y="327"/>
                      </a:lnTo>
                      <a:lnTo>
                        <a:pt x="1626" y="292"/>
                      </a:lnTo>
                      <a:lnTo>
                        <a:pt x="1593" y="260"/>
                      </a:lnTo>
                      <a:lnTo>
                        <a:pt x="1559" y="228"/>
                      </a:lnTo>
                      <a:lnTo>
                        <a:pt x="1523" y="199"/>
                      </a:lnTo>
                      <a:lnTo>
                        <a:pt x="1485" y="170"/>
                      </a:lnTo>
                      <a:lnTo>
                        <a:pt x="1446" y="144"/>
                      </a:lnTo>
                      <a:lnTo>
                        <a:pt x="1406" y="121"/>
                      </a:lnTo>
                      <a:lnTo>
                        <a:pt x="1365" y="99"/>
                      </a:lnTo>
                      <a:lnTo>
                        <a:pt x="1323" y="79"/>
                      </a:lnTo>
                      <a:lnTo>
                        <a:pt x="1280" y="61"/>
                      </a:lnTo>
                      <a:lnTo>
                        <a:pt x="1236" y="45"/>
                      </a:lnTo>
                      <a:lnTo>
                        <a:pt x="1190" y="32"/>
                      </a:lnTo>
                      <a:lnTo>
                        <a:pt x="1144" y="20"/>
                      </a:lnTo>
                      <a:lnTo>
                        <a:pt x="1097" y="12"/>
                      </a:lnTo>
                      <a:lnTo>
                        <a:pt x="1050" y="5"/>
                      </a:lnTo>
                      <a:lnTo>
                        <a:pt x="1002" y="1"/>
                      </a:lnTo>
                      <a:lnTo>
                        <a:pt x="953" y="0"/>
                      </a:lnTo>
                      <a:lnTo>
                        <a:pt x="903" y="1"/>
                      </a:lnTo>
                      <a:lnTo>
                        <a:pt x="855" y="5"/>
                      </a:lnTo>
                      <a:lnTo>
                        <a:pt x="808" y="12"/>
                      </a:lnTo>
                      <a:lnTo>
                        <a:pt x="761" y="20"/>
                      </a:lnTo>
                      <a:lnTo>
                        <a:pt x="715" y="32"/>
                      </a:lnTo>
                      <a:lnTo>
                        <a:pt x="669" y="45"/>
                      </a:lnTo>
                      <a:lnTo>
                        <a:pt x="625" y="61"/>
                      </a:lnTo>
                      <a:lnTo>
                        <a:pt x="582" y="79"/>
                      </a:lnTo>
                      <a:lnTo>
                        <a:pt x="540" y="99"/>
                      </a:lnTo>
                      <a:lnTo>
                        <a:pt x="499" y="121"/>
                      </a:lnTo>
                      <a:lnTo>
                        <a:pt x="459" y="144"/>
                      </a:lnTo>
                      <a:lnTo>
                        <a:pt x="420" y="170"/>
                      </a:lnTo>
                      <a:lnTo>
                        <a:pt x="382" y="199"/>
                      </a:lnTo>
                      <a:lnTo>
                        <a:pt x="346" y="228"/>
                      </a:lnTo>
                      <a:lnTo>
                        <a:pt x="312" y="260"/>
                      </a:lnTo>
                      <a:lnTo>
                        <a:pt x="279" y="292"/>
                      </a:lnTo>
                      <a:lnTo>
                        <a:pt x="248" y="327"/>
                      </a:lnTo>
                      <a:lnTo>
                        <a:pt x="218" y="364"/>
                      </a:lnTo>
                      <a:lnTo>
                        <a:pt x="190" y="400"/>
                      </a:lnTo>
                      <a:lnTo>
                        <a:pt x="163" y="440"/>
                      </a:lnTo>
                      <a:lnTo>
                        <a:pt x="138" y="480"/>
                      </a:lnTo>
                      <a:lnTo>
                        <a:pt x="115" y="522"/>
                      </a:lnTo>
                      <a:lnTo>
                        <a:pt x="94" y="565"/>
                      </a:lnTo>
                      <a:lnTo>
                        <a:pt x="75" y="610"/>
                      </a:lnTo>
                      <a:lnTo>
                        <a:pt x="58" y="655"/>
                      </a:lnTo>
                      <a:lnTo>
                        <a:pt x="43" y="701"/>
                      </a:lnTo>
                      <a:lnTo>
                        <a:pt x="30" y="748"/>
                      </a:lnTo>
                      <a:lnTo>
                        <a:pt x="19" y="797"/>
                      </a:lnTo>
                      <a:lnTo>
                        <a:pt x="11" y="846"/>
                      </a:lnTo>
                      <a:lnTo>
                        <a:pt x="5" y="897"/>
                      </a:lnTo>
                      <a:lnTo>
                        <a:pt x="1" y="947"/>
                      </a:lnTo>
                      <a:lnTo>
                        <a:pt x="0" y="999"/>
                      </a:lnTo>
                      <a:lnTo>
                        <a:pt x="1" y="1050"/>
                      </a:lnTo>
                      <a:lnTo>
                        <a:pt x="5" y="1101"/>
                      </a:lnTo>
                      <a:lnTo>
                        <a:pt x="11" y="1150"/>
                      </a:lnTo>
                      <a:lnTo>
                        <a:pt x="19" y="1199"/>
                      </a:lnTo>
                      <a:lnTo>
                        <a:pt x="30" y="1248"/>
                      </a:lnTo>
                      <a:lnTo>
                        <a:pt x="43" y="1295"/>
                      </a:lnTo>
                      <a:lnTo>
                        <a:pt x="58" y="1341"/>
                      </a:lnTo>
                      <a:lnTo>
                        <a:pt x="75" y="1386"/>
                      </a:lnTo>
                      <a:lnTo>
                        <a:pt x="94" y="1431"/>
                      </a:lnTo>
                      <a:lnTo>
                        <a:pt x="115" y="1474"/>
                      </a:lnTo>
                      <a:lnTo>
                        <a:pt x="138" y="1516"/>
                      </a:lnTo>
                      <a:lnTo>
                        <a:pt x="163" y="1556"/>
                      </a:lnTo>
                      <a:lnTo>
                        <a:pt x="190" y="1595"/>
                      </a:lnTo>
                      <a:lnTo>
                        <a:pt x="218" y="1632"/>
                      </a:lnTo>
                      <a:lnTo>
                        <a:pt x="248" y="1669"/>
                      </a:lnTo>
                      <a:lnTo>
                        <a:pt x="279" y="1703"/>
                      </a:lnTo>
                      <a:lnTo>
                        <a:pt x="312" y="1736"/>
                      </a:lnTo>
                      <a:lnTo>
                        <a:pt x="346" y="1768"/>
                      </a:lnTo>
                      <a:lnTo>
                        <a:pt x="382" y="1797"/>
                      </a:lnTo>
                      <a:lnTo>
                        <a:pt x="420" y="1825"/>
                      </a:lnTo>
                      <a:lnTo>
                        <a:pt x="459" y="1851"/>
                      </a:lnTo>
                      <a:lnTo>
                        <a:pt x="499" y="1875"/>
                      </a:lnTo>
                      <a:lnTo>
                        <a:pt x="540" y="1897"/>
                      </a:lnTo>
                      <a:lnTo>
                        <a:pt x="582" y="1917"/>
                      </a:lnTo>
                      <a:lnTo>
                        <a:pt x="625" y="1935"/>
                      </a:lnTo>
                      <a:lnTo>
                        <a:pt x="669" y="1950"/>
                      </a:lnTo>
                      <a:lnTo>
                        <a:pt x="715" y="1963"/>
                      </a:lnTo>
                      <a:lnTo>
                        <a:pt x="761" y="1975"/>
                      </a:lnTo>
                      <a:lnTo>
                        <a:pt x="808" y="1983"/>
                      </a:lnTo>
                      <a:lnTo>
                        <a:pt x="855" y="1990"/>
                      </a:lnTo>
                      <a:lnTo>
                        <a:pt x="903" y="1994"/>
                      </a:lnTo>
                      <a:lnTo>
                        <a:pt x="953" y="199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" name="Freeform 9">
                  <a:extLst>
                    <a:ext uri="{FF2B5EF4-FFF2-40B4-BE49-F238E27FC236}">
                      <a16:creationId xmlns:a16="http://schemas.microsoft.com/office/drawing/2014/main" id="{E3BFB03D-E4AB-674F-9B86-B483B0F101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3" y="2603"/>
                  <a:ext cx="360" cy="269"/>
                </a:xfrm>
                <a:custGeom>
                  <a:avLst/>
                  <a:gdLst>
                    <a:gd name="T0" fmla="*/ 8 w 1800"/>
                    <a:gd name="T1" fmla="*/ 5 h 1883"/>
                    <a:gd name="T2" fmla="*/ 9 w 1800"/>
                    <a:gd name="T3" fmla="*/ 5 h 1883"/>
                    <a:gd name="T4" fmla="*/ 10 w 1800"/>
                    <a:gd name="T5" fmla="*/ 5 h 1883"/>
                    <a:gd name="T6" fmla="*/ 11 w 1800"/>
                    <a:gd name="T7" fmla="*/ 5 h 1883"/>
                    <a:gd name="T8" fmla="*/ 12 w 1800"/>
                    <a:gd name="T9" fmla="*/ 5 h 1883"/>
                    <a:gd name="T10" fmla="*/ 13 w 1800"/>
                    <a:gd name="T11" fmla="*/ 5 h 1883"/>
                    <a:gd name="T12" fmla="*/ 13 w 1800"/>
                    <a:gd name="T13" fmla="*/ 4 h 1883"/>
                    <a:gd name="T14" fmla="*/ 14 w 1800"/>
                    <a:gd name="T15" fmla="*/ 4 h 1883"/>
                    <a:gd name="T16" fmla="*/ 14 w 1800"/>
                    <a:gd name="T17" fmla="*/ 4 h 1883"/>
                    <a:gd name="T18" fmla="*/ 14 w 1800"/>
                    <a:gd name="T19" fmla="*/ 3 h 1883"/>
                    <a:gd name="T20" fmla="*/ 14 w 1800"/>
                    <a:gd name="T21" fmla="*/ 3 h 1883"/>
                    <a:gd name="T22" fmla="*/ 14 w 1800"/>
                    <a:gd name="T23" fmla="*/ 2 h 1883"/>
                    <a:gd name="T24" fmla="*/ 14 w 1800"/>
                    <a:gd name="T25" fmla="*/ 2 h 1883"/>
                    <a:gd name="T26" fmla="*/ 14 w 1800"/>
                    <a:gd name="T27" fmla="*/ 2 h 1883"/>
                    <a:gd name="T28" fmla="*/ 13 w 1800"/>
                    <a:gd name="T29" fmla="*/ 1 h 1883"/>
                    <a:gd name="T30" fmla="*/ 13 w 1800"/>
                    <a:gd name="T31" fmla="*/ 1 h 1883"/>
                    <a:gd name="T32" fmla="*/ 12 w 1800"/>
                    <a:gd name="T33" fmla="*/ 1 h 1883"/>
                    <a:gd name="T34" fmla="*/ 11 w 1800"/>
                    <a:gd name="T35" fmla="*/ 0 h 1883"/>
                    <a:gd name="T36" fmla="*/ 10 w 1800"/>
                    <a:gd name="T37" fmla="*/ 0 h 1883"/>
                    <a:gd name="T38" fmla="*/ 9 w 1800"/>
                    <a:gd name="T39" fmla="*/ 0 h 1883"/>
                    <a:gd name="T40" fmla="*/ 8 w 1800"/>
                    <a:gd name="T41" fmla="*/ 0 h 1883"/>
                    <a:gd name="T42" fmla="*/ 7 w 1800"/>
                    <a:gd name="T43" fmla="*/ 0 h 1883"/>
                    <a:gd name="T44" fmla="*/ 6 w 1800"/>
                    <a:gd name="T45" fmla="*/ 0 h 1883"/>
                    <a:gd name="T46" fmla="*/ 5 w 1800"/>
                    <a:gd name="T47" fmla="*/ 0 h 1883"/>
                    <a:gd name="T48" fmla="*/ 4 w 1800"/>
                    <a:gd name="T49" fmla="*/ 0 h 1883"/>
                    <a:gd name="T50" fmla="*/ 3 w 1800"/>
                    <a:gd name="T51" fmla="*/ 1 h 1883"/>
                    <a:gd name="T52" fmla="*/ 2 w 1800"/>
                    <a:gd name="T53" fmla="*/ 1 h 1883"/>
                    <a:gd name="T54" fmla="*/ 1 w 1800"/>
                    <a:gd name="T55" fmla="*/ 1 h 1883"/>
                    <a:gd name="T56" fmla="*/ 1 w 1800"/>
                    <a:gd name="T57" fmla="*/ 1 h 1883"/>
                    <a:gd name="T58" fmla="*/ 0 w 1800"/>
                    <a:gd name="T59" fmla="*/ 2 h 1883"/>
                    <a:gd name="T60" fmla="*/ 0 w 1800"/>
                    <a:gd name="T61" fmla="*/ 2 h 1883"/>
                    <a:gd name="T62" fmla="*/ 0 w 1800"/>
                    <a:gd name="T63" fmla="*/ 3 h 1883"/>
                    <a:gd name="T64" fmla="*/ 0 w 1800"/>
                    <a:gd name="T65" fmla="*/ 3 h 1883"/>
                    <a:gd name="T66" fmla="*/ 0 w 1800"/>
                    <a:gd name="T67" fmla="*/ 3 h 1883"/>
                    <a:gd name="T68" fmla="*/ 1 w 1800"/>
                    <a:gd name="T69" fmla="*/ 4 h 1883"/>
                    <a:gd name="T70" fmla="*/ 1 w 1800"/>
                    <a:gd name="T71" fmla="*/ 4 h 1883"/>
                    <a:gd name="T72" fmla="*/ 2 w 1800"/>
                    <a:gd name="T73" fmla="*/ 4 h 1883"/>
                    <a:gd name="T74" fmla="*/ 2 w 1800"/>
                    <a:gd name="T75" fmla="*/ 5 h 1883"/>
                    <a:gd name="T76" fmla="*/ 3 w 1800"/>
                    <a:gd name="T77" fmla="*/ 5 h 1883"/>
                    <a:gd name="T78" fmla="*/ 4 w 1800"/>
                    <a:gd name="T79" fmla="*/ 5 h 1883"/>
                    <a:gd name="T80" fmla="*/ 5 w 1800"/>
                    <a:gd name="T81" fmla="*/ 5 h 1883"/>
                    <a:gd name="T82" fmla="*/ 6 w 1800"/>
                    <a:gd name="T83" fmla="*/ 5 h 1883"/>
                    <a:gd name="T84" fmla="*/ 7 w 1800"/>
                    <a:gd name="T85" fmla="*/ 5 h 1883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1800" h="1883">
                      <a:moveTo>
                        <a:pt x="900" y="1883"/>
                      </a:moveTo>
                      <a:lnTo>
                        <a:pt x="946" y="1882"/>
                      </a:lnTo>
                      <a:lnTo>
                        <a:pt x="992" y="1878"/>
                      </a:lnTo>
                      <a:lnTo>
                        <a:pt x="1037" y="1873"/>
                      </a:lnTo>
                      <a:lnTo>
                        <a:pt x="1081" y="1864"/>
                      </a:lnTo>
                      <a:lnTo>
                        <a:pt x="1124" y="1854"/>
                      </a:lnTo>
                      <a:lnTo>
                        <a:pt x="1167" y="1841"/>
                      </a:lnTo>
                      <a:lnTo>
                        <a:pt x="1209" y="1827"/>
                      </a:lnTo>
                      <a:lnTo>
                        <a:pt x="1250" y="1810"/>
                      </a:lnTo>
                      <a:lnTo>
                        <a:pt x="1290" y="1791"/>
                      </a:lnTo>
                      <a:lnTo>
                        <a:pt x="1328" y="1770"/>
                      </a:lnTo>
                      <a:lnTo>
                        <a:pt x="1366" y="1748"/>
                      </a:lnTo>
                      <a:lnTo>
                        <a:pt x="1402" y="1722"/>
                      </a:lnTo>
                      <a:lnTo>
                        <a:pt x="1438" y="1696"/>
                      </a:lnTo>
                      <a:lnTo>
                        <a:pt x="1472" y="1669"/>
                      </a:lnTo>
                      <a:lnTo>
                        <a:pt x="1505" y="1639"/>
                      </a:lnTo>
                      <a:lnTo>
                        <a:pt x="1536" y="1608"/>
                      </a:lnTo>
                      <a:lnTo>
                        <a:pt x="1566" y="1575"/>
                      </a:lnTo>
                      <a:lnTo>
                        <a:pt x="1594" y="1542"/>
                      </a:lnTo>
                      <a:lnTo>
                        <a:pt x="1621" y="1506"/>
                      </a:lnTo>
                      <a:lnTo>
                        <a:pt x="1646" y="1469"/>
                      </a:lnTo>
                      <a:lnTo>
                        <a:pt x="1669" y="1430"/>
                      </a:lnTo>
                      <a:lnTo>
                        <a:pt x="1691" y="1391"/>
                      </a:lnTo>
                      <a:lnTo>
                        <a:pt x="1710" y="1350"/>
                      </a:lnTo>
                      <a:lnTo>
                        <a:pt x="1729" y="1309"/>
                      </a:lnTo>
                      <a:lnTo>
                        <a:pt x="1746" y="1266"/>
                      </a:lnTo>
                      <a:lnTo>
                        <a:pt x="1760" y="1222"/>
                      </a:lnTo>
                      <a:lnTo>
                        <a:pt x="1772" y="1178"/>
                      </a:lnTo>
                      <a:lnTo>
                        <a:pt x="1782" y="1133"/>
                      </a:lnTo>
                      <a:lnTo>
                        <a:pt x="1790" y="1086"/>
                      </a:lnTo>
                      <a:lnTo>
                        <a:pt x="1795" y="1039"/>
                      </a:lnTo>
                      <a:lnTo>
                        <a:pt x="1799" y="991"/>
                      </a:lnTo>
                      <a:lnTo>
                        <a:pt x="1800" y="943"/>
                      </a:lnTo>
                      <a:lnTo>
                        <a:pt x="1799" y="894"/>
                      </a:lnTo>
                      <a:lnTo>
                        <a:pt x="1795" y="846"/>
                      </a:lnTo>
                      <a:lnTo>
                        <a:pt x="1790" y="799"/>
                      </a:lnTo>
                      <a:lnTo>
                        <a:pt x="1782" y="752"/>
                      </a:lnTo>
                      <a:lnTo>
                        <a:pt x="1772" y="707"/>
                      </a:lnTo>
                      <a:lnTo>
                        <a:pt x="1760" y="662"/>
                      </a:lnTo>
                      <a:lnTo>
                        <a:pt x="1746" y="619"/>
                      </a:lnTo>
                      <a:lnTo>
                        <a:pt x="1729" y="576"/>
                      </a:lnTo>
                      <a:lnTo>
                        <a:pt x="1710" y="534"/>
                      </a:lnTo>
                      <a:lnTo>
                        <a:pt x="1691" y="494"/>
                      </a:lnTo>
                      <a:lnTo>
                        <a:pt x="1669" y="454"/>
                      </a:lnTo>
                      <a:lnTo>
                        <a:pt x="1646" y="416"/>
                      </a:lnTo>
                      <a:lnTo>
                        <a:pt x="1621" y="378"/>
                      </a:lnTo>
                      <a:lnTo>
                        <a:pt x="1594" y="343"/>
                      </a:lnTo>
                      <a:lnTo>
                        <a:pt x="1566" y="309"/>
                      </a:lnTo>
                      <a:lnTo>
                        <a:pt x="1536" y="276"/>
                      </a:lnTo>
                      <a:lnTo>
                        <a:pt x="1505" y="245"/>
                      </a:lnTo>
                      <a:lnTo>
                        <a:pt x="1472" y="215"/>
                      </a:lnTo>
                      <a:lnTo>
                        <a:pt x="1438" y="187"/>
                      </a:lnTo>
                      <a:lnTo>
                        <a:pt x="1402" y="161"/>
                      </a:lnTo>
                      <a:lnTo>
                        <a:pt x="1366" y="136"/>
                      </a:lnTo>
                      <a:lnTo>
                        <a:pt x="1328" y="113"/>
                      </a:lnTo>
                      <a:lnTo>
                        <a:pt x="1290" y="93"/>
                      </a:lnTo>
                      <a:lnTo>
                        <a:pt x="1250" y="74"/>
                      </a:lnTo>
                      <a:lnTo>
                        <a:pt x="1209" y="56"/>
                      </a:lnTo>
                      <a:lnTo>
                        <a:pt x="1167" y="42"/>
                      </a:lnTo>
                      <a:lnTo>
                        <a:pt x="1124" y="29"/>
                      </a:lnTo>
                      <a:lnTo>
                        <a:pt x="1081" y="19"/>
                      </a:lnTo>
                      <a:lnTo>
                        <a:pt x="1037" y="10"/>
                      </a:lnTo>
                      <a:lnTo>
                        <a:pt x="992" y="5"/>
                      </a:lnTo>
                      <a:lnTo>
                        <a:pt x="946" y="1"/>
                      </a:lnTo>
                      <a:lnTo>
                        <a:pt x="900" y="0"/>
                      </a:lnTo>
                      <a:lnTo>
                        <a:pt x="853" y="1"/>
                      </a:lnTo>
                      <a:lnTo>
                        <a:pt x="807" y="5"/>
                      </a:lnTo>
                      <a:lnTo>
                        <a:pt x="763" y="10"/>
                      </a:lnTo>
                      <a:lnTo>
                        <a:pt x="718" y="19"/>
                      </a:lnTo>
                      <a:lnTo>
                        <a:pt x="675" y="29"/>
                      </a:lnTo>
                      <a:lnTo>
                        <a:pt x="633" y="42"/>
                      </a:lnTo>
                      <a:lnTo>
                        <a:pt x="590" y="56"/>
                      </a:lnTo>
                      <a:lnTo>
                        <a:pt x="549" y="74"/>
                      </a:lnTo>
                      <a:lnTo>
                        <a:pt x="509" y="93"/>
                      </a:lnTo>
                      <a:lnTo>
                        <a:pt x="471" y="113"/>
                      </a:lnTo>
                      <a:lnTo>
                        <a:pt x="433" y="136"/>
                      </a:lnTo>
                      <a:lnTo>
                        <a:pt x="397" y="161"/>
                      </a:lnTo>
                      <a:lnTo>
                        <a:pt x="362" y="187"/>
                      </a:lnTo>
                      <a:lnTo>
                        <a:pt x="327" y="215"/>
                      </a:lnTo>
                      <a:lnTo>
                        <a:pt x="294" y="245"/>
                      </a:lnTo>
                      <a:lnTo>
                        <a:pt x="263" y="276"/>
                      </a:lnTo>
                      <a:lnTo>
                        <a:pt x="234" y="309"/>
                      </a:lnTo>
                      <a:lnTo>
                        <a:pt x="206" y="343"/>
                      </a:lnTo>
                      <a:lnTo>
                        <a:pt x="179" y="378"/>
                      </a:lnTo>
                      <a:lnTo>
                        <a:pt x="154" y="416"/>
                      </a:lnTo>
                      <a:lnTo>
                        <a:pt x="131" y="454"/>
                      </a:lnTo>
                      <a:lnTo>
                        <a:pt x="109" y="494"/>
                      </a:lnTo>
                      <a:lnTo>
                        <a:pt x="89" y="534"/>
                      </a:lnTo>
                      <a:lnTo>
                        <a:pt x="70" y="576"/>
                      </a:lnTo>
                      <a:lnTo>
                        <a:pt x="54" y="619"/>
                      </a:lnTo>
                      <a:lnTo>
                        <a:pt x="40" y="662"/>
                      </a:lnTo>
                      <a:lnTo>
                        <a:pt x="28" y="707"/>
                      </a:lnTo>
                      <a:lnTo>
                        <a:pt x="18" y="752"/>
                      </a:lnTo>
                      <a:lnTo>
                        <a:pt x="10" y="799"/>
                      </a:lnTo>
                      <a:lnTo>
                        <a:pt x="5" y="846"/>
                      </a:lnTo>
                      <a:lnTo>
                        <a:pt x="1" y="894"/>
                      </a:lnTo>
                      <a:lnTo>
                        <a:pt x="0" y="943"/>
                      </a:lnTo>
                      <a:lnTo>
                        <a:pt x="1" y="991"/>
                      </a:lnTo>
                      <a:lnTo>
                        <a:pt x="5" y="1039"/>
                      </a:lnTo>
                      <a:lnTo>
                        <a:pt x="10" y="1086"/>
                      </a:lnTo>
                      <a:lnTo>
                        <a:pt x="18" y="1133"/>
                      </a:lnTo>
                      <a:lnTo>
                        <a:pt x="28" y="1178"/>
                      </a:lnTo>
                      <a:lnTo>
                        <a:pt x="40" y="1222"/>
                      </a:lnTo>
                      <a:lnTo>
                        <a:pt x="54" y="1266"/>
                      </a:lnTo>
                      <a:lnTo>
                        <a:pt x="70" y="1309"/>
                      </a:lnTo>
                      <a:lnTo>
                        <a:pt x="89" y="1350"/>
                      </a:lnTo>
                      <a:lnTo>
                        <a:pt x="109" y="1391"/>
                      </a:lnTo>
                      <a:lnTo>
                        <a:pt x="131" y="1430"/>
                      </a:lnTo>
                      <a:lnTo>
                        <a:pt x="154" y="1469"/>
                      </a:lnTo>
                      <a:lnTo>
                        <a:pt x="179" y="1506"/>
                      </a:lnTo>
                      <a:lnTo>
                        <a:pt x="206" y="1542"/>
                      </a:lnTo>
                      <a:lnTo>
                        <a:pt x="234" y="1575"/>
                      </a:lnTo>
                      <a:lnTo>
                        <a:pt x="263" y="1608"/>
                      </a:lnTo>
                      <a:lnTo>
                        <a:pt x="294" y="1639"/>
                      </a:lnTo>
                      <a:lnTo>
                        <a:pt x="327" y="1669"/>
                      </a:lnTo>
                      <a:lnTo>
                        <a:pt x="362" y="1696"/>
                      </a:lnTo>
                      <a:lnTo>
                        <a:pt x="397" y="1722"/>
                      </a:lnTo>
                      <a:lnTo>
                        <a:pt x="433" y="1748"/>
                      </a:lnTo>
                      <a:lnTo>
                        <a:pt x="471" y="1770"/>
                      </a:lnTo>
                      <a:lnTo>
                        <a:pt x="509" y="1791"/>
                      </a:lnTo>
                      <a:lnTo>
                        <a:pt x="549" y="1810"/>
                      </a:lnTo>
                      <a:lnTo>
                        <a:pt x="590" y="1827"/>
                      </a:lnTo>
                      <a:lnTo>
                        <a:pt x="633" y="1841"/>
                      </a:lnTo>
                      <a:lnTo>
                        <a:pt x="675" y="1854"/>
                      </a:lnTo>
                      <a:lnTo>
                        <a:pt x="718" y="1864"/>
                      </a:lnTo>
                      <a:lnTo>
                        <a:pt x="763" y="1873"/>
                      </a:lnTo>
                      <a:lnTo>
                        <a:pt x="807" y="1878"/>
                      </a:lnTo>
                      <a:lnTo>
                        <a:pt x="853" y="1882"/>
                      </a:lnTo>
                      <a:lnTo>
                        <a:pt x="900" y="1883"/>
                      </a:lnTo>
                      <a:close/>
                    </a:path>
                  </a:pathLst>
                </a:custGeom>
                <a:solidFill>
                  <a:srgbClr val="F2BFB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" name="Freeform 10">
                  <a:extLst>
                    <a:ext uri="{FF2B5EF4-FFF2-40B4-BE49-F238E27FC236}">
                      <a16:creationId xmlns:a16="http://schemas.microsoft.com/office/drawing/2014/main" id="{11A99E9F-BE91-1745-B71D-CDB5BD35D8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4" y="2702"/>
                  <a:ext cx="30" cy="39"/>
                </a:xfrm>
                <a:custGeom>
                  <a:avLst/>
                  <a:gdLst>
                    <a:gd name="T0" fmla="*/ 1 w 153"/>
                    <a:gd name="T1" fmla="*/ 1 h 277"/>
                    <a:gd name="T2" fmla="*/ 1 w 153"/>
                    <a:gd name="T3" fmla="*/ 1 h 277"/>
                    <a:gd name="T4" fmla="*/ 1 w 153"/>
                    <a:gd name="T5" fmla="*/ 1 h 277"/>
                    <a:gd name="T6" fmla="*/ 1 w 153"/>
                    <a:gd name="T7" fmla="*/ 1 h 277"/>
                    <a:gd name="T8" fmla="*/ 1 w 153"/>
                    <a:gd name="T9" fmla="*/ 1 h 277"/>
                    <a:gd name="T10" fmla="*/ 1 w 153"/>
                    <a:gd name="T11" fmla="*/ 1 h 277"/>
                    <a:gd name="T12" fmla="*/ 1 w 153"/>
                    <a:gd name="T13" fmla="*/ 1 h 277"/>
                    <a:gd name="T14" fmla="*/ 1 w 153"/>
                    <a:gd name="T15" fmla="*/ 0 h 277"/>
                    <a:gd name="T16" fmla="*/ 1 w 153"/>
                    <a:gd name="T17" fmla="*/ 0 h 277"/>
                    <a:gd name="T18" fmla="*/ 1 w 153"/>
                    <a:gd name="T19" fmla="*/ 0 h 277"/>
                    <a:gd name="T20" fmla="*/ 1 w 153"/>
                    <a:gd name="T21" fmla="*/ 0 h 277"/>
                    <a:gd name="T22" fmla="*/ 1 w 153"/>
                    <a:gd name="T23" fmla="*/ 0 h 277"/>
                    <a:gd name="T24" fmla="*/ 1 w 153"/>
                    <a:gd name="T25" fmla="*/ 0 h 277"/>
                    <a:gd name="T26" fmla="*/ 1 w 153"/>
                    <a:gd name="T27" fmla="*/ 0 h 277"/>
                    <a:gd name="T28" fmla="*/ 1 w 153"/>
                    <a:gd name="T29" fmla="*/ 0 h 277"/>
                    <a:gd name="T30" fmla="*/ 1 w 153"/>
                    <a:gd name="T31" fmla="*/ 0 h 277"/>
                    <a:gd name="T32" fmla="*/ 1 w 153"/>
                    <a:gd name="T33" fmla="*/ 0 h 277"/>
                    <a:gd name="T34" fmla="*/ 0 w 153"/>
                    <a:gd name="T35" fmla="*/ 0 h 277"/>
                    <a:gd name="T36" fmla="*/ 0 w 153"/>
                    <a:gd name="T37" fmla="*/ 0 h 277"/>
                    <a:gd name="T38" fmla="*/ 0 w 153"/>
                    <a:gd name="T39" fmla="*/ 0 h 277"/>
                    <a:gd name="T40" fmla="*/ 0 w 153"/>
                    <a:gd name="T41" fmla="*/ 0 h 277"/>
                    <a:gd name="T42" fmla="*/ 0 w 153"/>
                    <a:gd name="T43" fmla="*/ 0 h 277"/>
                    <a:gd name="T44" fmla="*/ 0 w 153"/>
                    <a:gd name="T45" fmla="*/ 0 h 277"/>
                    <a:gd name="T46" fmla="*/ 0 w 153"/>
                    <a:gd name="T47" fmla="*/ 0 h 277"/>
                    <a:gd name="T48" fmla="*/ 0 w 153"/>
                    <a:gd name="T49" fmla="*/ 0 h 277"/>
                    <a:gd name="T50" fmla="*/ 0 w 153"/>
                    <a:gd name="T51" fmla="*/ 0 h 277"/>
                    <a:gd name="T52" fmla="*/ 0 w 153"/>
                    <a:gd name="T53" fmla="*/ 1 h 277"/>
                    <a:gd name="T54" fmla="*/ 0 w 153"/>
                    <a:gd name="T55" fmla="*/ 1 h 277"/>
                    <a:gd name="T56" fmla="*/ 0 w 153"/>
                    <a:gd name="T57" fmla="*/ 1 h 277"/>
                    <a:gd name="T58" fmla="*/ 0 w 153"/>
                    <a:gd name="T59" fmla="*/ 1 h 277"/>
                    <a:gd name="T60" fmla="*/ 0 w 153"/>
                    <a:gd name="T61" fmla="*/ 1 h 277"/>
                    <a:gd name="T62" fmla="*/ 0 w 153"/>
                    <a:gd name="T63" fmla="*/ 1 h 277"/>
                    <a:gd name="T64" fmla="*/ 1 w 153"/>
                    <a:gd name="T65" fmla="*/ 1 h 27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53" h="277">
                      <a:moveTo>
                        <a:pt x="76" y="277"/>
                      </a:moveTo>
                      <a:lnTo>
                        <a:pt x="92" y="274"/>
                      </a:lnTo>
                      <a:lnTo>
                        <a:pt x="106" y="266"/>
                      </a:lnTo>
                      <a:lnTo>
                        <a:pt x="119" y="253"/>
                      </a:lnTo>
                      <a:lnTo>
                        <a:pt x="131" y="236"/>
                      </a:lnTo>
                      <a:lnTo>
                        <a:pt x="140" y="216"/>
                      </a:lnTo>
                      <a:lnTo>
                        <a:pt x="147" y="192"/>
                      </a:lnTo>
                      <a:lnTo>
                        <a:pt x="151" y="166"/>
                      </a:lnTo>
                      <a:lnTo>
                        <a:pt x="153" y="138"/>
                      </a:lnTo>
                      <a:lnTo>
                        <a:pt x="151" y="111"/>
                      </a:lnTo>
                      <a:lnTo>
                        <a:pt x="147" y="84"/>
                      </a:lnTo>
                      <a:lnTo>
                        <a:pt x="140" y="61"/>
                      </a:lnTo>
                      <a:lnTo>
                        <a:pt x="131" y="40"/>
                      </a:lnTo>
                      <a:lnTo>
                        <a:pt x="119" y="24"/>
                      </a:lnTo>
                      <a:lnTo>
                        <a:pt x="106" y="11"/>
                      </a:lnTo>
                      <a:lnTo>
                        <a:pt x="92" y="4"/>
                      </a:lnTo>
                      <a:lnTo>
                        <a:pt x="76" y="0"/>
                      </a:lnTo>
                      <a:lnTo>
                        <a:pt x="61" y="4"/>
                      </a:lnTo>
                      <a:lnTo>
                        <a:pt x="46" y="11"/>
                      </a:lnTo>
                      <a:lnTo>
                        <a:pt x="33" y="24"/>
                      </a:lnTo>
                      <a:lnTo>
                        <a:pt x="22" y="40"/>
                      </a:lnTo>
                      <a:lnTo>
                        <a:pt x="13" y="61"/>
                      </a:lnTo>
                      <a:lnTo>
                        <a:pt x="6" y="84"/>
                      </a:lnTo>
                      <a:lnTo>
                        <a:pt x="2" y="111"/>
                      </a:lnTo>
                      <a:lnTo>
                        <a:pt x="0" y="138"/>
                      </a:lnTo>
                      <a:lnTo>
                        <a:pt x="2" y="166"/>
                      </a:lnTo>
                      <a:lnTo>
                        <a:pt x="6" y="192"/>
                      </a:lnTo>
                      <a:lnTo>
                        <a:pt x="13" y="216"/>
                      </a:lnTo>
                      <a:lnTo>
                        <a:pt x="22" y="236"/>
                      </a:lnTo>
                      <a:lnTo>
                        <a:pt x="33" y="253"/>
                      </a:lnTo>
                      <a:lnTo>
                        <a:pt x="46" y="266"/>
                      </a:lnTo>
                      <a:lnTo>
                        <a:pt x="61" y="274"/>
                      </a:lnTo>
                      <a:lnTo>
                        <a:pt x="76" y="27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9" name="Freeform 11">
                  <a:extLst>
                    <a:ext uri="{FF2B5EF4-FFF2-40B4-BE49-F238E27FC236}">
                      <a16:creationId xmlns:a16="http://schemas.microsoft.com/office/drawing/2014/main" id="{ED6B4EDD-F926-6346-BEF8-D281A4AF70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8" y="2709"/>
                  <a:ext cx="16" cy="20"/>
                </a:xfrm>
                <a:custGeom>
                  <a:avLst/>
                  <a:gdLst>
                    <a:gd name="T0" fmla="*/ 0 w 81"/>
                    <a:gd name="T1" fmla="*/ 0 h 146"/>
                    <a:gd name="T2" fmla="*/ 0 w 81"/>
                    <a:gd name="T3" fmla="*/ 0 h 146"/>
                    <a:gd name="T4" fmla="*/ 0 w 81"/>
                    <a:gd name="T5" fmla="*/ 0 h 146"/>
                    <a:gd name="T6" fmla="*/ 0 w 81"/>
                    <a:gd name="T7" fmla="*/ 0 h 146"/>
                    <a:gd name="T8" fmla="*/ 1 w 81"/>
                    <a:gd name="T9" fmla="*/ 0 h 146"/>
                    <a:gd name="T10" fmla="*/ 1 w 81"/>
                    <a:gd name="T11" fmla="*/ 0 h 146"/>
                    <a:gd name="T12" fmla="*/ 1 w 81"/>
                    <a:gd name="T13" fmla="*/ 0 h 146"/>
                    <a:gd name="T14" fmla="*/ 1 w 81"/>
                    <a:gd name="T15" fmla="*/ 0 h 146"/>
                    <a:gd name="T16" fmla="*/ 1 w 81"/>
                    <a:gd name="T17" fmla="*/ 0 h 146"/>
                    <a:gd name="T18" fmla="*/ 1 w 81"/>
                    <a:gd name="T19" fmla="*/ 0 h 146"/>
                    <a:gd name="T20" fmla="*/ 1 w 81"/>
                    <a:gd name="T21" fmla="*/ 0 h 146"/>
                    <a:gd name="T22" fmla="*/ 1 w 81"/>
                    <a:gd name="T23" fmla="*/ 0 h 146"/>
                    <a:gd name="T24" fmla="*/ 1 w 81"/>
                    <a:gd name="T25" fmla="*/ 0 h 146"/>
                    <a:gd name="T26" fmla="*/ 0 w 81"/>
                    <a:gd name="T27" fmla="*/ 0 h 146"/>
                    <a:gd name="T28" fmla="*/ 0 w 81"/>
                    <a:gd name="T29" fmla="*/ 0 h 146"/>
                    <a:gd name="T30" fmla="*/ 0 w 81"/>
                    <a:gd name="T31" fmla="*/ 0 h 146"/>
                    <a:gd name="T32" fmla="*/ 0 w 81"/>
                    <a:gd name="T33" fmla="*/ 0 h 146"/>
                    <a:gd name="T34" fmla="*/ 0 w 81"/>
                    <a:gd name="T35" fmla="*/ 0 h 146"/>
                    <a:gd name="T36" fmla="*/ 0 w 81"/>
                    <a:gd name="T37" fmla="*/ 0 h 146"/>
                    <a:gd name="T38" fmla="*/ 0 w 81"/>
                    <a:gd name="T39" fmla="*/ 0 h 146"/>
                    <a:gd name="T40" fmla="*/ 0 w 81"/>
                    <a:gd name="T41" fmla="*/ 0 h 146"/>
                    <a:gd name="T42" fmla="*/ 0 w 81"/>
                    <a:gd name="T43" fmla="*/ 0 h 146"/>
                    <a:gd name="T44" fmla="*/ 0 w 81"/>
                    <a:gd name="T45" fmla="*/ 0 h 146"/>
                    <a:gd name="T46" fmla="*/ 0 w 81"/>
                    <a:gd name="T47" fmla="*/ 0 h 146"/>
                    <a:gd name="T48" fmla="*/ 0 w 81"/>
                    <a:gd name="T49" fmla="*/ 0 h 146"/>
                    <a:gd name="T50" fmla="*/ 0 w 81"/>
                    <a:gd name="T51" fmla="*/ 0 h 146"/>
                    <a:gd name="T52" fmla="*/ 0 w 81"/>
                    <a:gd name="T53" fmla="*/ 0 h 146"/>
                    <a:gd name="T54" fmla="*/ 0 w 81"/>
                    <a:gd name="T55" fmla="*/ 0 h 146"/>
                    <a:gd name="T56" fmla="*/ 0 w 81"/>
                    <a:gd name="T57" fmla="*/ 0 h 146"/>
                    <a:gd name="T58" fmla="*/ 0 w 81"/>
                    <a:gd name="T59" fmla="*/ 0 h 146"/>
                    <a:gd name="T60" fmla="*/ 0 w 81"/>
                    <a:gd name="T61" fmla="*/ 0 h 146"/>
                    <a:gd name="T62" fmla="*/ 0 w 81"/>
                    <a:gd name="T63" fmla="*/ 0 h 146"/>
                    <a:gd name="T64" fmla="*/ 0 w 81"/>
                    <a:gd name="T65" fmla="*/ 0 h 14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81" h="146">
                      <a:moveTo>
                        <a:pt x="40" y="146"/>
                      </a:moveTo>
                      <a:lnTo>
                        <a:pt x="48" y="145"/>
                      </a:lnTo>
                      <a:lnTo>
                        <a:pt x="56" y="140"/>
                      </a:lnTo>
                      <a:lnTo>
                        <a:pt x="63" y="133"/>
                      </a:lnTo>
                      <a:lnTo>
                        <a:pt x="69" y="125"/>
                      </a:lnTo>
                      <a:lnTo>
                        <a:pt x="74" y="113"/>
                      </a:lnTo>
                      <a:lnTo>
                        <a:pt x="78" y="101"/>
                      </a:lnTo>
                      <a:lnTo>
                        <a:pt x="80" y="87"/>
                      </a:lnTo>
                      <a:lnTo>
                        <a:pt x="81" y="72"/>
                      </a:lnTo>
                      <a:lnTo>
                        <a:pt x="80" y="57"/>
                      </a:lnTo>
                      <a:lnTo>
                        <a:pt x="78" y="44"/>
                      </a:lnTo>
                      <a:lnTo>
                        <a:pt x="74" y="31"/>
                      </a:lnTo>
                      <a:lnTo>
                        <a:pt x="69" y="21"/>
                      </a:lnTo>
                      <a:lnTo>
                        <a:pt x="63" y="12"/>
                      </a:lnTo>
                      <a:lnTo>
                        <a:pt x="56" y="5"/>
                      </a:lnTo>
                      <a:lnTo>
                        <a:pt x="48" y="1"/>
                      </a:lnTo>
                      <a:lnTo>
                        <a:pt x="40" y="0"/>
                      </a:lnTo>
                      <a:lnTo>
                        <a:pt x="32" y="1"/>
                      </a:lnTo>
                      <a:lnTo>
                        <a:pt x="24" y="5"/>
                      </a:lnTo>
                      <a:lnTo>
                        <a:pt x="18" y="12"/>
                      </a:lnTo>
                      <a:lnTo>
                        <a:pt x="12" y="21"/>
                      </a:lnTo>
                      <a:lnTo>
                        <a:pt x="7" y="31"/>
                      </a:lnTo>
                      <a:lnTo>
                        <a:pt x="3" y="44"/>
                      </a:lnTo>
                      <a:lnTo>
                        <a:pt x="1" y="57"/>
                      </a:lnTo>
                      <a:lnTo>
                        <a:pt x="0" y="72"/>
                      </a:lnTo>
                      <a:lnTo>
                        <a:pt x="1" y="87"/>
                      </a:lnTo>
                      <a:lnTo>
                        <a:pt x="3" y="101"/>
                      </a:lnTo>
                      <a:lnTo>
                        <a:pt x="7" y="113"/>
                      </a:lnTo>
                      <a:lnTo>
                        <a:pt x="12" y="125"/>
                      </a:lnTo>
                      <a:lnTo>
                        <a:pt x="18" y="133"/>
                      </a:lnTo>
                      <a:lnTo>
                        <a:pt x="24" y="140"/>
                      </a:lnTo>
                      <a:lnTo>
                        <a:pt x="32" y="145"/>
                      </a:lnTo>
                      <a:lnTo>
                        <a:pt x="40" y="1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" name="Freeform 12">
                  <a:extLst>
                    <a:ext uri="{FF2B5EF4-FFF2-40B4-BE49-F238E27FC236}">
                      <a16:creationId xmlns:a16="http://schemas.microsoft.com/office/drawing/2014/main" id="{993C3D1C-34D9-934F-835C-A26511923E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2" y="2702"/>
                  <a:ext cx="30" cy="39"/>
                </a:xfrm>
                <a:custGeom>
                  <a:avLst/>
                  <a:gdLst>
                    <a:gd name="T0" fmla="*/ 1 w 153"/>
                    <a:gd name="T1" fmla="*/ 1 h 277"/>
                    <a:gd name="T2" fmla="*/ 1 w 153"/>
                    <a:gd name="T3" fmla="*/ 1 h 277"/>
                    <a:gd name="T4" fmla="*/ 1 w 153"/>
                    <a:gd name="T5" fmla="*/ 1 h 277"/>
                    <a:gd name="T6" fmla="*/ 1 w 153"/>
                    <a:gd name="T7" fmla="*/ 1 h 277"/>
                    <a:gd name="T8" fmla="*/ 1 w 153"/>
                    <a:gd name="T9" fmla="*/ 1 h 277"/>
                    <a:gd name="T10" fmla="*/ 1 w 153"/>
                    <a:gd name="T11" fmla="*/ 1 h 277"/>
                    <a:gd name="T12" fmla="*/ 1 w 153"/>
                    <a:gd name="T13" fmla="*/ 1 h 277"/>
                    <a:gd name="T14" fmla="*/ 1 w 153"/>
                    <a:gd name="T15" fmla="*/ 0 h 277"/>
                    <a:gd name="T16" fmla="*/ 1 w 153"/>
                    <a:gd name="T17" fmla="*/ 0 h 277"/>
                    <a:gd name="T18" fmla="*/ 1 w 153"/>
                    <a:gd name="T19" fmla="*/ 0 h 277"/>
                    <a:gd name="T20" fmla="*/ 1 w 153"/>
                    <a:gd name="T21" fmla="*/ 0 h 277"/>
                    <a:gd name="T22" fmla="*/ 1 w 153"/>
                    <a:gd name="T23" fmla="*/ 0 h 277"/>
                    <a:gd name="T24" fmla="*/ 1 w 153"/>
                    <a:gd name="T25" fmla="*/ 0 h 277"/>
                    <a:gd name="T26" fmla="*/ 1 w 153"/>
                    <a:gd name="T27" fmla="*/ 0 h 277"/>
                    <a:gd name="T28" fmla="*/ 1 w 153"/>
                    <a:gd name="T29" fmla="*/ 0 h 277"/>
                    <a:gd name="T30" fmla="*/ 1 w 153"/>
                    <a:gd name="T31" fmla="*/ 0 h 277"/>
                    <a:gd name="T32" fmla="*/ 1 w 153"/>
                    <a:gd name="T33" fmla="*/ 0 h 277"/>
                    <a:gd name="T34" fmla="*/ 0 w 153"/>
                    <a:gd name="T35" fmla="*/ 0 h 277"/>
                    <a:gd name="T36" fmla="*/ 0 w 153"/>
                    <a:gd name="T37" fmla="*/ 0 h 277"/>
                    <a:gd name="T38" fmla="*/ 0 w 153"/>
                    <a:gd name="T39" fmla="*/ 0 h 277"/>
                    <a:gd name="T40" fmla="*/ 0 w 153"/>
                    <a:gd name="T41" fmla="*/ 0 h 277"/>
                    <a:gd name="T42" fmla="*/ 0 w 153"/>
                    <a:gd name="T43" fmla="*/ 0 h 277"/>
                    <a:gd name="T44" fmla="*/ 0 w 153"/>
                    <a:gd name="T45" fmla="*/ 0 h 277"/>
                    <a:gd name="T46" fmla="*/ 0 w 153"/>
                    <a:gd name="T47" fmla="*/ 0 h 277"/>
                    <a:gd name="T48" fmla="*/ 0 w 153"/>
                    <a:gd name="T49" fmla="*/ 0 h 277"/>
                    <a:gd name="T50" fmla="*/ 0 w 153"/>
                    <a:gd name="T51" fmla="*/ 0 h 277"/>
                    <a:gd name="T52" fmla="*/ 0 w 153"/>
                    <a:gd name="T53" fmla="*/ 1 h 277"/>
                    <a:gd name="T54" fmla="*/ 0 w 153"/>
                    <a:gd name="T55" fmla="*/ 1 h 277"/>
                    <a:gd name="T56" fmla="*/ 0 w 153"/>
                    <a:gd name="T57" fmla="*/ 1 h 277"/>
                    <a:gd name="T58" fmla="*/ 0 w 153"/>
                    <a:gd name="T59" fmla="*/ 1 h 277"/>
                    <a:gd name="T60" fmla="*/ 0 w 153"/>
                    <a:gd name="T61" fmla="*/ 1 h 277"/>
                    <a:gd name="T62" fmla="*/ 0 w 153"/>
                    <a:gd name="T63" fmla="*/ 1 h 277"/>
                    <a:gd name="T64" fmla="*/ 1 w 153"/>
                    <a:gd name="T65" fmla="*/ 1 h 27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53" h="277">
                      <a:moveTo>
                        <a:pt x="77" y="277"/>
                      </a:moveTo>
                      <a:lnTo>
                        <a:pt x="92" y="274"/>
                      </a:lnTo>
                      <a:lnTo>
                        <a:pt x="107" y="266"/>
                      </a:lnTo>
                      <a:lnTo>
                        <a:pt x="120" y="253"/>
                      </a:lnTo>
                      <a:lnTo>
                        <a:pt x="131" y="236"/>
                      </a:lnTo>
                      <a:lnTo>
                        <a:pt x="140" y="216"/>
                      </a:lnTo>
                      <a:lnTo>
                        <a:pt x="147" y="192"/>
                      </a:lnTo>
                      <a:lnTo>
                        <a:pt x="151" y="166"/>
                      </a:lnTo>
                      <a:lnTo>
                        <a:pt x="153" y="138"/>
                      </a:lnTo>
                      <a:lnTo>
                        <a:pt x="151" y="111"/>
                      </a:lnTo>
                      <a:lnTo>
                        <a:pt x="147" y="84"/>
                      </a:lnTo>
                      <a:lnTo>
                        <a:pt x="140" y="61"/>
                      </a:lnTo>
                      <a:lnTo>
                        <a:pt x="131" y="40"/>
                      </a:lnTo>
                      <a:lnTo>
                        <a:pt x="120" y="24"/>
                      </a:lnTo>
                      <a:lnTo>
                        <a:pt x="107" y="11"/>
                      </a:lnTo>
                      <a:lnTo>
                        <a:pt x="92" y="4"/>
                      </a:lnTo>
                      <a:lnTo>
                        <a:pt x="77" y="0"/>
                      </a:lnTo>
                      <a:lnTo>
                        <a:pt x="61" y="4"/>
                      </a:lnTo>
                      <a:lnTo>
                        <a:pt x="47" y="11"/>
                      </a:lnTo>
                      <a:lnTo>
                        <a:pt x="34" y="24"/>
                      </a:lnTo>
                      <a:lnTo>
                        <a:pt x="22" y="40"/>
                      </a:lnTo>
                      <a:lnTo>
                        <a:pt x="13" y="61"/>
                      </a:lnTo>
                      <a:lnTo>
                        <a:pt x="6" y="84"/>
                      </a:lnTo>
                      <a:lnTo>
                        <a:pt x="2" y="111"/>
                      </a:lnTo>
                      <a:lnTo>
                        <a:pt x="0" y="138"/>
                      </a:lnTo>
                      <a:lnTo>
                        <a:pt x="2" y="166"/>
                      </a:lnTo>
                      <a:lnTo>
                        <a:pt x="6" y="192"/>
                      </a:lnTo>
                      <a:lnTo>
                        <a:pt x="13" y="216"/>
                      </a:lnTo>
                      <a:lnTo>
                        <a:pt x="22" y="236"/>
                      </a:lnTo>
                      <a:lnTo>
                        <a:pt x="34" y="253"/>
                      </a:lnTo>
                      <a:lnTo>
                        <a:pt x="47" y="266"/>
                      </a:lnTo>
                      <a:lnTo>
                        <a:pt x="61" y="274"/>
                      </a:lnTo>
                      <a:lnTo>
                        <a:pt x="77" y="27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1" name="Freeform 13">
                  <a:extLst>
                    <a:ext uri="{FF2B5EF4-FFF2-40B4-BE49-F238E27FC236}">
                      <a16:creationId xmlns:a16="http://schemas.microsoft.com/office/drawing/2014/main" id="{929DDAE9-B7A8-9D42-ABE6-2291104E24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7" y="2709"/>
                  <a:ext cx="16" cy="20"/>
                </a:xfrm>
                <a:custGeom>
                  <a:avLst/>
                  <a:gdLst>
                    <a:gd name="T0" fmla="*/ 0 w 82"/>
                    <a:gd name="T1" fmla="*/ 0 h 146"/>
                    <a:gd name="T2" fmla="*/ 0 w 82"/>
                    <a:gd name="T3" fmla="*/ 0 h 146"/>
                    <a:gd name="T4" fmla="*/ 0 w 82"/>
                    <a:gd name="T5" fmla="*/ 0 h 146"/>
                    <a:gd name="T6" fmla="*/ 0 w 82"/>
                    <a:gd name="T7" fmla="*/ 0 h 146"/>
                    <a:gd name="T8" fmla="*/ 1 w 82"/>
                    <a:gd name="T9" fmla="*/ 0 h 146"/>
                    <a:gd name="T10" fmla="*/ 1 w 82"/>
                    <a:gd name="T11" fmla="*/ 0 h 146"/>
                    <a:gd name="T12" fmla="*/ 1 w 82"/>
                    <a:gd name="T13" fmla="*/ 0 h 146"/>
                    <a:gd name="T14" fmla="*/ 1 w 82"/>
                    <a:gd name="T15" fmla="*/ 0 h 146"/>
                    <a:gd name="T16" fmla="*/ 1 w 82"/>
                    <a:gd name="T17" fmla="*/ 0 h 146"/>
                    <a:gd name="T18" fmla="*/ 1 w 82"/>
                    <a:gd name="T19" fmla="*/ 0 h 146"/>
                    <a:gd name="T20" fmla="*/ 1 w 82"/>
                    <a:gd name="T21" fmla="*/ 0 h 146"/>
                    <a:gd name="T22" fmla="*/ 1 w 82"/>
                    <a:gd name="T23" fmla="*/ 0 h 146"/>
                    <a:gd name="T24" fmla="*/ 1 w 82"/>
                    <a:gd name="T25" fmla="*/ 0 h 146"/>
                    <a:gd name="T26" fmla="*/ 0 w 82"/>
                    <a:gd name="T27" fmla="*/ 0 h 146"/>
                    <a:gd name="T28" fmla="*/ 0 w 82"/>
                    <a:gd name="T29" fmla="*/ 0 h 146"/>
                    <a:gd name="T30" fmla="*/ 0 w 82"/>
                    <a:gd name="T31" fmla="*/ 0 h 146"/>
                    <a:gd name="T32" fmla="*/ 0 w 82"/>
                    <a:gd name="T33" fmla="*/ 0 h 146"/>
                    <a:gd name="T34" fmla="*/ 0 w 82"/>
                    <a:gd name="T35" fmla="*/ 0 h 146"/>
                    <a:gd name="T36" fmla="*/ 0 w 82"/>
                    <a:gd name="T37" fmla="*/ 0 h 146"/>
                    <a:gd name="T38" fmla="*/ 0 w 82"/>
                    <a:gd name="T39" fmla="*/ 0 h 146"/>
                    <a:gd name="T40" fmla="*/ 0 w 82"/>
                    <a:gd name="T41" fmla="*/ 0 h 146"/>
                    <a:gd name="T42" fmla="*/ 0 w 82"/>
                    <a:gd name="T43" fmla="*/ 0 h 146"/>
                    <a:gd name="T44" fmla="*/ 0 w 82"/>
                    <a:gd name="T45" fmla="*/ 0 h 146"/>
                    <a:gd name="T46" fmla="*/ 0 w 82"/>
                    <a:gd name="T47" fmla="*/ 0 h 146"/>
                    <a:gd name="T48" fmla="*/ 0 w 82"/>
                    <a:gd name="T49" fmla="*/ 0 h 146"/>
                    <a:gd name="T50" fmla="*/ 0 w 82"/>
                    <a:gd name="T51" fmla="*/ 0 h 146"/>
                    <a:gd name="T52" fmla="*/ 0 w 82"/>
                    <a:gd name="T53" fmla="*/ 0 h 146"/>
                    <a:gd name="T54" fmla="*/ 0 w 82"/>
                    <a:gd name="T55" fmla="*/ 0 h 146"/>
                    <a:gd name="T56" fmla="*/ 0 w 82"/>
                    <a:gd name="T57" fmla="*/ 0 h 146"/>
                    <a:gd name="T58" fmla="*/ 0 w 82"/>
                    <a:gd name="T59" fmla="*/ 0 h 146"/>
                    <a:gd name="T60" fmla="*/ 0 w 82"/>
                    <a:gd name="T61" fmla="*/ 0 h 146"/>
                    <a:gd name="T62" fmla="*/ 0 w 82"/>
                    <a:gd name="T63" fmla="*/ 0 h 146"/>
                    <a:gd name="T64" fmla="*/ 0 w 82"/>
                    <a:gd name="T65" fmla="*/ 0 h 14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82" h="146">
                      <a:moveTo>
                        <a:pt x="41" y="146"/>
                      </a:moveTo>
                      <a:lnTo>
                        <a:pt x="49" y="145"/>
                      </a:lnTo>
                      <a:lnTo>
                        <a:pt x="57" y="140"/>
                      </a:lnTo>
                      <a:lnTo>
                        <a:pt x="64" y="133"/>
                      </a:lnTo>
                      <a:lnTo>
                        <a:pt x="70" y="125"/>
                      </a:lnTo>
                      <a:lnTo>
                        <a:pt x="75" y="113"/>
                      </a:lnTo>
                      <a:lnTo>
                        <a:pt x="79" y="101"/>
                      </a:lnTo>
                      <a:lnTo>
                        <a:pt x="81" y="87"/>
                      </a:lnTo>
                      <a:lnTo>
                        <a:pt x="82" y="72"/>
                      </a:lnTo>
                      <a:lnTo>
                        <a:pt x="81" y="57"/>
                      </a:lnTo>
                      <a:lnTo>
                        <a:pt x="79" y="44"/>
                      </a:lnTo>
                      <a:lnTo>
                        <a:pt x="75" y="31"/>
                      </a:lnTo>
                      <a:lnTo>
                        <a:pt x="70" y="21"/>
                      </a:lnTo>
                      <a:lnTo>
                        <a:pt x="64" y="12"/>
                      </a:lnTo>
                      <a:lnTo>
                        <a:pt x="57" y="5"/>
                      </a:lnTo>
                      <a:lnTo>
                        <a:pt x="49" y="1"/>
                      </a:lnTo>
                      <a:lnTo>
                        <a:pt x="41" y="0"/>
                      </a:lnTo>
                      <a:lnTo>
                        <a:pt x="33" y="1"/>
                      </a:lnTo>
                      <a:lnTo>
                        <a:pt x="25" y="5"/>
                      </a:lnTo>
                      <a:lnTo>
                        <a:pt x="18" y="12"/>
                      </a:lnTo>
                      <a:lnTo>
                        <a:pt x="12" y="21"/>
                      </a:lnTo>
                      <a:lnTo>
                        <a:pt x="7" y="31"/>
                      </a:lnTo>
                      <a:lnTo>
                        <a:pt x="3" y="44"/>
                      </a:lnTo>
                      <a:lnTo>
                        <a:pt x="1" y="57"/>
                      </a:lnTo>
                      <a:lnTo>
                        <a:pt x="0" y="72"/>
                      </a:lnTo>
                      <a:lnTo>
                        <a:pt x="1" y="87"/>
                      </a:lnTo>
                      <a:lnTo>
                        <a:pt x="3" y="101"/>
                      </a:lnTo>
                      <a:lnTo>
                        <a:pt x="7" y="113"/>
                      </a:lnTo>
                      <a:lnTo>
                        <a:pt x="12" y="125"/>
                      </a:lnTo>
                      <a:lnTo>
                        <a:pt x="18" y="133"/>
                      </a:lnTo>
                      <a:lnTo>
                        <a:pt x="25" y="140"/>
                      </a:lnTo>
                      <a:lnTo>
                        <a:pt x="33" y="145"/>
                      </a:lnTo>
                      <a:lnTo>
                        <a:pt x="41" y="1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" name="Freeform 14">
                  <a:extLst>
                    <a:ext uri="{FF2B5EF4-FFF2-40B4-BE49-F238E27FC236}">
                      <a16:creationId xmlns:a16="http://schemas.microsoft.com/office/drawing/2014/main" id="{FAEEADE4-C266-E54F-82B3-1476D55FB5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6" y="2684"/>
                  <a:ext cx="58" cy="28"/>
                </a:xfrm>
                <a:custGeom>
                  <a:avLst/>
                  <a:gdLst>
                    <a:gd name="T0" fmla="*/ 0 w 286"/>
                    <a:gd name="T1" fmla="*/ 0 h 194"/>
                    <a:gd name="T2" fmla="*/ 0 w 286"/>
                    <a:gd name="T3" fmla="*/ 0 h 194"/>
                    <a:gd name="T4" fmla="*/ 0 w 286"/>
                    <a:gd name="T5" fmla="*/ 0 h 194"/>
                    <a:gd name="T6" fmla="*/ 0 w 286"/>
                    <a:gd name="T7" fmla="*/ 0 h 194"/>
                    <a:gd name="T8" fmla="*/ 0 w 286"/>
                    <a:gd name="T9" fmla="*/ 0 h 194"/>
                    <a:gd name="T10" fmla="*/ 0 w 286"/>
                    <a:gd name="T11" fmla="*/ 0 h 194"/>
                    <a:gd name="T12" fmla="*/ 0 w 286"/>
                    <a:gd name="T13" fmla="*/ 0 h 194"/>
                    <a:gd name="T14" fmla="*/ 1 w 286"/>
                    <a:gd name="T15" fmla="*/ 0 h 194"/>
                    <a:gd name="T16" fmla="*/ 1 w 286"/>
                    <a:gd name="T17" fmla="*/ 0 h 194"/>
                    <a:gd name="T18" fmla="*/ 1 w 286"/>
                    <a:gd name="T19" fmla="*/ 0 h 194"/>
                    <a:gd name="T20" fmla="*/ 1 w 286"/>
                    <a:gd name="T21" fmla="*/ 0 h 194"/>
                    <a:gd name="T22" fmla="*/ 1 w 286"/>
                    <a:gd name="T23" fmla="*/ 0 h 194"/>
                    <a:gd name="T24" fmla="*/ 1 w 286"/>
                    <a:gd name="T25" fmla="*/ 0 h 194"/>
                    <a:gd name="T26" fmla="*/ 1 w 286"/>
                    <a:gd name="T27" fmla="*/ 0 h 194"/>
                    <a:gd name="T28" fmla="*/ 1 w 286"/>
                    <a:gd name="T29" fmla="*/ 0 h 194"/>
                    <a:gd name="T30" fmla="*/ 2 w 286"/>
                    <a:gd name="T31" fmla="*/ 0 h 194"/>
                    <a:gd name="T32" fmla="*/ 2 w 286"/>
                    <a:gd name="T33" fmla="*/ 0 h 194"/>
                    <a:gd name="T34" fmla="*/ 2 w 286"/>
                    <a:gd name="T35" fmla="*/ 0 h 194"/>
                    <a:gd name="T36" fmla="*/ 2 w 286"/>
                    <a:gd name="T37" fmla="*/ 0 h 194"/>
                    <a:gd name="T38" fmla="*/ 2 w 286"/>
                    <a:gd name="T39" fmla="*/ 0 h 194"/>
                    <a:gd name="T40" fmla="*/ 2 w 286"/>
                    <a:gd name="T41" fmla="*/ 1 h 194"/>
                    <a:gd name="T42" fmla="*/ 2 w 286"/>
                    <a:gd name="T43" fmla="*/ 1 h 194"/>
                    <a:gd name="T44" fmla="*/ 2 w 286"/>
                    <a:gd name="T45" fmla="*/ 1 h 194"/>
                    <a:gd name="T46" fmla="*/ 2 w 286"/>
                    <a:gd name="T47" fmla="*/ 1 h 194"/>
                    <a:gd name="T48" fmla="*/ 2 w 286"/>
                    <a:gd name="T49" fmla="*/ 1 h 194"/>
                    <a:gd name="T50" fmla="*/ 2 w 286"/>
                    <a:gd name="T51" fmla="*/ 1 h 194"/>
                    <a:gd name="T52" fmla="*/ 2 w 286"/>
                    <a:gd name="T53" fmla="*/ 1 h 194"/>
                    <a:gd name="T54" fmla="*/ 2 w 286"/>
                    <a:gd name="T55" fmla="*/ 1 h 194"/>
                    <a:gd name="T56" fmla="*/ 2 w 286"/>
                    <a:gd name="T57" fmla="*/ 1 h 194"/>
                    <a:gd name="T58" fmla="*/ 2 w 286"/>
                    <a:gd name="T59" fmla="*/ 0 h 194"/>
                    <a:gd name="T60" fmla="*/ 2 w 286"/>
                    <a:gd name="T61" fmla="*/ 0 h 194"/>
                    <a:gd name="T62" fmla="*/ 2 w 286"/>
                    <a:gd name="T63" fmla="*/ 0 h 194"/>
                    <a:gd name="T64" fmla="*/ 2 w 286"/>
                    <a:gd name="T65" fmla="*/ 0 h 194"/>
                    <a:gd name="T66" fmla="*/ 2 w 286"/>
                    <a:gd name="T67" fmla="*/ 0 h 194"/>
                    <a:gd name="T68" fmla="*/ 2 w 286"/>
                    <a:gd name="T69" fmla="*/ 0 h 194"/>
                    <a:gd name="T70" fmla="*/ 1 w 286"/>
                    <a:gd name="T71" fmla="*/ 0 h 194"/>
                    <a:gd name="T72" fmla="*/ 1 w 286"/>
                    <a:gd name="T73" fmla="*/ 0 h 194"/>
                    <a:gd name="T74" fmla="*/ 1 w 286"/>
                    <a:gd name="T75" fmla="*/ 0 h 194"/>
                    <a:gd name="T76" fmla="*/ 1 w 286"/>
                    <a:gd name="T77" fmla="*/ 0 h 194"/>
                    <a:gd name="T78" fmla="*/ 1 w 286"/>
                    <a:gd name="T79" fmla="*/ 0 h 194"/>
                    <a:gd name="T80" fmla="*/ 0 w 286"/>
                    <a:gd name="T81" fmla="*/ 0 h 194"/>
                    <a:gd name="T82" fmla="*/ 0 w 286"/>
                    <a:gd name="T83" fmla="*/ 0 h 194"/>
                    <a:gd name="T84" fmla="*/ 0 w 286"/>
                    <a:gd name="T85" fmla="*/ 0 h 194"/>
                    <a:gd name="T86" fmla="*/ 0 w 286"/>
                    <a:gd name="T87" fmla="*/ 0 h 194"/>
                    <a:gd name="T88" fmla="*/ 0 w 286"/>
                    <a:gd name="T89" fmla="*/ 0 h 194"/>
                    <a:gd name="T90" fmla="*/ 0 w 286"/>
                    <a:gd name="T91" fmla="*/ 0 h 194"/>
                    <a:gd name="T92" fmla="*/ 0 w 286"/>
                    <a:gd name="T93" fmla="*/ 0 h 194"/>
                    <a:gd name="T94" fmla="*/ 0 w 286"/>
                    <a:gd name="T95" fmla="*/ 0 h 194"/>
                    <a:gd name="T96" fmla="*/ 0 w 286"/>
                    <a:gd name="T97" fmla="*/ 0 h 194"/>
                    <a:gd name="T98" fmla="*/ 0 w 286"/>
                    <a:gd name="T99" fmla="*/ 0 h 194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286" h="194">
                      <a:moveTo>
                        <a:pt x="12" y="142"/>
                      </a:moveTo>
                      <a:lnTo>
                        <a:pt x="18" y="142"/>
                      </a:lnTo>
                      <a:lnTo>
                        <a:pt x="24" y="140"/>
                      </a:lnTo>
                      <a:lnTo>
                        <a:pt x="28" y="136"/>
                      </a:lnTo>
                      <a:lnTo>
                        <a:pt x="31" y="131"/>
                      </a:lnTo>
                      <a:lnTo>
                        <a:pt x="39" y="110"/>
                      </a:lnTo>
                      <a:lnTo>
                        <a:pt x="49" y="92"/>
                      </a:lnTo>
                      <a:lnTo>
                        <a:pt x="62" y="78"/>
                      </a:lnTo>
                      <a:lnTo>
                        <a:pt x="76" y="68"/>
                      </a:lnTo>
                      <a:lnTo>
                        <a:pt x="91" y="60"/>
                      </a:lnTo>
                      <a:lnTo>
                        <a:pt x="107" y="56"/>
                      </a:lnTo>
                      <a:lnTo>
                        <a:pt x="123" y="54"/>
                      </a:lnTo>
                      <a:lnTo>
                        <a:pt x="138" y="54"/>
                      </a:lnTo>
                      <a:lnTo>
                        <a:pt x="158" y="57"/>
                      </a:lnTo>
                      <a:lnTo>
                        <a:pt x="177" y="64"/>
                      </a:lnTo>
                      <a:lnTo>
                        <a:pt x="195" y="74"/>
                      </a:lnTo>
                      <a:lnTo>
                        <a:pt x="213" y="87"/>
                      </a:lnTo>
                      <a:lnTo>
                        <a:pt x="227" y="105"/>
                      </a:lnTo>
                      <a:lnTo>
                        <a:pt x="240" y="126"/>
                      </a:lnTo>
                      <a:lnTo>
                        <a:pt x="249" y="151"/>
                      </a:lnTo>
                      <a:lnTo>
                        <a:pt x="254" y="179"/>
                      </a:lnTo>
                      <a:lnTo>
                        <a:pt x="256" y="185"/>
                      </a:lnTo>
                      <a:lnTo>
                        <a:pt x="260" y="191"/>
                      </a:lnTo>
                      <a:lnTo>
                        <a:pt x="265" y="193"/>
                      </a:lnTo>
                      <a:lnTo>
                        <a:pt x="271" y="194"/>
                      </a:lnTo>
                      <a:lnTo>
                        <a:pt x="278" y="192"/>
                      </a:lnTo>
                      <a:lnTo>
                        <a:pt x="282" y="187"/>
                      </a:lnTo>
                      <a:lnTo>
                        <a:pt x="285" y="182"/>
                      </a:lnTo>
                      <a:lnTo>
                        <a:pt x="286" y="176"/>
                      </a:lnTo>
                      <a:lnTo>
                        <a:pt x="279" y="140"/>
                      </a:lnTo>
                      <a:lnTo>
                        <a:pt x="267" y="107"/>
                      </a:lnTo>
                      <a:lnTo>
                        <a:pt x="251" y="79"/>
                      </a:lnTo>
                      <a:lnTo>
                        <a:pt x="233" y="53"/>
                      </a:lnTo>
                      <a:lnTo>
                        <a:pt x="211" y="33"/>
                      </a:lnTo>
                      <a:lnTo>
                        <a:pt x="188" y="16"/>
                      </a:lnTo>
                      <a:lnTo>
                        <a:pt x="165" y="6"/>
                      </a:lnTo>
                      <a:lnTo>
                        <a:pt x="141" y="0"/>
                      </a:lnTo>
                      <a:lnTo>
                        <a:pt x="116" y="1"/>
                      </a:lnTo>
                      <a:lnTo>
                        <a:pt x="93" y="8"/>
                      </a:lnTo>
                      <a:lnTo>
                        <a:pt x="72" y="18"/>
                      </a:lnTo>
                      <a:lnTo>
                        <a:pt x="52" y="34"/>
                      </a:lnTo>
                      <a:lnTo>
                        <a:pt x="35" y="53"/>
                      </a:lnTo>
                      <a:lnTo>
                        <a:pt x="21" y="74"/>
                      </a:lnTo>
                      <a:lnTo>
                        <a:pt x="9" y="97"/>
                      </a:lnTo>
                      <a:lnTo>
                        <a:pt x="0" y="122"/>
                      </a:lnTo>
                      <a:lnTo>
                        <a:pt x="0" y="128"/>
                      </a:lnTo>
                      <a:lnTo>
                        <a:pt x="2" y="134"/>
                      </a:lnTo>
                      <a:lnTo>
                        <a:pt x="7" y="139"/>
                      </a:lnTo>
                      <a:lnTo>
                        <a:pt x="12" y="14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" name="Freeform 15">
                  <a:extLst>
                    <a:ext uri="{FF2B5EF4-FFF2-40B4-BE49-F238E27FC236}">
                      <a16:creationId xmlns:a16="http://schemas.microsoft.com/office/drawing/2014/main" id="{2BEA18E7-08AF-A643-95A1-1EDDF51D2E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5" y="2635"/>
                  <a:ext cx="59" cy="21"/>
                </a:xfrm>
                <a:custGeom>
                  <a:avLst/>
                  <a:gdLst>
                    <a:gd name="T0" fmla="*/ 0 w 296"/>
                    <a:gd name="T1" fmla="*/ 0 h 147"/>
                    <a:gd name="T2" fmla="*/ 0 w 296"/>
                    <a:gd name="T3" fmla="*/ 0 h 147"/>
                    <a:gd name="T4" fmla="*/ 0 w 296"/>
                    <a:gd name="T5" fmla="*/ 0 h 147"/>
                    <a:gd name="T6" fmla="*/ 0 w 296"/>
                    <a:gd name="T7" fmla="*/ 0 h 147"/>
                    <a:gd name="T8" fmla="*/ 0 w 296"/>
                    <a:gd name="T9" fmla="*/ 0 h 147"/>
                    <a:gd name="T10" fmla="*/ 0 w 296"/>
                    <a:gd name="T11" fmla="*/ 0 h 147"/>
                    <a:gd name="T12" fmla="*/ 0 w 296"/>
                    <a:gd name="T13" fmla="*/ 0 h 147"/>
                    <a:gd name="T14" fmla="*/ 0 w 296"/>
                    <a:gd name="T15" fmla="*/ 0 h 147"/>
                    <a:gd name="T16" fmla="*/ 1 w 296"/>
                    <a:gd name="T17" fmla="*/ 0 h 147"/>
                    <a:gd name="T18" fmla="*/ 1 w 296"/>
                    <a:gd name="T19" fmla="*/ 0 h 147"/>
                    <a:gd name="T20" fmla="*/ 1 w 296"/>
                    <a:gd name="T21" fmla="*/ 0 h 147"/>
                    <a:gd name="T22" fmla="*/ 1 w 296"/>
                    <a:gd name="T23" fmla="*/ 0 h 147"/>
                    <a:gd name="T24" fmla="*/ 1 w 296"/>
                    <a:gd name="T25" fmla="*/ 0 h 147"/>
                    <a:gd name="T26" fmla="*/ 1 w 296"/>
                    <a:gd name="T27" fmla="*/ 0 h 147"/>
                    <a:gd name="T28" fmla="*/ 1 w 296"/>
                    <a:gd name="T29" fmla="*/ 0 h 147"/>
                    <a:gd name="T30" fmla="*/ 1 w 296"/>
                    <a:gd name="T31" fmla="*/ 0 h 147"/>
                    <a:gd name="T32" fmla="*/ 2 w 296"/>
                    <a:gd name="T33" fmla="*/ 0 h 147"/>
                    <a:gd name="T34" fmla="*/ 2 w 296"/>
                    <a:gd name="T35" fmla="*/ 0 h 147"/>
                    <a:gd name="T36" fmla="*/ 2 w 296"/>
                    <a:gd name="T37" fmla="*/ 0 h 147"/>
                    <a:gd name="T38" fmla="*/ 2 w 296"/>
                    <a:gd name="T39" fmla="*/ 0 h 147"/>
                    <a:gd name="T40" fmla="*/ 2 w 296"/>
                    <a:gd name="T41" fmla="*/ 0 h 147"/>
                    <a:gd name="T42" fmla="*/ 2 w 296"/>
                    <a:gd name="T43" fmla="*/ 0 h 147"/>
                    <a:gd name="T44" fmla="*/ 2 w 296"/>
                    <a:gd name="T45" fmla="*/ 0 h 147"/>
                    <a:gd name="T46" fmla="*/ 2 w 296"/>
                    <a:gd name="T47" fmla="*/ 0 h 147"/>
                    <a:gd name="T48" fmla="*/ 2 w 296"/>
                    <a:gd name="T49" fmla="*/ 0 h 147"/>
                    <a:gd name="T50" fmla="*/ 2 w 296"/>
                    <a:gd name="T51" fmla="*/ 0 h 147"/>
                    <a:gd name="T52" fmla="*/ 2 w 296"/>
                    <a:gd name="T53" fmla="*/ 0 h 147"/>
                    <a:gd name="T54" fmla="*/ 2 w 296"/>
                    <a:gd name="T55" fmla="*/ 0 h 147"/>
                    <a:gd name="T56" fmla="*/ 2 w 296"/>
                    <a:gd name="T57" fmla="*/ 0 h 147"/>
                    <a:gd name="T58" fmla="*/ 2 w 296"/>
                    <a:gd name="T59" fmla="*/ 0 h 147"/>
                    <a:gd name="T60" fmla="*/ 2 w 296"/>
                    <a:gd name="T61" fmla="*/ 0 h 147"/>
                    <a:gd name="T62" fmla="*/ 2 w 296"/>
                    <a:gd name="T63" fmla="*/ 0 h 147"/>
                    <a:gd name="T64" fmla="*/ 2 w 296"/>
                    <a:gd name="T65" fmla="*/ 0 h 147"/>
                    <a:gd name="T66" fmla="*/ 2 w 296"/>
                    <a:gd name="T67" fmla="*/ 0 h 147"/>
                    <a:gd name="T68" fmla="*/ 2 w 296"/>
                    <a:gd name="T69" fmla="*/ 0 h 147"/>
                    <a:gd name="T70" fmla="*/ 2 w 296"/>
                    <a:gd name="T71" fmla="*/ 0 h 147"/>
                    <a:gd name="T72" fmla="*/ 2 w 296"/>
                    <a:gd name="T73" fmla="*/ 0 h 147"/>
                    <a:gd name="T74" fmla="*/ 2 w 296"/>
                    <a:gd name="T75" fmla="*/ 0 h 147"/>
                    <a:gd name="T76" fmla="*/ 2 w 296"/>
                    <a:gd name="T77" fmla="*/ 0 h 147"/>
                    <a:gd name="T78" fmla="*/ 1 w 296"/>
                    <a:gd name="T79" fmla="*/ 0 h 147"/>
                    <a:gd name="T80" fmla="*/ 1 w 296"/>
                    <a:gd name="T81" fmla="*/ 0 h 147"/>
                    <a:gd name="T82" fmla="*/ 1 w 296"/>
                    <a:gd name="T83" fmla="*/ 0 h 147"/>
                    <a:gd name="T84" fmla="*/ 1 w 296"/>
                    <a:gd name="T85" fmla="*/ 0 h 147"/>
                    <a:gd name="T86" fmla="*/ 1 w 296"/>
                    <a:gd name="T87" fmla="*/ 0 h 147"/>
                    <a:gd name="T88" fmla="*/ 1 w 296"/>
                    <a:gd name="T89" fmla="*/ 0 h 147"/>
                    <a:gd name="T90" fmla="*/ 1 w 296"/>
                    <a:gd name="T91" fmla="*/ 0 h 147"/>
                    <a:gd name="T92" fmla="*/ 1 w 296"/>
                    <a:gd name="T93" fmla="*/ 0 h 147"/>
                    <a:gd name="T94" fmla="*/ 0 w 296"/>
                    <a:gd name="T95" fmla="*/ 0 h 147"/>
                    <a:gd name="T96" fmla="*/ 0 w 296"/>
                    <a:gd name="T97" fmla="*/ 0 h 147"/>
                    <a:gd name="T98" fmla="*/ 0 w 296"/>
                    <a:gd name="T99" fmla="*/ 0 h 147"/>
                    <a:gd name="T100" fmla="*/ 0 w 296"/>
                    <a:gd name="T101" fmla="*/ 0 h 147"/>
                    <a:gd name="T102" fmla="*/ 0 w 296"/>
                    <a:gd name="T103" fmla="*/ 0 h 147"/>
                    <a:gd name="T104" fmla="*/ 0 w 296"/>
                    <a:gd name="T105" fmla="*/ 0 h 147"/>
                    <a:gd name="T106" fmla="*/ 0 w 296"/>
                    <a:gd name="T107" fmla="*/ 0 h 147"/>
                    <a:gd name="T108" fmla="*/ 0 w 296"/>
                    <a:gd name="T109" fmla="*/ 0 h 147"/>
                    <a:gd name="T110" fmla="*/ 0 w 296"/>
                    <a:gd name="T111" fmla="*/ 0 h 147"/>
                    <a:gd name="T112" fmla="*/ 0 w 296"/>
                    <a:gd name="T113" fmla="*/ 0 h 147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0" t="0" r="r" b="b"/>
                  <a:pathLst>
                    <a:path w="296" h="147">
                      <a:moveTo>
                        <a:pt x="18" y="130"/>
                      </a:moveTo>
                      <a:lnTo>
                        <a:pt x="26" y="129"/>
                      </a:lnTo>
                      <a:lnTo>
                        <a:pt x="32" y="125"/>
                      </a:lnTo>
                      <a:lnTo>
                        <a:pt x="37" y="119"/>
                      </a:lnTo>
                      <a:lnTo>
                        <a:pt x="39" y="111"/>
                      </a:lnTo>
                      <a:lnTo>
                        <a:pt x="42" y="95"/>
                      </a:lnTo>
                      <a:lnTo>
                        <a:pt x="47" y="82"/>
                      </a:lnTo>
                      <a:lnTo>
                        <a:pt x="55" y="70"/>
                      </a:lnTo>
                      <a:lnTo>
                        <a:pt x="65" y="61"/>
                      </a:lnTo>
                      <a:lnTo>
                        <a:pt x="77" y="53"/>
                      </a:lnTo>
                      <a:lnTo>
                        <a:pt x="89" y="47"/>
                      </a:lnTo>
                      <a:lnTo>
                        <a:pt x="102" y="43"/>
                      </a:lnTo>
                      <a:lnTo>
                        <a:pt x="116" y="41"/>
                      </a:lnTo>
                      <a:lnTo>
                        <a:pt x="137" y="40"/>
                      </a:lnTo>
                      <a:lnTo>
                        <a:pt x="159" y="43"/>
                      </a:lnTo>
                      <a:lnTo>
                        <a:pt x="180" y="49"/>
                      </a:lnTo>
                      <a:lnTo>
                        <a:pt x="200" y="59"/>
                      </a:lnTo>
                      <a:lnTo>
                        <a:pt x="219" y="71"/>
                      </a:lnTo>
                      <a:lnTo>
                        <a:pt x="236" y="88"/>
                      </a:lnTo>
                      <a:lnTo>
                        <a:pt x="249" y="108"/>
                      </a:lnTo>
                      <a:lnTo>
                        <a:pt x="258" y="132"/>
                      </a:lnTo>
                      <a:lnTo>
                        <a:pt x="261" y="139"/>
                      </a:lnTo>
                      <a:lnTo>
                        <a:pt x="267" y="144"/>
                      </a:lnTo>
                      <a:lnTo>
                        <a:pt x="274" y="147"/>
                      </a:lnTo>
                      <a:lnTo>
                        <a:pt x="282" y="146"/>
                      </a:lnTo>
                      <a:lnTo>
                        <a:pt x="289" y="142"/>
                      </a:lnTo>
                      <a:lnTo>
                        <a:pt x="293" y="136"/>
                      </a:lnTo>
                      <a:lnTo>
                        <a:pt x="296" y="129"/>
                      </a:lnTo>
                      <a:lnTo>
                        <a:pt x="295" y="121"/>
                      </a:lnTo>
                      <a:lnTo>
                        <a:pt x="290" y="105"/>
                      </a:lnTo>
                      <a:lnTo>
                        <a:pt x="283" y="89"/>
                      </a:lnTo>
                      <a:lnTo>
                        <a:pt x="275" y="75"/>
                      </a:lnTo>
                      <a:lnTo>
                        <a:pt x="266" y="63"/>
                      </a:lnTo>
                      <a:lnTo>
                        <a:pt x="256" y="51"/>
                      </a:lnTo>
                      <a:lnTo>
                        <a:pt x="245" y="41"/>
                      </a:lnTo>
                      <a:lnTo>
                        <a:pt x="234" y="32"/>
                      </a:lnTo>
                      <a:lnTo>
                        <a:pt x="220" y="24"/>
                      </a:lnTo>
                      <a:lnTo>
                        <a:pt x="207" y="18"/>
                      </a:lnTo>
                      <a:lnTo>
                        <a:pt x="194" y="11"/>
                      </a:lnTo>
                      <a:lnTo>
                        <a:pt x="181" y="7"/>
                      </a:lnTo>
                      <a:lnTo>
                        <a:pt x="167" y="3"/>
                      </a:lnTo>
                      <a:lnTo>
                        <a:pt x="153" y="1"/>
                      </a:lnTo>
                      <a:lnTo>
                        <a:pt x="139" y="0"/>
                      </a:lnTo>
                      <a:lnTo>
                        <a:pt x="125" y="0"/>
                      </a:lnTo>
                      <a:lnTo>
                        <a:pt x="112" y="1"/>
                      </a:lnTo>
                      <a:lnTo>
                        <a:pt x="89" y="5"/>
                      </a:lnTo>
                      <a:lnTo>
                        <a:pt x="68" y="12"/>
                      </a:lnTo>
                      <a:lnTo>
                        <a:pt x="49" y="23"/>
                      </a:lnTo>
                      <a:lnTo>
                        <a:pt x="34" y="35"/>
                      </a:lnTo>
                      <a:lnTo>
                        <a:pt x="20" y="51"/>
                      </a:lnTo>
                      <a:lnTo>
                        <a:pt x="10" y="68"/>
                      </a:lnTo>
                      <a:lnTo>
                        <a:pt x="3" y="88"/>
                      </a:lnTo>
                      <a:lnTo>
                        <a:pt x="0" y="109"/>
                      </a:lnTo>
                      <a:lnTo>
                        <a:pt x="1" y="116"/>
                      </a:lnTo>
                      <a:lnTo>
                        <a:pt x="5" y="124"/>
                      </a:lnTo>
                      <a:lnTo>
                        <a:pt x="11" y="128"/>
                      </a:lnTo>
                      <a:lnTo>
                        <a:pt x="18" y="1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" name="Freeform 16">
                  <a:extLst>
                    <a:ext uri="{FF2B5EF4-FFF2-40B4-BE49-F238E27FC236}">
                      <a16:creationId xmlns:a16="http://schemas.microsoft.com/office/drawing/2014/main" id="{96DADD25-E11D-BE47-AD5D-0349DD9EE9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6" y="2637"/>
                  <a:ext cx="59" cy="22"/>
                </a:xfrm>
                <a:custGeom>
                  <a:avLst/>
                  <a:gdLst>
                    <a:gd name="T0" fmla="*/ 0 w 295"/>
                    <a:gd name="T1" fmla="*/ 0 h 153"/>
                    <a:gd name="T2" fmla="*/ 0 w 295"/>
                    <a:gd name="T3" fmla="*/ 0 h 153"/>
                    <a:gd name="T4" fmla="*/ 0 w 295"/>
                    <a:gd name="T5" fmla="*/ 0 h 153"/>
                    <a:gd name="T6" fmla="*/ 0 w 295"/>
                    <a:gd name="T7" fmla="*/ 0 h 153"/>
                    <a:gd name="T8" fmla="*/ 0 w 295"/>
                    <a:gd name="T9" fmla="*/ 0 h 153"/>
                    <a:gd name="T10" fmla="*/ 0 w 295"/>
                    <a:gd name="T11" fmla="*/ 0 h 153"/>
                    <a:gd name="T12" fmla="*/ 0 w 295"/>
                    <a:gd name="T13" fmla="*/ 0 h 153"/>
                    <a:gd name="T14" fmla="*/ 0 w 295"/>
                    <a:gd name="T15" fmla="*/ 0 h 153"/>
                    <a:gd name="T16" fmla="*/ 1 w 295"/>
                    <a:gd name="T17" fmla="*/ 0 h 153"/>
                    <a:gd name="T18" fmla="*/ 1 w 295"/>
                    <a:gd name="T19" fmla="*/ 0 h 153"/>
                    <a:gd name="T20" fmla="*/ 1 w 295"/>
                    <a:gd name="T21" fmla="*/ 0 h 153"/>
                    <a:gd name="T22" fmla="*/ 1 w 295"/>
                    <a:gd name="T23" fmla="*/ 0 h 153"/>
                    <a:gd name="T24" fmla="*/ 1 w 295"/>
                    <a:gd name="T25" fmla="*/ 0 h 153"/>
                    <a:gd name="T26" fmla="*/ 1 w 295"/>
                    <a:gd name="T27" fmla="*/ 0 h 153"/>
                    <a:gd name="T28" fmla="*/ 2 w 295"/>
                    <a:gd name="T29" fmla="*/ 0 h 153"/>
                    <a:gd name="T30" fmla="*/ 2 w 295"/>
                    <a:gd name="T31" fmla="*/ 0 h 153"/>
                    <a:gd name="T32" fmla="*/ 2 w 295"/>
                    <a:gd name="T33" fmla="*/ 0 h 153"/>
                    <a:gd name="T34" fmla="*/ 2 w 295"/>
                    <a:gd name="T35" fmla="*/ 0 h 153"/>
                    <a:gd name="T36" fmla="*/ 2 w 295"/>
                    <a:gd name="T37" fmla="*/ 0 h 153"/>
                    <a:gd name="T38" fmla="*/ 2 w 295"/>
                    <a:gd name="T39" fmla="*/ 0 h 153"/>
                    <a:gd name="T40" fmla="*/ 2 w 295"/>
                    <a:gd name="T41" fmla="*/ 0 h 153"/>
                    <a:gd name="T42" fmla="*/ 2 w 295"/>
                    <a:gd name="T43" fmla="*/ 0 h 153"/>
                    <a:gd name="T44" fmla="*/ 2 w 295"/>
                    <a:gd name="T45" fmla="*/ 0 h 153"/>
                    <a:gd name="T46" fmla="*/ 2 w 295"/>
                    <a:gd name="T47" fmla="*/ 0 h 153"/>
                    <a:gd name="T48" fmla="*/ 2 w 295"/>
                    <a:gd name="T49" fmla="*/ 0 h 153"/>
                    <a:gd name="T50" fmla="*/ 2 w 295"/>
                    <a:gd name="T51" fmla="*/ 0 h 153"/>
                    <a:gd name="T52" fmla="*/ 2 w 295"/>
                    <a:gd name="T53" fmla="*/ 0 h 153"/>
                    <a:gd name="T54" fmla="*/ 2 w 295"/>
                    <a:gd name="T55" fmla="*/ 0 h 153"/>
                    <a:gd name="T56" fmla="*/ 2 w 295"/>
                    <a:gd name="T57" fmla="*/ 0 h 153"/>
                    <a:gd name="T58" fmla="*/ 2 w 295"/>
                    <a:gd name="T59" fmla="*/ 0 h 153"/>
                    <a:gd name="T60" fmla="*/ 2 w 295"/>
                    <a:gd name="T61" fmla="*/ 0 h 153"/>
                    <a:gd name="T62" fmla="*/ 2 w 295"/>
                    <a:gd name="T63" fmla="*/ 0 h 153"/>
                    <a:gd name="T64" fmla="*/ 2 w 295"/>
                    <a:gd name="T65" fmla="*/ 0 h 153"/>
                    <a:gd name="T66" fmla="*/ 2 w 295"/>
                    <a:gd name="T67" fmla="*/ 0 h 153"/>
                    <a:gd name="T68" fmla="*/ 2 w 295"/>
                    <a:gd name="T69" fmla="*/ 0 h 153"/>
                    <a:gd name="T70" fmla="*/ 2 w 295"/>
                    <a:gd name="T71" fmla="*/ 0 h 153"/>
                    <a:gd name="T72" fmla="*/ 2 w 295"/>
                    <a:gd name="T73" fmla="*/ 0 h 153"/>
                    <a:gd name="T74" fmla="*/ 1 w 295"/>
                    <a:gd name="T75" fmla="*/ 0 h 153"/>
                    <a:gd name="T76" fmla="*/ 1 w 295"/>
                    <a:gd name="T77" fmla="*/ 0 h 153"/>
                    <a:gd name="T78" fmla="*/ 1 w 295"/>
                    <a:gd name="T79" fmla="*/ 0 h 153"/>
                    <a:gd name="T80" fmla="*/ 1 w 295"/>
                    <a:gd name="T81" fmla="*/ 0 h 153"/>
                    <a:gd name="T82" fmla="*/ 1 w 295"/>
                    <a:gd name="T83" fmla="*/ 0 h 153"/>
                    <a:gd name="T84" fmla="*/ 1 w 295"/>
                    <a:gd name="T85" fmla="*/ 0 h 153"/>
                    <a:gd name="T86" fmla="*/ 1 w 295"/>
                    <a:gd name="T87" fmla="*/ 0 h 153"/>
                    <a:gd name="T88" fmla="*/ 1 w 295"/>
                    <a:gd name="T89" fmla="*/ 0 h 153"/>
                    <a:gd name="T90" fmla="*/ 1 w 295"/>
                    <a:gd name="T91" fmla="*/ 0 h 153"/>
                    <a:gd name="T92" fmla="*/ 1 w 295"/>
                    <a:gd name="T93" fmla="*/ 0 h 153"/>
                    <a:gd name="T94" fmla="*/ 0 w 295"/>
                    <a:gd name="T95" fmla="*/ 0 h 153"/>
                    <a:gd name="T96" fmla="*/ 0 w 295"/>
                    <a:gd name="T97" fmla="*/ 0 h 153"/>
                    <a:gd name="T98" fmla="*/ 0 w 295"/>
                    <a:gd name="T99" fmla="*/ 0 h 153"/>
                    <a:gd name="T100" fmla="*/ 0 w 295"/>
                    <a:gd name="T101" fmla="*/ 0 h 153"/>
                    <a:gd name="T102" fmla="*/ 0 w 295"/>
                    <a:gd name="T103" fmla="*/ 0 h 153"/>
                    <a:gd name="T104" fmla="*/ 0 w 295"/>
                    <a:gd name="T105" fmla="*/ 0 h 153"/>
                    <a:gd name="T106" fmla="*/ 0 w 295"/>
                    <a:gd name="T107" fmla="*/ 0 h 153"/>
                    <a:gd name="T108" fmla="*/ 0 w 295"/>
                    <a:gd name="T109" fmla="*/ 0 h 153"/>
                    <a:gd name="T110" fmla="*/ 0 w 295"/>
                    <a:gd name="T111" fmla="*/ 0 h 153"/>
                    <a:gd name="T112" fmla="*/ 0 w 295"/>
                    <a:gd name="T113" fmla="*/ 0 h 153"/>
                    <a:gd name="T114" fmla="*/ 0 w 295"/>
                    <a:gd name="T115" fmla="*/ 0 h 153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0" t="0" r="r" b="b"/>
                  <a:pathLst>
                    <a:path w="295" h="153">
                      <a:moveTo>
                        <a:pt x="12" y="135"/>
                      </a:moveTo>
                      <a:lnTo>
                        <a:pt x="20" y="137"/>
                      </a:lnTo>
                      <a:lnTo>
                        <a:pt x="27" y="135"/>
                      </a:lnTo>
                      <a:lnTo>
                        <a:pt x="33" y="131"/>
                      </a:lnTo>
                      <a:lnTo>
                        <a:pt x="38" y="124"/>
                      </a:lnTo>
                      <a:lnTo>
                        <a:pt x="48" y="105"/>
                      </a:lnTo>
                      <a:lnTo>
                        <a:pt x="61" y="88"/>
                      </a:lnTo>
                      <a:lnTo>
                        <a:pt x="77" y="73"/>
                      </a:lnTo>
                      <a:lnTo>
                        <a:pt x="96" y="60"/>
                      </a:lnTo>
                      <a:lnTo>
                        <a:pt x="116" y="51"/>
                      </a:lnTo>
                      <a:lnTo>
                        <a:pt x="138" y="45"/>
                      </a:lnTo>
                      <a:lnTo>
                        <a:pt x="159" y="41"/>
                      </a:lnTo>
                      <a:lnTo>
                        <a:pt x="181" y="42"/>
                      </a:lnTo>
                      <a:lnTo>
                        <a:pt x="197" y="46"/>
                      </a:lnTo>
                      <a:lnTo>
                        <a:pt x="211" y="52"/>
                      </a:lnTo>
                      <a:lnTo>
                        <a:pt x="223" y="60"/>
                      </a:lnTo>
                      <a:lnTo>
                        <a:pt x="234" y="71"/>
                      </a:lnTo>
                      <a:lnTo>
                        <a:pt x="242" y="84"/>
                      </a:lnTo>
                      <a:lnTo>
                        <a:pt x="249" y="99"/>
                      </a:lnTo>
                      <a:lnTo>
                        <a:pt x="254" y="116"/>
                      </a:lnTo>
                      <a:lnTo>
                        <a:pt x="257" y="135"/>
                      </a:lnTo>
                      <a:lnTo>
                        <a:pt x="259" y="142"/>
                      </a:lnTo>
                      <a:lnTo>
                        <a:pt x="264" y="149"/>
                      </a:lnTo>
                      <a:lnTo>
                        <a:pt x="270" y="152"/>
                      </a:lnTo>
                      <a:lnTo>
                        <a:pt x="278" y="153"/>
                      </a:lnTo>
                      <a:lnTo>
                        <a:pt x="285" y="151"/>
                      </a:lnTo>
                      <a:lnTo>
                        <a:pt x="291" y="145"/>
                      </a:lnTo>
                      <a:lnTo>
                        <a:pt x="294" y="138"/>
                      </a:lnTo>
                      <a:lnTo>
                        <a:pt x="295" y="131"/>
                      </a:lnTo>
                      <a:lnTo>
                        <a:pt x="291" y="105"/>
                      </a:lnTo>
                      <a:lnTo>
                        <a:pt x="284" y="82"/>
                      </a:lnTo>
                      <a:lnTo>
                        <a:pt x="274" y="61"/>
                      </a:lnTo>
                      <a:lnTo>
                        <a:pt x="261" y="43"/>
                      </a:lnTo>
                      <a:lnTo>
                        <a:pt x="246" y="29"/>
                      </a:lnTo>
                      <a:lnTo>
                        <a:pt x="228" y="16"/>
                      </a:lnTo>
                      <a:lnTo>
                        <a:pt x="208" y="8"/>
                      </a:lnTo>
                      <a:lnTo>
                        <a:pt x="186" y="2"/>
                      </a:lnTo>
                      <a:lnTo>
                        <a:pt x="172" y="1"/>
                      </a:lnTo>
                      <a:lnTo>
                        <a:pt x="158" y="0"/>
                      </a:lnTo>
                      <a:lnTo>
                        <a:pt x="144" y="1"/>
                      </a:lnTo>
                      <a:lnTo>
                        <a:pt x="130" y="5"/>
                      </a:lnTo>
                      <a:lnTo>
                        <a:pt x="116" y="8"/>
                      </a:lnTo>
                      <a:lnTo>
                        <a:pt x="103" y="12"/>
                      </a:lnTo>
                      <a:lnTo>
                        <a:pt x="89" y="18"/>
                      </a:lnTo>
                      <a:lnTo>
                        <a:pt x="77" y="25"/>
                      </a:lnTo>
                      <a:lnTo>
                        <a:pt x="65" y="33"/>
                      </a:lnTo>
                      <a:lnTo>
                        <a:pt x="53" y="41"/>
                      </a:lnTo>
                      <a:lnTo>
                        <a:pt x="42" y="51"/>
                      </a:lnTo>
                      <a:lnTo>
                        <a:pt x="31" y="60"/>
                      </a:lnTo>
                      <a:lnTo>
                        <a:pt x="22" y="72"/>
                      </a:lnTo>
                      <a:lnTo>
                        <a:pt x="14" y="83"/>
                      </a:lnTo>
                      <a:lnTo>
                        <a:pt x="7" y="96"/>
                      </a:lnTo>
                      <a:lnTo>
                        <a:pt x="1" y="109"/>
                      </a:lnTo>
                      <a:lnTo>
                        <a:pt x="0" y="117"/>
                      </a:lnTo>
                      <a:lnTo>
                        <a:pt x="1" y="124"/>
                      </a:lnTo>
                      <a:lnTo>
                        <a:pt x="6" y="131"/>
                      </a:lnTo>
                      <a:lnTo>
                        <a:pt x="12" y="13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" name="Freeform 17">
                  <a:extLst>
                    <a:ext uri="{FF2B5EF4-FFF2-40B4-BE49-F238E27FC236}">
                      <a16:creationId xmlns:a16="http://schemas.microsoft.com/office/drawing/2014/main" id="{0C2E5E2A-8D06-0042-95A7-7D83102862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9" y="2684"/>
                  <a:ext cx="56" cy="30"/>
                </a:xfrm>
                <a:custGeom>
                  <a:avLst/>
                  <a:gdLst>
                    <a:gd name="T0" fmla="*/ 0 w 280"/>
                    <a:gd name="T1" fmla="*/ 1 h 206"/>
                    <a:gd name="T2" fmla="*/ 0 w 280"/>
                    <a:gd name="T3" fmla="*/ 1 h 206"/>
                    <a:gd name="T4" fmla="*/ 0 w 280"/>
                    <a:gd name="T5" fmla="*/ 1 h 206"/>
                    <a:gd name="T6" fmla="*/ 0 w 280"/>
                    <a:gd name="T7" fmla="*/ 1 h 206"/>
                    <a:gd name="T8" fmla="*/ 0 w 280"/>
                    <a:gd name="T9" fmla="*/ 1 h 206"/>
                    <a:gd name="T10" fmla="*/ 0 w 280"/>
                    <a:gd name="T11" fmla="*/ 0 h 206"/>
                    <a:gd name="T12" fmla="*/ 0 w 280"/>
                    <a:gd name="T13" fmla="*/ 0 h 206"/>
                    <a:gd name="T14" fmla="*/ 0 w 280"/>
                    <a:gd name="T15" fmla="*/ 0 h 206"/>
                    <a:gd name="T16" fmla="*/ 1 w 280"/>
                    <a:gd name="T17" fmla="*/ 0 h 206"/>
                    <a:gd name="T18" fmla="*/ 1 w 280"/>
                    <a:gd name="T19" fmla="*/ 0 h 206"/>
                    <a:gd name="T20" fmla="*/ 1 w 280"/>
                    <a:gd name="T21" fmla="*/ 0 h 206"/>
                    <a:gd name="T22" fmla="*/ 1 w 280"/>
                    <a:gd name="T23" fmla="*/ 0 h 206"/>
                    <a:gd name="T24" fmla="*/ 1 w 280"/>
                    <a:gd name="T25" fmla="*/ 0 h 206"/>
                    <a:gd name="T26" fmla="*/ 1 w 280"/>
                    <a:gd name="T27" fmla="*/ 0 h 206"/>
                    <a:gd name="T28" fmla="*/ 1 w 280"/>
                    <a:gd name="T29" fmla="*/ 0 h 206"/>
                    <a:gd name="T30" fmla="*/ 2 w 280"/>
                    <a:gd name="T31" fmla="*/ 0 h 206"/>
                    <a:gd name="T32" fmla="*/ 2 w 280"/>
                    <a:gd name="T33" fmla="*/ 0 h 206"/>
                    <a:gd name="T34" fmla="*/ 2 w 280"/>
                    <a:gd name="T35" fmla="*/ 0 h 206"/>
                    <a:gd name="T36" fmla="*/ 2 w 280"/>
                    <a:gd name="T37" fmla="*/ 0 h 206"/>
                    <a:gd name="T38" fmla="*/ 2 w 280"/>
                    <a:gd name="T39" fmla="*/ 0 h 206"/>
                    <a:gd name="T40" fmla="*/ 2 w 280"/>
                    <a:gd name="T41" fmla="*/ 0 h 206"/>
                    <a:gd name="T42" fmla="*/ 2 w 280"/>
                    <a:gd name="T43" fmla="*/ 0 h 206"/>
                    <a:gd name="T44" fmla="*/ 2 w 280"/>
                    <a:gd name="T45" fmla="*/ 0 h 206"/>
                    <a:gd name="T46" fmla="*/ 2 w 280"/>
                    <a:gd name="T47" fmla="*/ 0 h 206"/>
                    <a:gd name="T48" fmla="*/ 2 w 280"/>
                    <a:gd name="T49" fmla="*/ 0 h 206"/>
                    <a:gd name="T50" fmla="*/ 2 w 280"/>
                    <a:gd name="T51" fmla="*/ 0 h 206"/>
                    <a:gd name="T52" fmla="*/ 2 w 280"/>
                    <a:gd name="T53" fmla="*/ 0 h 206"/>
                    <a:gd name="T54" fmla="*/ 2 w 280"/>
                    <a:gd name="T55" fmla="*/ 0 h 206"/>
                    <a:gd name="T56" fmla="*/ 2 w 280"/>
                    <a:gd name="T57" fmla="*/ 0 h 206"/>
                    <a:gd name="T58" fmla="*/ 2 w 280"/>
                    <a:gd name="T59" fmla="*/ 0 h 206"/>
                    <a:gd name="T60" fmla="*/ 2 w 280"/>
                    <a:gd name="T61" fmla="*/ 0 h 206"/>
                    <a:gd name="T62" fmla="*/ 2 w 280"/>
                    <a:gd name="T63" fmla="*/ 0 h 206"/>
                    <a:gd name="T64" fmla="*/ 2 w 280"/>
                    <a:gd name="T65" fmla="*/ 0 h 206"/>
                    <a:gd name="T66" fmla="*/ 2 w 280"/>
                    <a:gd name="T67" fmla="*/ 0 h 206"/>
                    <a:gd name="T68" fmla="*/ 2 w 280"/>
                    <a:gd name="T69" fmla="*/ 0 h 206"/>
                    <a:gd name="T70" fmla="*/ 1 w 280"/>
                    <a:gd name="T71" fmla="*/ 0 h 206"/>
                    <a:gd name="T72" fmla="*/ 1 w 280"/>
                    <a:gd name="T73" fmla="*/ 0 h 206"/>
                    <a:gd name="T74" fmla="*/ 1 w 280"/>
                    <a:gd name="T75" fmla="*/ 0 h 206"/>
                    <a:gd name="T76" fmla="*/ 1 w 280"/>
                    <a:gd name="T77" fmla="*/ 0 h 206"/>
                    <a:gd name="T78" fmla="*/ 1 w 280"/>
                    <a:gd name="T79" fmla="*/ 0 h 206"/>
                    <a:gd name="T80" fmla="*/ 0 w 280"/>
                    <a:gd name="T81" fmla="*/ 0 h 206"/>
                    <a:gd name="T82" fmla="*/ 0 w 280"/>
                    <a:gd name="T83" fmla="*/ 0 h 206"/>
                    <a:gd name="T84" fmla="*/ 0 w 280"/>
                    <a:gd name="T85" fmla="*/ 0 h 206"/>
                    <a:gd name="T86" fmla="*/ 0 w 280"/>
                    <a:gd name="T87" fmla="*/ 0 h 206"/>
                    <a:gd name="T88" fmla="*/ 0 w 280"/>
                    <a:gd name="T89" fmla="*/ 1 h 206"/>
                    <a:gd name="T90" fmla="*/ 0 w 280"/>
                    <a:gd name="T91" fmla="*/ 1 h 206"/>
                    <a:gd name="T92" fmla="*/ 0 w 280"/>
                    <a:gd name="T93" fmla="*/ 1 h 206"/>
                    <a:gd name="T94" fmla="*/ 0 w 280"/>
                    <a:gd name="T95" fmla="*/ 1 h 206"/>
                    <a:gd name="T96" fmla="*/ 0 w 280"/>
                    <a:gd name="T97" fmla="*/ 1 h 20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0" t="0" r="r" b="b"/>
                  <a:pathLst>
                    <a:path w="280" h="206">
                      <a:moveTo>
                        <a:pt x="15" y="206"/>
                      </a:moveTo>
                      <a:lnTo>
                        <a:pt x="21" y="205"/>
                      </a:lnTo>
                      <a:lnTo>
                        <a:pt x="26" y="201"/>
                      </a:lnTo>
                      <a:lnTo>
                        <a:pt x="30" y="196"/>
                      </a:lnTo>
                      <a:lnTo>
                        <a:pt x="31" y="190"/>
                      </a:lnTo>
                      <a:lnTo>
                        <a:pt x="34" y="160"/>
                      </a:lnTo>
                      <a:lnTo>
                        <a:pt x="42" y="135"/>
                      </a:lnTo>
                      <a:lnTo>
                        <a:pt x="54" y="112"/>
                      </a:lnTo>
                      <a:lnTo>
                        <a:pt x="70" y="93"/>
                      </a:lnTo>
                      <a:lnTo>
                        <a:pt x="89" y="77"/>
                      </a:lnTo>
                      <a:lnTo>
                        <a:pt x="110" y="66"/>
                      </a:lnTo>
                      <a:lnTo>
                        <a:pt x="132" y="57"/>
                      </a:lnTo>
                      <a:lnTo>
                        <a:pt x="155" y="54"/>
                      </a:lnTo>
                      <a:lnTo>
                        <a:pt x="171" y="54"/>
                      </a:lnTo>
                      <a:lnTo>
                        <a:pt x="187" y="57"/>
                      </a:lnTo>
                      <a:lnTo>
                        <a:pt x="202" y="62"/>
                      </a:lnTo>
                      <a:lnTo>
                        <a:pt x="216" y="71"/>
                      </a:lnTo>
                      <a:lnTo>
                        <a:pt x="228" y="82"/>
                      </a:lnTo>
                      <a:lnTo>
                        <a:pt x="238" y="98"/>
                      </a:lnTo>
                      <a:lnTo>
                        <a:pt x="246" y="117"/>
                      </a:lnTo>
                      <a:lnTo>
                        <a:pt x="250" y="140"/>
                      </a:lnTo>
                      <a:lnTo>
                        <a:pt x="251" y="147"/>
                      </a:lnTo>
                      <a:lnTo>
                        <a:pt x="255" y="151"/>
                      </a:lnTo>
                      <a:lnTo>
                        <a:pt x="261" y="154"/>
                      </a:lnTo>
                      <a:lnTo>
                        <a:pt x="267" y="155"/>
                      </a:lnTo>
                      <a:lnTo>
                        <a:pt x="273" y="153"/>
                      </a:lnTo>
                      <a:lnTo>
                        <a:pt x="277" y="149"/>
                      </a:lnTo>
                      <a:lnTo>
                        <a:pt x="280" y="143"/>
                      </a:lnTo>
                      <a:lnTo>
                        <a:pt x="280" y="137"/>
                      </a:lnTo>
                      <a:lnTo>
                        <a:pt x="275" y="110"/>
                      </a:lnTo>
                      <a:lnTo>
                        <a:pt x="267" y="83"/>
                      </a:lnTo>
                      <a:lnTo>
                        <a:pt x="256" y="60"/>
                      </a:lnTo>
                      <a:lnTo>
                        <a:pt x="241" y="39"/>
                      </a:lnTo>
                      <a:lnTo>
                        <a:pt x="223" y="23"/>
                      </a:lnTo>
                      <a:lnTo>
                        <a:pt x="202" y="10"/>
                      </a:lnTo>
                      <a:lnTo>
                        <a:pt x="179" y="3"/>
                      </a:lnTo>
                      <a:lnTo>
                        <a:pt x="154" y="0"/>
                      </a:lnTo>
                      <a:lnTo>
                        <a:pt x="126" y="6"/>
                      </a:lnTo>
                      <a:lnTo>
                        <a:pt x="98" y="17"/>
                      </a:lnTo>
                      <a:lnTo>
                        <a:pt x="71" y="35"/>
                      </a:lnTo>
                      <a:lnTo>
                        <a:pt x="48" y="58"/>
                      </a:lnTo>
                      <a:lnTo>
                        <a:pt x="28" y="87"/>
                      </a:lnTo>
                      <a:lnTo>
                        <a:pt x="13" y="118"/>
                      </a:lnTo>
                      <a:lnTo>
                        <a:pt x="3" y="153"/>
                      </a:lnTo>
                      <a:lnTo>
                        <a:pt x="0" y="190"/>
                      </a:lnTo>
                      <a:lnTo>
                        <a:pt x="1" y="196"/>
                      </a:lnTo>
                      <a:lnTo>
                        <a:pt x="5" y="201"/>
                      </a:lnTo>
                      <a:lnTo>
                        <a:pt x="9" y="205"/>
                      </a:lnTo>
                      <a:lnTo>
                        <a:pt x="15" y="20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7" name="Freeform 18">
                  <a:extLst>
                    <a:ext uri="{FF2B5EF4-FFF2-40B4-BE49-F238E27FC236}">
                      <a16:creationId xmlns:a16="http://schemas.microsoft.com/office/drawing/2014/main" id="{2D3B0547-A80E-C748-A984-346C661A23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4" y="2731"/>
                  <a:ext cx="33" cy="36"/>
                </a:xfrm>
                <a:custGeom>
                  <a:avLst/>
                  <a:gdLst>
                    <a:gd name="T0" fmla="*/ 1 w 169"/>
                    <a:gd name="T1" fmla="*/ 1 h 247"/>
                    <a:gd name="T2" fmla="*/ 1 w 169"/>
                    <a:gd name="T3" fmla="*/ 1 h 247"/>
                    <a:gd name="T4" fmla="*/ 1 w 169"/>
                    <a:gd name="T5" fmla="*/ 1 h 247"/>
                    <a:gd name="T6" fmla="*/ 1 w 169"/>
                    <a:gd name="T7" fmla="*/ 1 h 247"/>
                    <a:gd name="T8" fmla="*/ 1 w 169"/>
                    <a:gd name="T9" fmla="*/ 1 h 247"/>
                    <a:gd name="T10" fmla="*/ 1 w 169"/>
                    <a:gd name="T11" fmla="*/ 1 h 247"/>
                    <a:gd name="T12" fmla="*/ 1 w 169"/>
                    <a:gd name="T13" fmla="*/ 1 h 247"/>
                    <a:gd name="T14" fmla="*/ 1 w 169"/>
                    <a:gd name="T15" fmla="*/ 1 h 247"/>
                    <a:gd name="T16" fmla="*/ 1 w 169"/>
                    <a:gd name="T17" fmla="*/ 1 h 247"/>
                    <a:gd name="T18" fmla="*/ 0 w 169"/>
                    <a:gd name="T19" fmla="*/ 1 h 247"/>
                    <a:gd name="T20" fmla="*/ 0 w 169"/>
                    <a:gd name="T21" fmla="*/ 1 h 247"/>
                    <a:gd name="T22" fmla="*/ 0 w 169"/>
                    <a:gd name="T23" fmla="*/ 0 h 247"/>
                    <a:gd name="T24" fmla="*/ 0 w 169"/>
                    <a:gd name="T25" fmla="*/ 0 h 247"/>
                    <a:gd name="T26" fmla="*/ 0 w 169"/>
                    <a:gd name="T27" fmla="*/ 0 h 247"/>
                    <a:gd name="T28" fmla="*/ 1 w 169"/>
                    <a:gd name="T29" fmla="*/ 0 h 247"/>
                    <a:gd name="T30" fmla="*/ 1 w 169"/>
                    <a:gd name="T31" fmla="*/ 0 h 247"/>
                    <a:gd name="T32" fmla="*/ 1 w 169"/>
                    <a:gd name="T33" fmla="*/ 0 h 247"/>
                    <a:gd name="T34" fmla="*/ 1 w 169"/>
                    <a:gd name="T35" fmla="*/ 0 h 247"/>
                    <a:gd name="T36" fmla="*/ 1 w 169"/>
                    <a:gd name="T37" fmla="*/ 0 h 247"/>
                    <a:gd name="T38" fmla="*/ 1 w 169"/>
                    <a:gd name="T39" fmla="*/ 0 h 247"/>
                    <a:gd name="T40" fmla="*/ 1 w 169"/>
                    <a:gd name="T41" fmla="*/ 0 h 247"/>
                    <a:gd name="T42" fmla="*/ 1 w 169"/>
                    <a:gd name="T43" fmla="*/ 0 h 247"/>
                    <a:gd name="T44" fmla="*/ 1 w 169"/>
                    <a:gd name="T45" fmla="*/ 0 h 247"/>
                    <a:gd name="T46" fmla="*/ 1 w 169"/>
                    <a:gd name="T47" fmla="*/ 0 h 247"/>
                    <a:gd name="T48" fmla="*/ 1 w 169"/>
                    <a:gd name="T49" fmla="*/ 0 h 247"/>
                    <a:gd name="T50" fmla="*/ 1 w 169"/>
                    <a:gd name="T51" fmla="*/ 0 h 247"/>
                    <a:gd name="T52" fmla="*/ 1 w 169"/>
                    <a:gd name="T53" fmla="*/ 0 h 247"/>
                    <a:gd name="T54" fmla="*/ 1 w 169"/>
                    <a:gd name="T55" fmla="*/ 0 h 247"/>
                    <a:gd name="T56" fmla="*/ 1 w 169"/>
                    <a:gd name="T57" fmla="*/ 0 h 247"/>
                    <a:gd name="T58" fmla="*/ 0 w 169"/>
                    <a:gd name="T59" fmla="*/ 0 h 247"/>
                    <a:gd name="T60" fmla="*/ 0 w 169"/>
                    <a:gd name="T61" fmla="*/ 0 h 247"/>
                    <a:gd name="T62" fmla="*/ 0 w 169"/>
                    <a:gd name="T63" fmla="*/ 0 h 247"/>
                    <a:gd name="T64" fmla="*/ 0 w 169"/>
                    <a:gd name="T65" fmla="*/ 1 h 247"/>
                    <a:gd name="T66" fmla="*/ 0 w 169"/>
                    <a:gd name="T67" fmla="*/ 1 h 247"/>
                    <a:gd name="T68" fmla="*/ 0 w 169"/>
                    <a:gd name="T69" fmla="*/ 1 h 247"/>
                    <a:gd name="T70" fmla="*/ 1 w 169"/>
                    <a:gd name="T71" fmla="*/ 1 h 247"/>
                    <a:gd name="T72" fmla="*/ 1 w 169"/>
                    <a:gd name="T73" fmla="*/ 1 h 247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169" h="247">
                      <a:moveTo>
                        <a:pt x="124" y="247"/>
                      </a:moveTo>
                      <a:lnTo>
                        <a:pt x="130" y="245"/>
                      </a:lnTo>
                      <a:lnTo>
                        <a:pt x="135" y="242"/>
                      </a:lnTo>
                      <a:lnTo>
                        <a:pt x="138" y="237"/>
                      </a:lnTo>
                      <a:lnTo>
                        <a:pt x="139" y="231"/>
                      </a:lnTo>
                      <a:lnTo>
                        <a:pt x="138" y="224"/>
                      </a:lnTo>
                      <a:lnTo>
                        <a:pt x="134" y="219"/>
                      </a:lnTo>
                      <a:lnTo>
                        <a:pt x="129" y="216"/>
                      </a:lnTo>
                      <a:lnTo>
                        <a:pt x="123" y="215"/>
                      </a:lnTo>
                      <a:lnTo>
                        <a:pt x="114" y="215"/>
                      </a:lnTo>
                      <a:lnTo>
                        <a:pt x="104" y="214"/>
                      </a:lnTo>
                      <a:lnTo>
                        <a:pt x="91" y="212"/>
                      </a:lnTo>
                      <a:lnTo>
                        <a:pt x="78" y="209"/>
                      </a:lnTo>
                      <a:lnTo>
                        <a:pt x="66" y="204"/>
                      </a:lnTo>
                      <a:lnTo>
                        <a:pt x="54" y="199"/>
                      </a:lnTo>
                      <a:lnTo>
                        <a:pt x="44" y="192"/>
                      </a:lnTo>
                      <a:lnTo>
                        <a:pt x="36" y="182"/>
                      </a:lnTo>
                      <a:lnTo>
                        <a:pt x="31" y="170"/>
                      </a:lnTo>
                      <a:lnTo>
                        <a:pt x="31" y="154"/>
                      </a:lnTo>
                      <a:lnTo>
                        <a:pt x="36" y="136"/>
                      </a:lnTo>
                      <a:lnTo>
                        <a:pt x="44" y="116"/>
                      </a:lnTo>
                      <a:lnTo>
                        <a:pt x="49" y="108"/>
                      </a:lnTo>
                      <a:lnTo>
                        <a:pt x="55" y="100"/>
                      </a:lnTo>
                      <a:lnTo>
                        <a:pt x="62" y="94"/>
                      </a:lnTo>
                      <a:lnTo>
                        <a:pt x="72" y="90"/>
                      </a:lnTo>
                      <a:lnTo>
                        <a:pt x="85" y="88"/>
                      </a:lnTo>
                      <a:lnTo>
                        <a:pt x="101" y="89"/>
                      </a:lnTo>
                      <a:lnTo>
                        <a:pt x="122" y="94"/>
                      </a:lnTo>
                      <a:lnTo>
                        <a:pt x="148" y="102"/>
                      </a:lnTo>
                      <a:lnTo>
                        <a:pt x="154" y="104"/>
                      </a:lnTo>
                      <a:lnTo>
                        <a:pt x="160" y="102"/>
                      </a:lnTo>
                      <a:lnTo>
                        <a:pt x="165" y="99"/>
                      </a:lnTo>
                      <a:lnTo>
                        <a:pt x="168" y="94"/>
                      </a:lnTo>
                      <a:lnTo>
                        <a:pt x="169" y="88"/>
                      </a:lnTo>
                      <a:lnTo>
                        <a:pt x="168" y="81"/>
                      </a:lnTo>
                      <a:lnTo>
                        <a:pt x="164" y="76"/>
                      </a:lnTo>
                      <a:lnTo>
                        <a:pt x="159" y="73"/>
                      </a:lnTo>
                      <a:lnTo>
                        <a:pt x="155" y="71"/>
                      </a:lnTo>
                      <a:lnTo>
                        <a:pt x="150" y="69"/>
                      </a:lnTo>
                      <a:lnTo>
                        <a:pt x="146" y="68"/>
                      </a:lnTo>
                      <a:lnTo>
                        <a:pt x="140" y="66"/>
                      </a:lnTo>
                      <a:lnTo>
                        <a:pt x="155" y="21"/>
                      </a:lnTo>
                      <a:lnTo>
                        <a:pt x="155" y="15"/>
                      </a:lnTo>
                      <a:lnTo>
                        <a:pt x="154" y="9"/>
                      </a:lnTo>
                      <a:lnTo>
                        <a:pt x="150" y="4"/>
                      </a:lnTo>
                      <a:lnTo>
                        <a:pt x="145" y="0"/>
                      </a:lnTo>
                      <a:lnTo>
                        <a:pt x="138" y="0"/>
                      </a:lnTo>
                      <a:lnTo>
                        <a:pt x="132" y="1"/>
                      </a:lnTo>
                      <a:lnTo>
                        <a:pt x="127" y="6"/>
                      </a:lnTo>
                      <a:lnTo>
                        <a:pt x="124" y="11"/>
                      </a:lnTo>
                      <a:lnTo>
                        <a:pt x="109" y="57"/>
                      </a:lnTo>
                      <a:lnTo>
                        <a:pt x="96" y="55"/>
                      </a:lnTo>
                      <a:lnTo>
                        <a:pt x="83" y="55"/>
                      </a:lnTo>
                      <a:lnTo>
                        <a:pt x="70" y="57"/>
                      </a:lnTo>
                      <a:lnTo>
                        <a:pt x="58" y="60"/>
                      </a:lnTo>
                      <a:lnTo>
                        <a:pt x="47" y="67"/>
                      </a:lnTo>
                      <a:lnTo>
                        <a:pt x="36" y="75"/>
                      </a:lnTo>
                      <a:lnTo>
                        <a:pt x="26" y="87"/>
                      </a:lnTo>
                      <a:lnTo>
                        <a:pt x="17" y="101"/>
                      </a:lnTo>
                      <a:lnTo>
                        <a:pt x="5" y="130"/>
                      </a:lnTo>
                      <a:lnTo>
                        <a:pt x="0" y="155"/>
                      </a:lnTo>
                      <a:lnTo>
                        <a:pt x="1" y="179"/>
                      </a:lnTo>
                      <a:lnTo>
                        <a:pt x="9" y="199"/>
                      </a:lnTo>
                      <a:lnTo>
                        <a:pt x="22" y="215"/>
                      </a:lnTo>
                      <a:lnTo>
                        <a:pt x="39" y="227"/>
                      </a:lnTo>
                      <a:lnTo>
                        <a:pt x="57" y="236"/>
                      </a:lnTo>
                      <a:lnTo>
                        <a:pt x="76" y="242"/>
                      </a:lnTo>
                      <a:lnTo>
                        <a:pt x="94" y="245"/>
                      </a:lnTo>
                      <a:lnTo>
                        <a:pt x="108" y="246"/>
                      </a:lnTo>
                      <a:lnTo>
                        <a:pt x="119" y="247"/>
                      </a:lnTo>
                      <a:lnTo>
                        <a:pt x="124" y="24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8" name="Freeform 19">
                  <a:extLst>
                    <a:ext uri="{FF2B5EF4-FFF2-40B4-BE49-F238E27FC236}">
                      <a16:creationId xmlns:a16="http://schemas.microsoft.com/office/drawing/2014/main" id="{A865B577-CB55-B64C-B815-51986FC073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3" y="2776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0 w 1"/>
                    <a:gd name="T5" fmla="*/ 0 h 1"/>
                    <a:gd name="T6" fmla="*/ 0 w 1"/>
                    <a:gd name="T7" fmla="*/ 0 h 1"/>
                    <a:gd name="T8" fmla="*/ 0 w 1"/>
                    <a:gd name="T9" fmla="*/ 0 h 1"/>
                    <a:gd name="T10" fmla="*/ 0 w 1"/>
                    <a:gd name="T11" fmla="*/ 0 h 1"/>
                    <a:gd name="T12" fmla="*/ 0 w 1"/>
                    <a:gd name="T13" fmla="*/ 0 h 1"/>
                    <a:gd name="T14" fmla="*/ 0 w 1"/>
                    <a:gd name="T15" fmla="*/ 0 h 1"/>
                    <a:gd name="T16" fmla="*/ 0 w 1"/>
                    <a:gd name="T17" fmla="*/ 0 h 1"/>
                    <a:gd name="T18" fmla="*/ 0 w 1"/>
                    <a:gd name="T19" fmla="*/ 0 h 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" name="Freeform 20">
                  <a:extLst>
                    <a:ext uri="{FF2B5EF4-FFF2-40B4-BE49-F238E27FC236}">
                      <a16:creationId xmlns:a16="http://schemas.microsoft.com/office/drawing/2014/main" id="{4CBD704E-E09C-5E43-8CFB-C98DF94D92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9" y="2771"/>
                  <a:ext cx="244" cy="77"/>
                </a:xfrm>
                <a:custGeom>
                  <a:avLst/>
                  <a:gdLst>
                    <a:gd name="T0" fmla="*/ 9 w 1218"/>
                    <a:gd name="T1" fmla="*/ 0 h 539"/>
                    <a:gd name="T2" fmla="*/ 9 w 1218"/>
                    <a:gd name="T3" fmla="*/ 0 h 539"/>
                    <a:gd name="T4" fmla="*/ 9 w 1218"/>
                    <a:gd name="T5" fmla="*/ 0 h 539"/>
                    <a:gd name="T6" fmla="*/ 9 w 1218"/>
                    <a:gd name="T7" fmla="*/ 0 h 539"/>
                    <a:gd name="T8" fmla="*/ 9 w 1218"/>
                    <a:gd name="T9" fmla="*/ 0 h 539"/>
                    <a:gd name="T10" fmla="*/ 9 w 1218"/>
                    <a:gd name="T11" fmla="*/ 0 h 539"/>
                    <a:gd name="T12" fmla="*/ 9 w 1218"/>
                    <a:gd name="T13" fmla="*/ 0 h 539"/>
                    <a:gd name="T14" fmla="*/ 9 w 1218"/>
                    <a:gd name="T15" fmla="*/ 0 h 539"/>
                    <a:gd name="T16" fmla="*/ 9 w 1218"/>
                    <a:gd name="T17" fmla="*/ 0 h 539"/>
                    <a:gd name="T18" fmla="*/ 9 w 1218"/>
                    <a:gd name="T19" fmla="*/ 0 h 539"/>
                    <a:gd name="T20" fmla="*/ 9 w 1218"/>
                    <a:gd name="T21" fmla="*/ 0 h 539"/>
                    <a:gd name="T22" fmla="*/ 9 w 1218"/>
                    <a:gd name="T23" fmla="*/ 1 h 539"/>
                    <a:gd name="T24" fmla="*/ 8 w 1218"/>
                    <a:gd name="T25" fmla="*/ 1 h 539"/>
                    <a:gd name="T26" fmla="*/ 7 w 1218"/>
                    <a:gd name="T27" fmla="*/ 1 h 539"/>
                    <a:gd name="T28" fmla="*/ 5 w 1218"/>
                    <a:gd name="T29" fmla="*/ 1 h 539"/>
                    <a:gd name="T30" fmla="*/ 4 w 1218"/>
                    <a:gd name="T31" fmla="*/ 1 h 539"/>
                    <a:gd name="T32" fmla="*/ 2 w 1218"/>
                    <a:gd name="T33" fmla="*/ 1 h 539"/>
                    <a:gd name="T34" fmla="*/ 1 w 1218"/>
                    <a:gd name="T35" fmla="*/ 1 h 539"/>
                    <a:gd name="T36" fmla="*/ 1 w 1218"/>
                    <a:gd name="T37" fmla="*/ 0 h 539"/>
                    <a:gd name="T38" fmla="*/ 1 w 1218"/>
                    <a:gd name="T39" fmla="*/ 0 h 539"/>
                    <a:gd name="T40" fmla="*/ 1 w 1218"/>
                    <a:gd name="T41" fmla="*/ 0 h 539"/>
                    <a:gd name="T42" fmla="*/ 1 w 1218"/>
                    <a:gd name="T43" fmla="*/ 0 h 539"/>
                    <a:gd name="T44" fmla="*/ 1 w 1218"/>
                    <a:gd name="T45" fmla="*/ 0 h 539"/>
                    <a:gd name="T46" fmla="*/ 1 w 1218"/>
                    <a:gd name="T47" fmla="*/ 0 h 539"/>
                    <a:gd name="T48" fmla="*/ 1 w 1218"/>
                    <a:gd name="T49" fmla="*/ 0 h 539"/>
                    <a:gd name="T50" fmla="*/ 1 w 1218"/>
                    <a:gd name="T51" fmla="*/ 0 h 539"/>
                    <a:gd name="T52" fmla="*/ 1 w 1218"/>
                    <a:gd name="T53" fmla="*/ 0 h 539"/>
                    <a:gd name="T54" fmla="*/ 0 w 1218"/>
                    <a:gd name="T55" fmla="*/ 0 h 539"/>
                    <a:gd name="T56" fmla="*/ 0 w 1218"/>
                    <a:gd name="T57" fmla="*/ 0 h 539"/>
                    <a:gd name="T58" fmla="*/ 0 w 1218"/>
                    <a:gd name="T59" fmla="*/ 0 h 539"/>
                    <a:gd name="T60" fmla="*/ 0 w 1218"/>
                    <a:gd name="T61" fmla="*/ 0 h 539"/>
                    <a:gd name="T62" fmla="*/ 0 w 1218"/>
                    <a:gd name="T63" fmla="*/ 0 h 539"/>
                    <a:gd name="T64" fmla="*/ 0 w 1218"/>
                    <a:gd name="T65" fmla="*/ 0 h 539"/>
                    <a:gd name="T66" fmla="*/ 0 w 1218"/>
                    <a:gd name="T67" fmla="*/ 0 h 539"/>
                    <a:gd name="T68" fmla="*/ 1 w 1218"/>
                    <a:gd name="T69" fmla="*/ 1 h 539"/>
                    <a:gd name="T70" fmla="*/ 1 w 1218"/>
                    <a:gd name="T71" fmla="*/ 1 h 539"/>
                    <a:gd name="T72" fmla="*/ 2 w 1218"/>
                    <a:gd name="T73" fmla="*/ 1 h 539"/>
                    <a:gd name="T74" fmla="*/ 4 w 1218"/>
                    <a:gd name="T75" fmla="*/ 2 h 539"/>
                    <a:gd name="T76" fmla="*/ 5 w 1218"/>
                    <a:gd name="T77" fmla="*/ 2 h 539"/>
                    <a:gd name="T78" fmla="*/ 7 w 1218"/>
                    <a:gd name="T79" fmla="*/ 1 h 539"/>
                    <a:gd name="T80" fmla="*/ 8 w 1218"/>
                    <a:gd name="T81" fmla="*/ 1 h 539"/>
                    <a:gd name="T82" fmla="*/ 9 w 1218"/>
                    <a:gd name="T83" fmla="*/ 1 h 539"/>
                    <a:gd name="T84" fmla="*/ 9 w 1218"/>
                    <a:gd name="T85" fmla="*/ 0 h 539"/>
                    <a:gd name="T86" fmla="*/ 9 w 1218"/>
                    <a:gd name="T87" fmla="*/ 0 h 539"/>
                    <a:gd name="T88" fmla="*/ 10 w 1218"/>
                    <a:gd name="T89" fmla="*/ 0 h 539"/>
                    <a:gd name="T90" fmla="*/ 10 w 1218"/>
                    <a:gd name="T91" fmla="*/ 0 h 539"/>
                    <a:gd name="T92" fmla="*/ 10 w 1218"/>
                    <a:gd name="T93" fmla="*/ 0 h 539"/>
                    <a:gd name="T94" fmla="*/ 10 w 1218"/>
                    <a:gd name="T95" fmla="*/ 0 h 539"/>
                    <a:gd name="T96" fmla="*/ 9 w 1218"/>
                    <a:gd name="T97" fmla="*/ 0 h 539"/>
                    <a:gd name="T98" fmla="*/ 9 w 1218"/>
                    <a:gd name="T99" fmla="*/ 0 h 539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1218" h="539">
                      <a:moveTo>
                        <a:pt x="1131" y="10"/>
                      </a:moveTo>
                      <a:lnTo>
                        <a:pt x="1131" y="10"/>
                      </a:lnTo>
                      <a:lnTo>
                        <a:pt x="1127" y="10"/>
                      </a:lnTo>
                      <a:lnTo>
                        <a:pt x="1123" y="11"/>
                      </a:lnTo>
                      <a:lnTo>
                        <a:pt x="1120" y="15"/>
                      </a:lnTo>
                      <a:lnTo>
                        <a:pt x="1118" y="19"/>
                      </a:lnTo>
                      <a:lnTo>
                        <a:pt x="1118" y="23"/>
                      </a:lnTo>
                      <a:lnTo>
                        <a:pt x="1120" y="26"/>
                      </a:lnTo>
                      <a:lnTo>
                        <a:pt x="1123" y="29"/>
                      </a:lnTo>
                      <a:lnTo>
                        <a:pt x="1126" y="31"/>
                      </a:lnTo>
                      <a:lnTo>
                        <a:pt x="1127" y="31"/>
                      </a:lnTo>
                      <a:lnTo>
                        <a:pt x="1129" y="32"/>
                      </a:lnTo>
                      <a:lnTo>
                        <a:pt x="1132" y="33"/>
                      </a:lnTo>
                      <a:lnTo>
                        <a:pt x="1136" y="35"/>
                      </a:lnTo>
                      <a:lnTo>
                        <a:pt x="1141" y="37"/>
                      </a:lnTo>
                      <a:lnTo>
                        <a:pt x="1146" y="40"/>
                      </a:lnTo>
                      <a:lnTo>
                        <a:pt x="1152" y="44"/>
                      </a:lnTo>
                      <a:lnTo>
                        <a:pt x="1159" y="48"/>
                      </a:lnTo>
                      <a:lnTo>
                        <a:pt x="1159" y="49"/>
                      </a:lnTo>
                      <a:lnTo>
                        <a:pt x="1158" y="49"/>
                      </a:lnTo>
                      <a:lnTo>
                        <a:pt x="1158" y="50"/>
                      </a:lnTo>
                      <a:lnTo>
                        <a:pt x="1156" y="56"/>
                      </a:lnTo>
                      <a:lnTo>
                        <a:pt x="1151" y="70"/>
                      </a:lnTo>
                      <a:lnTo>
                        <a:pt x="1143" y="92"/>
                      </a:lnTo>
                      <a:lnTo>
                        <a:pt x="1131" y="121"/>
                      </a:lnTo>
                      <a:lnTo>
                        <a:pt x="1115" y="154"/>
                      </a:lnTo>
                      <a:lnTo>
                        <a:pt x="1095" y="191"/>
                      </a:lnTo>
                      <a:lnTo>
                        <a:pt x="1070" y="231"/>
                      </a:lnTo>
                      <a:lnTo>
                        <a:pt x="1041" y="272"/>
                      </a:lnTo>
                      <a:lnTo>
                        <a:pt x="1006" y="313"/>
                      </a:lnTo>
                      <a:lnTo>
                        <a:pt x="966" y="352"/>
                      </a:lnTo>
                      <a:lnTo>
                        <a:pt x="921" y="390"/>
                      </a:lnTo>
                      <a:lnTo>
                        <a:pt x="868" y="422"/>
                      </a:lnTo>
                      <a:lnTo>
                        <a:pt x="811" y="451"/>
                      </a:lnTo>
                      <a:lnTo>
                        <a:pt x="747" y="472"/>
                      </a:lnTo>
                      <a:lnTo>
                        <a:pt x="676" y="485"/>
                      </a:lnTo>
                      <a:lnTo>
                        <a:pt x="598" y="491"/>
                      </a:lnTo>
                      <a:lnTo>
                        <a:pt x="521" y="485"/>
                      </a:lnTo>
                      <a:lnTo>
                        <a:pt x="452" y="472"/>
                      </a:lnTo>
                      <a:lnTo>
                        <a:pt x="390" y="450"/>
                      </a:lnTo>
                      <a:lnTo>
                        <a:pt x="333" y="422"/>
                      </a:lnTo>
                      <a:lnTo>
                        <a:pt x="285" y="389"/>
                      </a:lnTo>
                      <a:lnTo>
                        <a:pt x="242" y="351"/>
                      </a:lnTo>
                      <a:lnTo>
                        <a:pt x="205" y="311"/>
                      </a:lnTo>
                      <a:lnTo>
                        <a:pt x="173" y="270"/>
                      </a:lnTo>
                      <a:lnTo>
                        <a:pt x="147" y="228"/>
                      </a:lnTo>
                      <a:lnTo>
                        <a:pt x="125" y="187"/>
                      </a:lnTo>
                      <a:lnTo>
                        <a:pt x="107" y="149"/>
                      </a:lnTo>
                      <a:lnTo>
                        <a:pt x="93" y="113"/>
                      </a:lnTo>
                      <a:lnTo>
                        <a:pt x="83" y="84"/>
                      </a:lnTo>
                      <a:lnTo>
                        <a:pt x="76" y="60"/>
                      </a:lnTo>
                      <a:lnTo>
                        <a:pt x="71" y="43"/>
                      </a:lnTo>
                      <a:lnTo>
                        <a:pt x="69" y="35"/>
                      </a:lnTo>
                      <a:lnTo>
                        <a:pt x="69" y="33"/>
                      </a:lnTo>
                      <a:lnTo>
                        <a:pt x="68" y="32"/>
                      </a:lnTo>
                      <a:lnTo>
                        <a:pt x="68" y="31"/>
                      </a:lnTo>
                      <a:lnTo>
                        <a:pt x="67" y="30"/>
                      </a:lnTo>
                      <a:lnTo>
                        <a:pt x="78" y="25"/>
                      </a:lnTo>
                      <a:lnTo>
                        <a:pt x="85" y="22"/>
                      </a:lnTo>
                      <a:lnTo>
                        <a:pt x="90" y="21"/>
                      </a:lnTo>
                      <a:lnTo>
                        <a:pt x="92" y="20"/>
                      </a:lnTo>
                      <a:lnTo>
                        <a:pt x="95" y="19"/>
                      </a:lnTo>
                      <a:lnTo>
                        <a:pt x="98" y="16"/>
                      </a:lnTo>
                      <a:lnTo>
                        <a:pt x="99" y="11"/>
                      </a:lnTo>
                      <a:lnTo>
                        <a:pt x="99" y="7"/>
                      </a:lnTo>
                      <a:lnTo>
                        <a:pt x="98" y="4"/>
                      </a:lnTo>
                      <a:lnTo>
                        <a:pt x="95" y="1"/>
                      </a:lnTo>
                      <a:lnTo>
                        <a:pt x="91" y="0"/>
                      </a:lnTo>
                      <a:lnTo>
                        <a:pt x="87" y="0"/>
                      </a:lnTo>
                      <a:lnTo>
                        <a:pt x="84" y="1"/>
                      </a:lnTo>
                      <a:lnTo>
                        <a:pt x="77" y="3"/>
                      </a:lnTo>
                      <a:lnTo>
                        <a:pt x="66" y="7"/>
                      </a:lnTo>
                      <a:lnTo>
                        <a:pt x="54" y="15"/>
                      </a:lnTo>
                      <a:lnTo>
                        <a:pt x="41" y="24"/>
                      </a:lnTo>
                      <a:lnTo>
                        <a:pt x="27" y="37"/>
                      </a:lnTo>
                      <a:lnTo>
                        <a:pt x="13" y="53"/>
                      </a:lnTo>
                      <a:lnTo>
                        <a:pt x="1" y="73"/>
                      </a:lnTo>
                      <a:lnTo>
                        <a:pt x="0" y="78"/>
                      </a:lnTo>
                      <a:lnTo>
                        <a:pt x="0" y="82"/>
                      </a:lnTo>
                      <a:lnTo>
                        <a:pt x="2" y="85"/>
                      </a:lnTo>
                      <a:lnTo>
                        <a:pt x="5" y="88"/>
                      </a:lnTo>
                      <a:lnTo>
                        <a:pt x="9" y="89"/>
                      </a:lnTo>
                      <a:lnTo>
                        <a:pt x="13" y="89"/>
                      </a:lnTo>
                      <a:lnTo>
                        <a:pt x="16" y="87"/>
                      </a:lnTo>
                      <a:lnTo>
                        <a:pt x="19" y="84"/>
                      </a:lnTo>
                      <a:lnTo>
                        <a:pt x="24" y="74"/>
                      </a:lnTo>
                      <a:lnTo>
                        <a:pt x="29" y="66"/>
                      </a:lnTo>
                      <a:lnTo>
                        <a:pt x="35" y="58"/>
                      </a:lnTo>
                      <a:lnTo>
                        <a:pt x="41" y="51"/>
                      </a:lnTo>
                      <a:lnTo>
                        <a:pt x="46" y="68"/>
                      </a:lnTo>
                      <a:lnTo>
                        <a:pt x="53" y="92"/>
                      </a:lnTo>
                      <a:lnTo>
                        <a:pt x="63" y="122"/>
                      </a:lnTo>
                      <a:lnTo>
                        <a:pt x="77" y="156"/>
                      </a:lnTo>
                      <a:lnTo>
                        <a:pt x="94" y="195"/>
                      </a:lnTo>
                      <a:lnTo>
                        <a:pt x="115" y="236"/>
                      </a:lnTo>
                      <a:lnTo>
                        <a:pt x="140" y="278"/>
                      </a:lnTo>
                      <a:lnTo>
                        <a:pt x="169" y="321"/>
                      </a:lnTo>
                      <a:lnTo>
                        <a:pt x="203" y="364"/>
                      </a:lnTo>
                      <a:lnTo>
                        <a:pt x="242" y="403"/>
                      </a:lnTo>
                      <a:lnTo>
                        <a:pt x="286" y="440"/>
                      </a:lnTo>
                      <a:lnTo>
                        <a:pt x="336" y="473"/>
                      </a:lnTo>
                      <a:lnTo>
                        <a:pt x="393" y="500"/>
                      </a:lnTo>
                      <a:lnTo>
                        <a:pt x="455" y="521"/>
                      </a:lnTo>
                      <a:lnTo>
                        <a:pt x="523" y="535"/>
                      </a:lnTo>
                      <a:lnTo>
                        <a:pt x="598" y="539"/>
                      </a:lnTo>
                      <a:lnTo>
                        <a:pt x="673" y="535"/>
                      </a:lnTo>
                      <a:lnTo>
                        <a:pt x="741" y="522"/>
                      </a:lnTo>
                      <a:lnTo>
                        <a:pt x="803" y="502"/>
                      </a:lnTo>
                      <a:lnTo>
                        <a:pt x="860" y="477"/>
                      </a:lnTo>
                      <a:lnTo>
                        <a:pt x="912" y="447"/>
                      </a:lnTo>
                      <a:lnTo>
                        <a:pt x="959" y="411"/>
                      </a:lnTo>
                      <a:lnTo>
                        <a:pt x="1000" y="374"/>
                      </a:lnTo>
                      <a:lnTo>
                        <a:pt x="1036" y="334"/>
                      </a:lnTo>
                      <a:lnTo>
                        <a:pt x="1068" y="293"/>
                      </a:lnTo>
                      <a:lnTo>
                        <a:pt x="1096" y="253"/>
                      </a:lnTo>
                      <a:lnTo>
                        <a:pt x="1120" y="214"/>
                      </a:lnTo>
                      <a:lnTo>
                        <a:pt x="1140" y="177"/>
                      </a:lnTo>
                      <a:lnTo>
                        <a:pt x="1156" y="144"/>
                      </a:lnTo>
                      <a:lnTo>
                        <a:pt x="1169" y="114"/>
                      </a:lnTo>
                      <a:lnTo>
                        <a:pt x="1179" y="90"/>
                      </a:lnTo>
                      <a:lnTo>
                        <a:pt x="1185" y="72"/>
                      </a:lnTo>
                      <a:lnTo>
                        <a:pt x="1189" y="78"/>
                      </a:lnTo>
                      <a:lnTo>
                        <a:pt x="1192" y="83"/>
                      </a:lnTo>
                      <a:lnTo>
                        <a:pt x="1196" y="88"/>
                      </a:lnTo>
                      <a:lnTo>
                        <a:pt x="1199" y="94"/>
                      </a:lnTo>
                      <a:lnTo>
                        <a:pt x="1201" y="98"/>
                      </a:lnTo>
                      <a:lnTo>
                        <a:pt x="1204" y="100"/>
                      </a:lnTo>
                      <a:lnTo>
                        <a:pt x="1208" y="100"/>
                      </a:lnTo>
                      <a:lnTo>
                        <a:pt x="1212" y="99"/>
                      </a:lnTo>
                      <a:lnTo>
                        <a:pt x="1215" y="97"/>
                      </a:lnTo>
                      <a:lnTo>
                        <a:pt x="1217" y="93"/>
                      </a:lnTo>
                      <a:lnTo>
                        <a:pt x="1218" y="89"/>
                      </a:lnTo>
                      <a:lnTo>
                        <a:pt x="1217" y="85"/>
                      </a:lnTo>
                      <a:lnTo>
                        <a:pt x="1205" y="64"/>
                      </a:lnTo>
                      <a:lnTo>
                        <a:pt x="1191" y="48"/>
                      </a:lnTo>
                      <a:lnTo>
                        <a:pt x="1177" y="35"/>
                      </a:lnTo>
                      <a:lnTo>
                        <a:pt x="1164" y="25"/>
                      </a:lnTo>
                      <a:lnTo>
                        <a:pt x="1151" y="19"/>
                      </a:lnTo>
                      <a:lnTo>
                        <a:pt x="1141" y="14"/>
                      </a:lnTo>
                      <a:lnTo>
                        <a:pt x="1134" y="11"/>
                      </a:lnTo>
                      <a:lnTo>
                        <a:pt x="1131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aphicFrame>
            <p:nvGraphicFramePr>
              <p:cNvPr id="26" name="Object 5">
                <a:extLst>
                  <a:ext uri="{FF2B5EF4-FFF2-40B4-BE49-F238E27FC236}">
                    <a16:creationId xmlns:a16="http://schemas.microsoft.com/office/drawing/2014/main" id="{4F44C511-43E0-D543-8257-2F1DF9FCB47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flipH="1" flipV="1">
              <a:off x="1428" y="2489"/>
              <a:ext cx="384" cy="29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1101" name="Clip" r:id="rId3" imgW="4495800" imgH="5080000" progId="MS_ClipArt_Gallery.5">
                      <p:embed/>
                    </p:oleObj>
                  </mc:Choice>
                  <mc:Fallback>
                    <p:oleObj name="Clip" r:id="rId3" imgW="4495800" imgH="5080000" progId="MS_ClipArt_Gallery.5">
                      <p:embed/>
                      <p:pic>
                        <p:nvPicPr>
                          <p:cNvPr id="26" name="Object 5">
                            <a:extLst>
                              <a:ext uri="{FF2B5EF4-FFF2-40B4-BE49-F238E27FC236}">
                                <a16:creationId xmlns:a16="http://schemas.microsoft.com/office/drawing/2014/main" id="{4F44C511-43E0-D543-8257-2F1DF9FCB478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 flipH="1" flipV="1">
                            <a:off x="1428" y="2489"/>
                            <a:ext cx="384" cy="29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" name="Object 6">
                <a:extLst>
                  <a:ext uri="{FF2B5EF4-FFF2-40B4-BE49-F238E27FC236}">
                    <a16:creationId xmlns:a16="http://schemas.microsoft.com/office/drawing/2014/main" id="{63D0E9D2-D48C-E541-85D2-1054A947B8C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flipH="1" flipV="1">
              <a:off x="2716" y="2489"/>
              <a:ext cx="383" cy="29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1102" name="Clip" r:id="rId5" imgW="4495800" imgH="5080000" progId="MS_ClipArt_Gallery.5">
                      <p:embed/>
                    </p:oleObj>
                  </mc:Choice>
                  <mc:Fallback>
                    <p:oleObj name="Clip" r:id="rId5" imgW="4495800" imgH="5080000" progId="MS_ClipArt_Gallery.5">
                      <p:embed/>
                      <p:pic>
                        <p:nvPicPr>
                          <p:cNvPr id="27" name="Object 6">
                            <a:extLst>
                              <a:ext uri="{FF2B5EF4-FFF2-40B4-BE49-F238E27FC236}">
                                <a16:creationId xmlns:a16="http://schemas.microsoft.com/office/drawing/2014/main" id="{63D0E9D2-D48C-E541-85D2-1054A947B8C7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 flipH="1" flipV="1">
                            <a:off x="2716" y="2489"/>
                            <a:ext cx="383" cy="29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" name="Object 7">
                <a:extLst>
                  <a:ext uri="{FF2B5EF4-FFF2-40B4-BE49-F238E27FC236}">
                    <a16:creationId xmlns:a16="http://schemas.microsoft.com/office/drawing/2014/main" id="{355C46F8-365D-4A40-B5EF-CE85CB2AF0D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flipH="1" flipV="1">
              <a:off x="4003" y="2489"/>
              <a:ext cx="384" cy="29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1103" name="Clip" r:id="rId7" imgW="4483100" imgH="5067300" progId="MS_ClipArt_Gallery.5">
                      <p:embed/>
                    </p:oleObj>
                  </mc:Choice>
                  <mc:Fallback>
                    <p:oleObj name="Clip" r:id="rId7" imgW="4483100" imgH="5067300" progId="MS_ClipArt_Gallery.5">
                      <p:embed/>
                      <p:pic>
                        <p:nvPicPr>
                          <p:cNvPr id="28" name="Object 7">
                            <a:extLst>
                              <a:ext uri="{FF2B5EF4-FFF2-40B4-BE49-F238E27FC236}">
                                <a16:creationId xmlns:a16="http://schemas.microsoft.com/office/drawing/2014/main" id="{355C46F8-365D-4A40-B5EF-CE85CB2AF0D8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 flipH="1" flipV="1">
                            <a:off x="4003" y="2489"/>
                            <a:ext cx="384" cy="29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29" name="Picture 22">
                <a:extLst>
                  <a:ext uri="{FF2B5EF4-FFF2-40B4-BE49-F238E27FC236}">
                    <a16:creationId xmlns:a16="http://schemas.microsoft.com/office/drawing/2014/main" id="{7CE3BFB7-A90B-5B4D-9FB2-1AF774A38E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47" y="2496"/>
                <a:ext cx="336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0" name="Picture 23">
                <a:extLst>
                  <a:ext uri="{FF2B5EF4-FFF2-40B4-BE49-F238E27FC236}">
                    <a16:creationId xmlns:a16="http://schemas.microsoft.com/office/drawing/2014/main" id="{4159B1A0-3A21-9A49-8872-A5C99EFCC1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43" y="2400"/>
                <a:ext cx="29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1" name="Group 24">
                <a:extLst>
                  <a:ext uri="{FF2B5EF4-FFF2-40B4-BE49-F238E27FC236}">
                    <a16:creationId xmlns:a16="http://schemas.microsoft.com/office/drawing/2014/main" id="{9A8B2008-A774-514E-868C-403A2235ACC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" y="2488"/>
                <a:ext cx="384" cy="296"/>
                <a:chOff x="624" y="1307"/>
                <a:chExt cx="2042" cy="1573"/>
              </a:xfrm>
            </p:grpSpPr>
            <p:sp>
              <p:nvSpPr>
                <p:cNvPr id="64" name="Freeform 25">
                  <a:extLst>
                    <a:ext uri="{FF2B5EF4-FFF2-40B4-BE49-F238E27FC236}">
                      <a16:creationId xmlns:a16="http://schemas.microsoft.com/office/drawing/2014/main" id="{917FB7DA-8443-0F47-BCAA-303E723E54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6" y="1335"/>
                  <a:ext cx="1958" cy="1517"/>
                </a:xfrm>
                <a:custGeom>
                  <a:avLst/>
                  <a:gdLst>
                    <a:gd name="T0" fmla="*/ 1079 w 1958"/>
                    <a:gd name="T1" fmla="*/ 1511 h 1517"/>
                    <a:gd name="T2" fmla="*/ 1224 w 1958"/>
                    <a:gd name="T3" fmla="*/ 1491 h 1517"/>
                    <a:gd name="T4" fmla="*/ 1361 w 1958"/>
                    <a:gd name="T5" fmla="*/ 1457 h 1517"/>
                    <a:gd name="T6" fmla="*/ 1485 w 1958"/>
                    <a:gd name="T7" fmla="*/ 1406 h 1517"/>
                    <a:gd name="T8" fmla="*/ 1602 w 1958"/>
                    <a:gd name="T9" fmla="*/ 1344 h 1517"/>
                    <a:gd name="T10" fmla="*/ 1701 w 1958"/>
                    <a:gd name="T11" fmla="*/ 1267 h 1517"/>
                    <a:gd name="T12" fmla="*/ 1788 w 1958"/>
                    <a:gd name="T13" fmla="*/ 1182 h 1517"/>
                    <a:gd name="T14" fmla="*/ 1859 w 1958"/>
                    <a:gd name="T15" fmla="*/ 1086 h 1517"/>
                    <a:gd name="T16" fmla="*/ 1913 w 1958"/>
                    <a:gd name="T17" fmla="*/ 984 h 1517"/>
                    <a:gd name="T18" fmla="*/ 1946 w 1958"/>
                    <a:gd name="T19" fmla="*/ 873 h 1517"/>
                    <a:gd name="T20" fmla="*/ 1958 w 1958"/>
                    <a:gd name="T21" fmla="*/ 760 h 1517"/>
                    <a:gd name="T22" fmla="*/ 1946 w 1958"/>
                    <a:gd name="T23" fmla="*/ 644 h 1517"/>
                    <a:gd name="T24" fmla="*/ 1913 w 1958"/>
                    <a:gd name="T25" fmla="*/ 533 h 1517"/>
                    <a:gd name="T26" fmla="*/ 1859 w 1958"/>
                    <a:gd name="T27" fmla="*/ 431 h 1517"/>
                    <a:gd name="T28" fmla="*/ 1788 w 1958"/>
                    <a:gd name="T29" fmla="*/ 335 h 1517"/>
                    <a:gd name="T30" fmla="*/ 1701 w 1958"/>
                    <a:gd name="T31" fmla="*/ 250 h 1517"/>
                    <a:gd name="T32" fmla="*/ 1602 w 1958"/>
                    <a:gd name="T33" fmla="*/ 173 h 1517"/>
                    <a:gd name="T34" fmla="*/ 1485 w 1958"/>
                    <a:gd name="T35" fmla="*/ 111 h 1517"/>
                    <a:gd name="T36" fmla="*/ 1361 w 1958"/>
                    <a:gd name="T37" fmla="*/ 60 h 1517"/>
                    <a:gd name="T38" fmla="*/ 1224 w 1958"/>
                    <a:gd name="T39" fmla="*/ 26 h 1517"/>
                    <a:gd name="T40" fmla="*/ 1079 w 1958"/>
                    <a:gd name="T41" fmla="*/ 6 h 1517"/>
                    <a:gd name="T42" fmla="*/ 929 w 1958"/>
                    <a:gd name="T43" fmla="*/ 3 h 1517"/>
                    <a:gd name="T44" fmla="*/ 780 w 1958"/>
                    <a:gd name="T45" fmla="*/ 17 h 1517"/>
                    <a:gd name="T46" fmla="*/ 643 w 1958"/>
                    <a:gd name="T47" fmla="*/ 49 h 1517"/>
                    <a:gd name="T48" fmla="*/ 514 w 1958"/>
                    <a:gd name="T49" fmla="*/ 94 h 1517"/>
                    <a:gd name="T50" fmla="*/ 394 w 1958"/>
                    <a:gd name="T51" fmla="*/ 151 h 1517"/>
                    <a:gd name="T52" fmla="*/ 286 w 1958"/>
                    <a:gd name="T53" fmla="*/ 224 h 1517"/>
                    <a:gd name="T54" fmla="*/ 195 w 1958"/>
                    <a:gd name="T55" fmla="*/ 306 h 1517"/>
                    <a:gd name="T56" fmla="*/ 120 w 1958"/>
                    <a:gd name="T57" fmla="*/ 397 h 1517"/>
                    <a:gd name="T58" fmla="*/ 62 w 1958"/>
                    <a:gd name="T59" fmla="*/ 499 h 1517"/>
                    <a:gd name="T60" fmla="*/ 20 w 1958"/>
                    <a:gd name="T61" fmla="*/ 607 h 1517"/>
                    <a:gd name="T62" fmla="*/ 4 w 1958"/>
                    <a:gd name="T63" fmla="*/ 720 h 1517"/>
                    <a:gd name="T64" fmla="*/ 8 w 1958"/>
                    <a:gd name="T65" fmla="*/ 836 h 1517"/>
                    <a:gd name="T66" fmla="*/ 33 w 1958"/>
                    <a:gd name="T67" fmla="*/ 947 h 1517"/>
                    <a:gd name="T68" fmla="*/ 78 w 1958"/>
                    <a:gd name="T69" fmla="*/ 1055 h 1517"/>
                    <a:gd name="T70" fmla="*/ 141 w 1958"/>
                    <a:gd name="T71" fmla="*/ 1151 h 1517"/>
                    <a:gd name="T72" fmla="*/ 224 w 1958"/>
                    <a:gd name="T73" fmla="*/ 1242 h 1517"/>
                    <a:gd name="T74" fmla="*/ 323 w 1958"/>
                    <a:gd name="T75" fmla="*/ 1318 h 1517"/>
                    <a:gd name="T76" fmla="*/ 431 w 1958"/>
                    <a:gd name="T77" fmla="*/ 1386 h 1517"/>
                    <a:gd name="T78" fmla="*/ 556 w 1958"/>
                    <a:gd name="T79" fmla="*/ 1440 h 1517"/>
                    <a:gd name="T80" fmla="*/ 688 w 1958"/>
                    <a:gd name="T81" fmla="*/ 1483 h 1517"/>
                    <a:gd name="T82" fmla="*/ 830 w 1958"/>
                    <a:gd name="T83" fmla="*/ 1508 h 1517"/>
                    <a:gd name="T84" fmla="*/ 979 w 1958"/>
                    <a:gd name="T85" fmla="*/ 1517 h 1517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1958" h="1517">
                      <a:moveTo>
                        <a:pt x="979" y="1517"/>
                      </a:moveTo>
                      <a:lnTo>
                        <a:pt x="1029" y="1514"/>
                      </a:lnTo>
                      <a:lnTo>
                        <a:pt x="1079" y="1511"/>
                      </a:lnTo>
                      <a:lnTo>
                        <a:pt x="1128" y="1508"/>
                      </a:lnTo>
                      <a:lnTo>
                        <a:pt x="1178" y="1500"/>
                      </a:lnTo>
                      <a:lnTo>
                        <a:pt x="1224" y="1491"/>
                      </a:lnTo>
                      <a:lnTo>
                        <a:pt x="1270" y="1483"/>
                      </a:lnTo>
                      <a:lnTo>
                        <a:pt x="1315" y="1468"/>
                      </a:lnTo>
                      <a:lnTo>
                        <a:pt x="1361" y="1457"/>
                      </a:lnTo>
                      <a:lnTo>
                        <a:pt x="1402" y="1440"/>
                      </a:lnTo>
                      <a:lnTo>
                        <a:pt x="1444" y="1423"/>
                      </a:lnTo>
                      <a:lnTo>
                        <a:pt x="1485" y="1406"/>
                      </a:lnTo>
                      <a:lnTo>
                        <a:pt x="1527" y="1386"/>
                      </a:lnTo>
                      <a:lnTo>
                        <a:pt x="1564" y="1366"/>
                      </a:lnTo>
                      <a:lnTo>
                        <a:pt x="1602" y="1344"/>
                      </a:lnTo>
                      <a:lnTo>
                        <a:pt x="1635" y="1318"/>
                      </a:lnTo>
                      <a:lnTo>
                        <a:pt x="1672" y="1293"/>
                      </a:lnTo>
                      <a:lnTo>
                        <a:pt x="1701" y="1267"/>
                      </a:lnTo>
                      <a:lnTo>
                        <a:pt x="1734" y="1242"/>
                      </a:lnTo>
                      <a:lnTo>
                        <a:pt x="1763" y="1211"/>
                      </a:lnTo>
                      <a:lnTo>
                        <a:pt x="1788" y="1182"/>
                      </a:lnTo>
                      <a:lnTo>
                        <a:pt x="1817" y="1151"/>
                      </a:lnTo>
                      <a:lnTo>
                        <a:pt x="1838" y="1120"/>
                      </a:lnTo>
                      <a:lnTo>
                        <a:pt x="1859" y="1086"/>
                      </a:lnTo>
                      <a:lnTo>
                        <a:pt x="1880" y="1055"/>
                      </a:lnTo>
                      <a:lnTo>
                        <a:pt x="1896" y="1021"/>
                      </a:lnTo>
                      <a:lnTo>
                        <a:pt x="1913" y="984"/>
                      </a:lnTo>
                      <a:lnTo>
                        <a:pt x="1925" y="947"/>
                      </a:lnTo>
                      <a:lnTo>
                        <a:pt x="1938" y="913"/>
                      </a:lnTo>
                      <a:lnTo>
                        <a:pt x="1946" y="873"/>
                      </a:lnTo>
                      <a:lnTo>
                        <a:pt x="1950" y="836"/>
                      </a:lnTo>
                      <a:lnTo>
                        <a:pt x="1954" y="800"/>
                      </a:lnTo>
                      <a:lnTo>
                        <a:pt x="1958" y="760"/>
                      </a:lnTo>
                      <a:lnTo>
                        <a:pt x="1954" y="720"/>
                      </a:lnTo>
                      <a:lnTo>
                        <a:pt x="1950" y="681"/>
                      </a:lnTo>
                      <a:lnTo>
                        <a:pt x="1946" y="644"/>
                      </a:lnTo>
                      <a:lnTo>
                        <a:pt x="1938" y="607"/>
                      </a:lnTo>
                      <a:lnTo>
                        <a:pt x="1925" y="570"/>
                      </a:lnTo>
                      <a:lnTo>
                        <a:pt x="1913" y="533"/>
                      </a:lnTo>
                      <a:lnTo>
                        <a:pt x="1896" y="499"/>
                      </a:lnTo>
                      <a:lnTo>
                        <a:pt x="1880" y="465"/>
                      </a:lnTo>
                      <a:lnTo>
                        <a:pt x="1859" y="431"/>
                      </a:lnTo>
                      <a:lnTo>
                        <a:pt x="1838" y="397"/>
                      </a:lnTo>
                      <a:lnTo>
                        <a:pt x="1817" y="366"/>
                      </a:lnTo>
                      <a:lnTo>
                        <a:pt x="1788" y="335"/>
                      </a:lnTo>
                      <a:lnTo>
                        <a:pt x="1763" y="306"/>
                      </a:lnTo>
                      <a:lnTo>
                        <a:pt x="1734" y="278"/>
                      </a:lnTo>
                      <a:lnTo>
                        <a:pt x="1701" y="250"/>
                      </a:lnTo>
                      <a:lnTo>
                        <a:pt x="1672" y="224"/>
                      </a:lnTo>
                      <a:lnTo>
                        <a:pt x="1635" y="199"/>
                      </a:lnTo>
                      <a:lnTo>
                        <a:pt x="1602" y="173"/>
                      </a:lnTo>
                      <a:lnTo>
                        <a:pt x="1564" y="151"/>
                      </a:lnTo>
                      <a:lnTo>
                        <a:pt x="1527" y="131"/>
                      </a:lnTo>
                      <a:lnTo>
                        <a:pt x="1485" y="111"/>
                      </a:lnTo>
                      <a:lnTo>
                        <a:pt x="1444" y="94"/>
                      </a:lnTo>
                      <a:lnTo>
                        <a:pt x="1402" y="77"/>
                      </a:lnTo>
                      <a:lnTo>
                        <a:pt x="1361" y="60"/>
                      </a:lnTo>
                      <a:lnTo>
                        <a:pt x="1315" y="49"/>
                      </a:lnTo>
                      <a:lnTo>
                        <a:pt x="1270" y="34"/>
                      </a:lnTo>
                      <a:lnTo>
                        <a:pt x="1224" y="26"/>
                      </a:lnTo>
                      <a:lnTo>
                        <a:pt x="1178" y="17"/>
                      </a:lnTo>
                      <a:lnTo>
                        <a:pt x="1128" y="9"/>
                      </a:lnTo>
                      <a:lnTo>
                        <a:pt x="1079" y="6"/>
                      </a:lnTo>
                      <a:lnTo>
                        <a:pt x="1029" y="3"/>
                      </a:lnTo>
                      <a:lnTo>
                        <a:pt x="979" y="0"/>
                      </a:lnTo>
                      <a:lnTo>
                        <a:pt x="929" y="3"/>
                      </a:lnTo>
                      <a:lnTo>
                        <a:pt x="879" y="6"/>
                      </a:lnTo>
                      <a:lnTo>
                        <a:pt x="830" y="9"/>
                      </a:lnTo>
                      <a:lnTo>
                        <a:pt x="780" y="17"/>
                      </a:lnTo>
                      <a:lnTo>
                        <a:pt x="734" y="26"/>
                      </a:lnTo>
                      <a:lnTo>
                        <a:pt x="688" y="34"/>
                      </a:lnTo>
                      <a:lnTo>
                        <a:pt x="643" y="49"/>
                      </a:lnTo>
                      <a:lnTo>
                        <a:pt x="597" y="60"/>
                      </a:lnTo>
                      <a:lnTo>
                        <a:pt x="556" y="77"/>
                      </a:lnTo>
                      <a:lnTo>
                        <a:pt x="514" y="94"/>
                      </a:lnTo>
                      <a:lnTo>
                        <a:pt x="473" y="111"/>
                      </a:lnTo>
                      <a:lnTo>
                        <a:pt x="431" y="131"/>
                      </a:lnTo>
                      <a:lnTo>
                        <a:pt x="394" y="151"/>
                      </a:lnTo>
                      <a:lnTo>
                        <a:pt x="356" y="173"/>
                      </a:lnTo>
                      <a:lnTo>
                        <a:pt x="323" y="199"/>
                      </a:lnTo>
                      <a:lnTo>
                        <a:pt x="286" y="224"/>
                      </a:lnTo>
                      <a:lnTo>
                        <a:pt x="257" y="250"/>
                      </a:lnTo>
                      <a:lnTo>
                        <a:pt x="224" y="278"/>
                      </a:lnTo>
                      <a:lnTo>
                        <a:pt x="195" y="306"/>
                      </a:lnTo>
                      <a:lnTo>
                        <a:pt x="170" y="335"/>
                      </a:lnTo>
                      <a:lnTo>
                        <a:pt x="141" y="366"/>
                      </a:lnTo>
                      <a:lnTo>
                        <a:pt x="120" y="397"/>
                      </a:lnTo>
                      <a:lnTo>
                        <a:pt x="99" y="431"/>
                      </a:lnTo>
                      <a:lnTo>
                        <a:pt x="78" y="465"/>
                      </a:lnTo>
                      <a:lnTo>
                        <a:pt x="62" y="499"/>
                      </a:lnTo>
                      <a:lnTo>
                        <a:pt x="45" y="533"/>
                      </a:lnTo>
                      <a:lnTo>
                        <a:pt x="33" y="570"/>
                      </a:lnTo>
                      <a:lnTo>
                        <a:pt x="20" y="607"/>
                      </a:lnTo>
                      <a:lnTo>
                        <a:pt x="12" y="644"/>
                      </a:lnTo>
                      <a:lnTo>
                        <a:pt x="8" y="681"/>
                      </a:lnTo>
                      <a:lnTo>
                        <a:pt x="4" y="720"/>
                      </a:lnTo>
                      <a:lnTo>
                        <a:pt x="0" y="760"/>
                      </a:lnTo>
                      <a:lnTo>
                        <a:pt x="4" y="800"/>
                      </a:lnTo>
                      <a:lnTo>
                        <a:pt x="8" y="836"/>
                      </a:lnTo>
                      <a:lnTo>
                        <a:pt x="12" y="873"/>
                      </a:lnTo>
                      <a:lnTo>
                        <a:pt x="20" y="913"/>
                      </a:lnTo>
                      <a:lnTo>
                        <a:pt x="33" y="947"/>
                      </a:lnTo>
                      <a:lnTo>
                        <a:pt x="45" y="984"/>
                      </a:lnTo>
                      <a:lnTo>
                        <a:pt x="62" y="1021"/>
                      </a:lnTo>
                      <a:lnTo>
                        <a:pt x="78" y="1055"/>
                      </a:lnTo>
                      <a:lnTo>
                        <a:pt x="99" y="1086"/>
                      </a:lnTo>
                      <a:lnTo>
                        <a:pt x="120" y="1120"/>
                      </a:lnTo>
                      <a:lnTo>
                        <a:pt x="141" y="1151"/>
                      </a:lnTo>
                      <a:lnTo>
                        <a:pt x="170" y="1182"/>
                      </a:lnTo>
                      <a:lnTo>
                        <a:pt x="195" y="1211"/>
                      </a:lnTo>
                      <a:lnTo>
                        <a:pt x="224" y="1242"/>
                      </a:lnTo>
                      <a:lnTo>
                        <a:pt x="257" y="1267"/>
                      </a:lnTo>
                      <a:lnTo>
                        <a:pt x="286" y="1293"/>
                      </a:lnTo>
                      <a:lnTo>
                        <a:pt x="323" y="1318"/>
                      </a:lnTo>
                      <a:lnTo>
                        <a:pt x="356" y="1344"/>
                      </a:lnTo>
                      <a:lnTo>
                        <a:pt x="394" y="1366"/>
                      </a:lnTo>
                      <a:lnTo>
                        <a:pt x="431" y="1386"/>
                      </a:lnTo>
                      <a:lnTo>
                        <a:pt x="473" y="1406"/>
                      </a:lnTo>
                      <a:lnTo>
                        <a:pt x="514" y="1423"/>
                      </a:lnTo>
                      <a:lnTo>
                        <a:pt x="556" y="1440"/>
                      </a:lnTo>
                      <a:lnTo>
                        <a:pt x="597" y="1457"/>
                      </a:lnTo>
                      <a:lnTo>
                        <a:pt x="643" y="1468"/>
                      </a:lnTo>
                      <a:lnTo>
                        <a:pt x="688" y="1483"/>
                      </a:lnTo>
                      <a:lnTo>
                        <a:pt x="734" y="1491"/>
                      </a:lnTo>
                      <a:lnTo>
                        <a:pt x="780" y="1500"/>
                      </a:lnTo>
                      <a:lnTo>
                        <a:pt x="830" y="1508"/>
                      </a:lnTo>
                      <a:lnTo>
                        <a:pt x="879" y="1511"/>
                      </a:lnTo>
                      <a:lnTo>
                        <a:pt x="929" y="1514"/>
                      </a:lnTo>
                      <a:lnTo>
                        <a:pt x="979" y="1517"/>
                      </a:lnTo>
                      <a:close/>
                    </a:path>
                  </a:pathLst>
                </a:custGeom>
                <a:solidFill>
                  <a:srgbClr val="F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" name="Freeform 26">
                  <a:extLst>
                    <a:ext uri="{FF2B5EF4-FFF2-40B4-BE49-F238E27FC236}">
                      <a16:creationId xmlns:a16="http://schemas.microsoft.com/office/drawing/2014/main" id="{A900BD11-66E5-424A-8EE7-7B8A21908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45" y="2095"/>
                  <a:ext cx="1021" cy="785"/>
                </a:xfrm>
                <a:custGeom>
                  <a:avLst/>
                  <a:gdLst>
                    <a:gd name="T0" fmla="*/ 934 w 1021"/>
                    <a:gd name="T1" fmla="*/ 37 h 785"/>
                    <a:gd name="T2" fmla="*/ 926 w 1021"/>
                    <a:gd name="T3" fmla="*/ 110 h 785"/>
                    <a:gd name="T4" fmla="*/ 905 w 1021"/>
                    <a:gd name="T5" fmla="*/ 181 h 785"/>
                    <a:gd name="T6" fmla="*/ 880 w 1021"/>
                    <a:gd name="T7" fmla="*/ 249 h 785"/>
                    <a:gd name="T8" fmla="*/ 843 w 1021"/>
                    <a:gd name="T9" fmla="*/ 315 h 785"/>
                    <a:gd name="T10" fmla="*/ 797 w 1021"/>
                    <a:gd name="T11" fmla="*/ 377 h 785"/>
                    <a:gd name="T12" fmla="*/ 747 w 1021"/>
                    <a:gd name="T13" fmla="*/ 436 h 785"/>
                    <a:gd name="T14" fmla="*/ 689 w 1021"/>
                    <a:gd name="T15" fmla="*/ 490 h 785"/>
                    <a:gd name="T16" fmla="*/ 627 w 1021"/>
                    <a:gd name="T17" fmla="*/ 538 h 785"/>
                    <a:gd name="T18" fmla="*/ 556 w 1021"/>
                    <a:gd name="T19" fmla="*/ 584 h 785"/>
                    <a:gd name="T20" fmla="*/ 481 w 1021"/>
                    <a:gd name="T21" fmla="*/ 623 h 785"/>
                    <a:gd name="T22" fmla="*/ 403 w 1021"/>
                    <a:gd name="T23" fmla="*/ 655 h 785"/>
                    <a:gd name="T24" fmla="*/ 320 w 1021"/>
                    <a:gd name="T25" fmla="*/ 683 h 785"/>
                    <a:gd name="T26" fmla="*/ 232 w 1021"/>
                    <a:gd name="T27" fmla="*/ 703 h 785"/>
                    <a:gd name="T28" fmla="*/ 141 w 1021"/>
                    <a:gd name="T29" fmla="*/ 717 h 785"/>
                    <a:gd name="T30" fmla="*/ 50 w 1021"/>
                    <a:gd name="T31" fmla="*/ 725 h 785"/>
                    <a:gd name="T32" fmla="*/ 0 w 1021"/>
                    <a:gd name="T33" fmla="*/ 785 h 785"/>
                    <a:gd name="T34" fmla="*/ 104 w 1021"/>
                    <a:gd name="T35" fmla="*/ 782 h 785"/>
                    <a:gd name="T36" fmla="*/ 208 w 1021"/>
                    <a:gd name="T37" fmla="*/ 768 h 785"/>
                    <a:gd name="T38" fmla="*/ 307 w 1021"/>
                    <a:gd name="T39" fmla="*/ 748 h 785"/>
                    <a:gd name="T40" fmla="*/ 398 w 1021"/>
                    <a:gd name="T41" fmla="*/ 723 h 785"/>
                    <a:gd name="T42" fmla="*/ 490 w 1021"/>
                    <a:gd name="T43" fmla="*/ 689 h 785"/>
                    <a:gd name="T44" fmla="*/ 573 w 1021"/>
                    <a:gd name="T45" fmla="*/ 649 h 785"/>
                    <a:gd name="T46" fmla="*/ 652 w 1021"/>
                    <a:gd name="T47" fmla="*/ 604 h 785"/>
                    <a:gd name="T48" fmla="*/ 722 w 1021"/>
                    <a:gd name="T49" fmla="*/ 553 h 785"/>
                    <a:gd name="T50" fmla="*/ 789 w 1021"/>
                    <a:gd name="T51" fmla="*/ 499 h 785"/>
                    <a:gd name="T52" fmla="*/ 847 w 1021"/>
                    <a:gd name="T53" fmla="*/ 436 h 785"/>
                    <a:gd name="T54" fmla="*/ 901 w 1021"/>
                    <a:gd name="T55" fmla="*/ 371 h 785"/>
                    <a:gd name="T56" fmla="*/ 942 w 1021"/>
                    <a:gd name="T57" fmla="*/ 303 h 785"/>
                    <a:gd name="T58" fmla="*/ 975 w 1021"/>
                    <a:gd name="T59" fmla="*/ 232 h 785"/>
                    <a:gd name="T60" fmla="*/ 1000 w 1021"/>
                    <a:gd name="T61" fmla="*/ 156 h 785"/>
                    <a:gd name="T62" fmla="*/ 1017 w 1021"/>
                    <a:gd name="T63" fmla="*/ 79 h 785"/>
                    <a:gd name="T64" fmla="*/ 1021 w 1021"/>
                    <a:gd name="T65" fmla="*/ 0 h 78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021" h="785">
                      <a:moveTo>
                        <a:pt x="934" y="0"/>
                      </a:moveTo>
                      <a:lnTo>
                        <a:pt x="934" y="37"/>
                      </a:lnTo>
                      <a:lnTo>
                        <a:pt x="930" y="74"/>
                      </a:lnTo>
                      <a:lnTo>
                        <a:pt x="926" y="110"/>
                      </a:lnTo>
                      <a:lnTo>
                        <a:pt x="917" y="147"/>
                      </a:lnTo>
                      <a:lnTo>
                        <a:pt x="905" y="181"/>
                      </a:lnTo>
                      <a:lnTo>
                        <a:pt x="892" y="215"/>
                      </a:lnTo>
                      <a:lnTo>
                        <a:pt x="880" y="249"/>
                      </a:lnTo>
                      <a:lnTo>
                        <a:pt x="859" y="283"/>
                      </a:lnTo>
                      <a:lnTo>
                        <a:pt x="843" y="315"/>
                      </a:lnTo>
                      <a:lnTo>
                        <a:pt x="822" y="349"/>
                      </a:lnTo>
                      <a:lnTo>
                        <a:pt x="797" y="377"/>
                      </a:lnTo>
                      <a:lnTo>
                        <a:pt x="776" y="408"/>
                      </a:lnTo>
                      <a:lnTo>
                        <a:pt x="747" y="436"/>
                      </a:lnTo>
                      <a:lnTo>
                        <a:pt x="722" y="462"/>
                      </a:lnTo>
                      <a:lnTo>
                        <a:pt x="689" y="490"/>
                      </a:lnTo>
                      <a:lnTo>
                        <a:pt x="660" y="516"/>
                      </a:lnTo>
                      <a:lnTo>
                        <a:pt x="627" y="538"/>
                      </a:lnTo>
                      <a:lnTo>
                        <a:pt x="594" y="561"/>
                      </a:lnTo>
                      <a:lnTo>
                        <a:pt x="556" y="584"/>
                      </a:lnTo>
                      <a:lnTo>
                        <a:pt x="523" y="604"/>
                      </a:lnTo>
                      <a:lnTo>
                        <a:pt x="481" y="623"/>
                      </a:lnTo>
                      <a:lnTo>
                        <a:pt x="444" y="640"/>
                      </a:lnTo>
                      <a:lnTo>
                        <a:pt x="403" y="655"/>
                      </a:lnTo>
                      <a:lnTo>
                        <a:pt x="361" y="669"/>
                      </a:lnTo>
                      <a:lnTo>
                        <a:pt x="320" y="683"/>
                      </a:lnTo>
                      <a:lnTo>
                        <a:pt x="278" y="694"/>
                      </a:lnTo>
                      <a:lnTo>
                        <a:pt x="232" y="703"/>
                      </a:lnTo>
                      <a:lnTo>
                        <a:pt x="187" y="711"/>
                      </a:lnTo>
                      <a:lnTo>
                        <a:pt x="141" y="717"/>
                      </a:lnTo>
                      <a:lnTo>
                        <a:pt x="95" y="723"/>
                      </a:lnTo>
                      <a:lnTo>
                        <a:pt x="50" y="725"/>
                      </a:lnTo>
                      <a:lnTo>
                        <a:pt x="0" y="725"/>
                      </a:lnTo>
                      <a:lnTo>
                        <a:pt x="0" y="785"/>
                      </a:lnTo>
                      <a:lnTo>
                        <a:pt x="54" y="785"/>
                      </a:lnTo>
                      <a:lnTo>
                        <a:pt x="104" y="782"/>
                      </a:lnTo>
                      <a:lnTo>
                        <a:pt x="158" y="776"/>
                      </a:lnTo>
                      <a:lnTo>
                        <a:pt x="208" y="768"/>
                      </a:lnTo>
                      <a:lnTo>
                        <a:pt x="257" y="759"/>
                      </a:lnTo>
                      <a:lnTo>
                        <a:pt x="307" y="748"/>
                      </a:lnTo>
                      <a:lnTo>
                        <a:pt x="353" y="737"/>
                      </a:lnTo>
                      <a:lnTo>
                        <a:pt x="398" y="723"/>
                      </a:lnTo>
                      <a:lnTo>
                        <a:pt x="444" y="706"/>
                      </a:lnTo>
                      <a:lnTo>
                        <a:pt x="490" y="689"/>
                      </a:lnTo>
                      <a:lnTo>
                        <a:pt x="531" y="672"/>
                      </a:lnTo>
                      <a:lnTo>
                        <a:pt x="573" y="649"/>
                      </a:lnTo>
                      <a:lnTo>
                        <a:pt x="614" y="629"/>
                      </a:lnTo>
                      <a:lnTo>
                        <a:pt x="652" y="604"/>
                      </a:lnTo>
                      <a:lnTo>
                        <a:pt x="689" y="581"/>
                      </a:lnTo>
                      <a:lnTo>
                        <a:pt x="722" y="553"/>
                      </a:lnTo>
                      <a:lnTo>
                        <a:pt x="760" y="527"/>
                      </a:lnTo>
                      <a:lnTo>
                        <a:pt x="789" y="499"/>
                      </a:lnTo>
                      <a:lnTo>
                        <a:pt x="818" y="468"/>
                      </a:lnTo>
                      <a:lnTo>
                        <a:pt x="847" y="436"/>
                      </a:lnTo>
                      <a:lnTo>
                        <a:pt x="876" y="405"/>
                      </a:lnTo>
                      <a:lnTo>
                        <a:pt x="901" y="371"/>
                      </a:lnTo>
                      <a:lnTo>
                        <a:pt x="921" y="340"/>
                      </a:lnTo>
                      <a:lnTo>
                        <a:pt x="942" y="303"/>
                      </a:lnTo>
                      <a:lnTo>
                        <a:pt x="959" y="269"/>
                      </a:lnTo>
                      <a:lnTo>
                        <a:pt x="975" y="232"/>
                      </a:lnTo>
                      <a:lnTo>
                        <a:pt x="988" y="195"/>
                      </a:lnTo>
                      <a:lnTo>
                        <a:pt x="1000" y="156"/>
                      </a:lnTo>
                      <a:lnTo>
                        <a:pt x="1009" y="119"/>
                      </a:lnTo>
                      <a:lnTo>
                        <a:pt x="1017" y="79"/>
                      </a:lnTo>
                      <a:lnTo>
                        <a:pt x="1021" y="40"/>
                      </a:lnTo>
                      <a:lnTo>
                        <a:pt x="1021" y="0"/>
                      </a:lnTo>
                      <a:lnTo>
                        <a:pt x="93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" name="Freeform 27">
                  <a:extLst>
                    <a:ext uri="{FF2B5EF4-FFF2-40B4-BE49-F238E27FC236}">
                      <a16:creationId xmlns:a16="http://schemas.microsoft.com/office/drawing/2014/main" id="{B7838865-2F74-CC44-B23A-CF591B52AA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45" y="1307"/>
                  <a:ext cx="1021" cy="788"/>
                </a:xfrm>
                <a:custGeom>
                  <a:avLst/>
                  <a:gdLst>
                    <a:gd name="T0" fmla="*/ 50 w 1021"/>
                    <a:gd name="T1" fmla="*/ 60 h 788"/>
                    <a:gd name="T2" fmla="*/ 141 w 1021"/>
                    <a:gd name="T3" fmla="*/ 68 h 788"/>
                    <a:gd name="T4" fmla="*/ 232 w 1021"/>
                    <a:gd name="T5" fmla="*/ 82 h 788"/>
                    <a:gd name="T6" fmla="*/ 320 w 1021"/>
                    <a:gd name="T7" fmla="*/ 102 h 788"/>
                    <a:gd name="T8" fmla="*/ 403 w 1021"/>
                    <a:gd name="T9" fmla="*/ 130 h 788"/>
                    <a:gd name="T10" fmla="*/ 481 w 1021"/>
                    <a:gd name="T11" fmla="*/ 164 h 788"/>
                    <a:gd name="T12" fmla="*/ 556 w 1021"/>
                    <a:gd name="T13" fmla="*/ 201 h 788"/>
                    <a:gd name="T14" fmla="*/ 627 w 1021"/>
                    <a:gd name="T15" fmla="*/ 247 h 788"/>
                    <a:gd name="T16" fmla="*/ 689 w 1021"/>
                    <a:gd name="T17" fmla="*/ 295 h 788"/>
                    <a:gd name="T18" fmla="*/ 747 w 1021"/>
                    <a:gd name="T19" fmla="*/ 349 h 788"/>
                    <a:gd name="T20" fmla="*/ 797 w 1021"/>
                    <a:gd name="T21" fmla="*/ 408 h 788"/>
                    <a:gd name="T22" fmla="*/ 843 w 1021"/>
                    <a:gd name="T23" fmla="*/ 470 h 788"/>
                    <a:gd name="T24" fmla="*/ 880 w 1021"/>
                    <a:gd name="T25" fmla="*/ 536 h 788"/>
                    <a:gd name="T26" fmla="*/ 905 w 1021"/>
                    <a:gd name="T27" fmla="*/ 604 h 788"/>
                    <a:gd name="T28" fmla="*/ 926 w 1021"/>
                    <a:gd name="T29" fmla="*/ 675 h 788"/>
                    <a:gd name="T30" fmla="*/ 934 w 1021"/>
                    <a:gd name="T31" fmla="*/ 748 h 788"/>
                    <a:gd name="T32" fmla="*/ 1021 w 1021"/>
                    <a:gd name="T33" fmla="*/ 788 h 788"/>
                    <a:gd name="T34" fmla="*/ 1017 w 1021"/>
                    <a:gd name="T35" fmla="*/ 709 h 788"/>
                    <a:gd name="T36" fmla="*/ 1000 w 1021"/>
                    <a:gd name="T37" fmla="*/ 629 h 788"/>
                    <a:gd name="T38" fmla="*/ 975 w 1021"/>
                    <a:gd name="T39" fmla="*/ 556 h 788"/>
                    <a:gd name="T40" fmla="*/ 942 w 1021"/>
                    <a:gd name="T41" fmla="*/ 482 h 788"/>
                    <a:gd name="T42" fmla="*/ 901 w 1021"/>
                    <a:gd name="T43" fmla="*/ 414 h 788"/>
                    <a:gd name="T44" fmla="*/ 847 w 1021"/>
                    <a:gd name="T45" fmla="*/ 349 h 788"/>
                    <a:gd name="T46" fmla="*/ 789 w 1021"/>
                    <a:gd name="T47" fmla="*/ 289 h 788"/>
                    <a:gd name="T48" fmla="*/ 722 w 1021"/>
                    <a:gd name="T49" fmla="*/ 232 h 788"/>
                    <a:gd name="T50" fmla="*/ 652 w 1021"/>
                    <a:gd name="T51" fmla="*/ 181 h 788"/>
                    <a:gd name="T52" fmla="*/ 573 w 1021"/>
                    <a:gd name="T53" fmla="*/ 136 h 788"/>
                    <a:gd name="T54" fmla="*/ 490 w 1021"/>
                    <a:gd name="T55" fmla="*/ 96 h 788"/>
                    <a:gd name="T56" fmla="*/ 398 w 1021"/>
                    <a:gd name="T57" fmla="*/ 62 h 788"/>
                    <a:gd name="T58" fmla="*/ 307 w 1021"/>
                    <a:gd name="T59" fmla="*/ 37 h 788"/>
                    <a:gd name="T60" fmla="*/ 208 w 1021"/>
                    <a:gd name="T61" fmla="*/ 17 h 788"/>
                    <a:gd name="T62" fmla="*/ 104 w 1021"/>
                    <a:gd name="T63" fmla="*/ 3 h 788"/>
                    <a:gd name="T64" fmla="*/ 0 w 1021"/>
                    <a:gd name="T65" fmla="*/ 0 h 78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021" h="788">
                      <a:moveTo>
                        <a:pt x="0" y="60"/>
                      </a:moveTo>
                      <a:lnTo>
                        <a:pt x="50" y="60"/>
                      </a:lnTo>
                      <a:lnTo>
                        <a:pt x="95" y="62"/>
                      </a:lnTo>
                      <a:lnTo>
                        <a:pt x="141" y="68"/>
                      </a:lnTo>
                      <a:lnTo>
                        <a:pt x="187" y="74"/>
                      </a:lnTo>
                      <a:lnTo>
                        <a:pt x="232" y="82"/>
                      </a:lnTo>
                      <a:lnTo>
                        <a:pt x="278" y="91"/>
                      </a:lnTo>
                      <a:lnTo>
                        <a:pt x="320" y="102"/>
                      </a:lnTo>
                      <a:lnTo>
                        <a:pt x="361" y="116"/>
                      </a:lnTo>
                      <a:lnTo>
                        <a:pt x="403" y="130"/>
                      </a:lnTo>
                      <a:lnTo>
                        <a:pt x="444" y="145"/>
                      </a:lnTo>
                      <a:lnTo>
                        <a:pt x="481" y="164"/>
                      </a:lnTo>
                      <a:lnTo>
                        <a:pt x="523" y="181"/>
                      </a:lnTo>
                      <a:lnTo>
                        <a:pt x="556" y="201"/>
                      </a:lnTo>
                      <a:lnTo>
                        <a:pt x="594" y="224"/>
                      </a:lnTo>
                      <a:lnTo>
                        <a:pt x="627" y="247"/>
                      </a:lnTo>
                      <a:lnTo>
                        <a:pt x="660" y="272"/>
                      </a:lnTo>
                      <a:lnTo>
                        <a:pt x="689" y="295"/>
                      </a:lnTo>
                      <a:lnTo>
                        <a:pt x="722" y="323"/>
                      </a:lnTo>
                      <a:lnTo>
                        <a:pt x="747" y="349"/>
                      </a:lnTo>
                      <a:lnTo>
                        <a:pt x="776" y="380"/>
                      </a:lnTo>
                      <a:lnTo>
                        <a:pt x="797" y="408"/>
                      </a:lnTo>
                      <a:lnTo>
                        <a:pt x="822" y="439"/>
                      </a:lnTo>
                      <a:lnTo>
                        <a:pt x="843" y="470"/>
                      </a:lnTo>
                      <a:lnTo>
                        <a:pt x="859" y="502"/>
                      </a:lnTo>
                      <a:lnTo>
                        <a:pt x="880" y="536"/>
                      </a:lnTo>
                      <a:lnTo>
                        <a:pt x="892" y="570"/>
                      </a:lnTo>
                      <a:lnTo>
                        <a:pt x="905" y="604"/>
                      </a:lnTo>
                      <a:lnTo>
                        <a:pt x="917" y="641"/>
                      </a:lnTo>
                      <a:lnTo>
                        <a:pt x="926" y="675"/>
                      </a:lnTo>
                      <a:lnTo>
                        <a:pt x="930" y="711"/>
                      </a:lnTo>
                      <a:lnTo>
                        <a:pt x="934" y="748"/>
                      </a:lnTo>
                      <a:lnTo>
                        <a:pt x="934" y="788"/>
                      </a:lnTo>
                      <a:lnTo>
                        <a:pt x="1021" y="788"/>
                      </a:lnTo>
                      <a:lnTo>
                        <a:pt x="1021" y="748"/>
                      </a:lnTo>
                      <a:lnTo>
                        <a:pt x="1017" y="709"/>
                      </a:lnTo>
                      <a:lnTo>
                        <a:pt x="1009" y="669"/>
                      </a:lnTo>
                      <a:lnTo>
                        <a:pt x="1000" y="629"/>
                      </a:lnTo>
                      <a:lnTo>
                        <a:pt x="988" y="592"/>
                      </a:lnTo>
                      <a:lnTo>
                        <a:pt x="975" y="556"/>
                      </a:lnTo>
                      <a:lnTo>
                        <a:pt x="959" y="519"/>
                      </a:lnTo>
                      <a:lnTo>
                        <a:pt x="942" y="482"/>
                      </a:lnTo>
                      <a:lnTo>
                        <a:pt x="921" y="448"/>
                      </a:lnTo>
                      <a:lnTo>
                        <a:pt x="901" y="414"/>
                      </a:lnTo>
                      <a:lnTo>
                        <a:pt x="876" y="380"/>
                      </a:lnTo>
                      <a:lnTo>
                        <a:pt x="847" y="349"/>
                      </a:lnTo>
                      <a:lnTo>
                        <a:pt x="818" y="317"/>
                      </a:lnTo>
                      <a:lnTo>
                        <a:pt x="789" y="289"/>
                      </a:lnTo>
                      <a:lnTo>
                        <a:pt x="760" y="261"/>
                      </a:lnTo>
                      <a:lnTo>
                        <a:pt x="722" y="232"/>
                      </a:lnTo>
                      <a:lnTo>
                        <a:pt x="689" y="207"/>
                      </a:lnTo>
                      <a:lnTo>
                        <a:pt x="652" y="181"/>
                      </a:lnTo>
                      <a:lnTo>
                        <a:pt x="614" y="159"/>
                      </a:lnTo>
                      <a:lnTo>
                        <a:pt x="573" y="136"/>
                      </a:lnTo>
                      <a:lnTo>
                        <a:pt x="531" y="116"/>
                      </a:lnTo>
                      <a:lnTo>
                        <a:pt x="490" y="96"/>
                      </a:lnTo>
                      <a:lnTo>
                        <a:pt x="444" y="79"/>
                      </a:lnTo>
                      <a:lnTo>
                        <a:pt x="398" y="62"/>
                      </a:lnTo>
                      <a:lnTo>
                        <a:pt x="353" y="48"/>
                      </a:lnTo>
                      <a:lnTo>
                        <a:pt x="307" y="37"/>
                      </a:lnTo>
                      <a:lnTo>
                        <a:pt x="257" y="26"/>
                      </a:lnTo>
                      <a:lnTo>
                        <a:pt x="208" y="17"/>
                      </a:lnTo>
                      <a:lnTo>
                        <a:pt x="158" y="9"/>
                      </a:lnTo>
                      <a:lnTo>
                        <a:pt x="104" y="3"/>
                      </a:lnTo>
                      <a:lnTo>
                        <a:pt x="54" y="0"/>
                      </a:lnTo>
                      <a:lnTo>
                        <a:pt x="0" y="0"/>
                      </a:lnTo>
                      <a:lnTo>
                        <a:pt x="0" y="6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" name="Freeform 28">
                  <a:extLst>
                    <a:ext uri="{FF2B5EF4-FFF2-40B4-BE49-F238E27FC236}">
                      <a16:creationId xmlns:a16="http://schemas.microsoft.com/office/drawing/2014/main" id="{197339C8-9E66-374C-BFDC-3CA1459277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4" y="1307"/>
                  <a:ext cx="1021" cy="788"/>
                </a:xfrm>
                <a:custGeom>
                  <a:avLst/>
                  <a:gdLst>
                    <a:gd name="T0" fmla="*/ 87 w 1021"/>
                    <a:gd name="T1" fmla="*/ 748 h 788"/>
                    <a:gd name="T2" fmla="*/ 95 w 1021"/>
                    <a:gd name="T3" fmla="*/ 675 h 788"/>
                    <a:gd name="T4" fmla="*/ 116 w 1021"/>
                    <a:gd name="T5" fmla="*/ 604 h 788"/>
                    <a:gd name="T6" fmla="*/ 141 w 1021"/>
                    <a:gd name="T7" fmla="*/ 536 h 788"/>
                    <a:gd name="T8" fmla="*/ 178 w 1021"/>
                    <a:gd name="T9" fmla="*/ 470 h 788"/>
                    <a:gd name="T10" fmla="*/ 224 w 1021"/>
                    <a:gd name="T11" fmla="*/ 408 h 788"/>
                    <a:gd name="T12" fmla="*/ 274 w 1021"/>
                    <a:gd name="T13" fmla="*/ 349 h 788"/>
                    <a:gd name="T14" fmla="*/ 332 w 1021"/>
                    <a:gd name="T15" fmla="*/ 295 h 788"/>
                    <a:gd name="T16" fmla="*/ 394 w 1021"/>
                    <a:gd name="T17" fmla="*/ 247 h 788"/>
                    <a:gd name="T18" fmla="*/ 465 w 1021"/>
                    <a:gd name="T19" fmla="*/ 201 h 788"/>
                    <a:gd name="T20" fmla="*/ 540 w 1021"/>
                    <a:gd name="T21" fmla="*/ 164 h 788"/>
                    <a:gd name="T22" fmla="*/ 618 w 1021"/>
                    <a:gd name="T23" fmla="*/ 130 h 788"/>
                    <a:gd name="T24" fmla="*/ 701 w 1021"/>
                    <a:gd name="T25" fmla="*/ 102 h 788"/>
                    <a:gd name="T26" fmla="*/ 789 w 1021"/>
                    <a:gd name="T27" fmla="*/ 82 h 788"/>
                    <a:gd name="T28" fmla="*/ 880 w 1021"/>
                    <a:gd name="T29" fmla="*/ 68 h 788"/>
                    <a:gd name="T30" fmla="*/ 971 w 1021"/>
                    <a:gd name="T31" fmla="*/ 60 h 788"/>
                    <a:gd name="T32" fmla="*/ 1021 w 1021"/>
                    <a:gd name="T33" fmla="*/ 0 h 788"/>
                    <a:gd name="T34" fmla="*/ 917 w 1021"/>
                    <a:gd name="T35" fmla="*/ 3 h 788"/>
                    <a:gd name="T36" fmla="*/ 813 w 1021"/>
                    <a:gd name="T37" fmla="*/ 17 h 788"/>
                    <a:gd name="T38" fmla="*/ 714 w 1021"/>
                    <a:gd name="T39" fmla="*/ 37 h 788"/>
                    <a:gd name="T40" fmla="*/ 623 w 1021"/>
                    <a:gd name="T41" fmla="*/ 62 h 788"/>
                    <a:gd name="T42" fmla="*/ 531 w 1021"/>
                    <a:gd name="T43" fmla="*/ 96 h 788"/>
                    <a:gd name="T44" fmla="*/ 448 w 1021"/>
                    <a:gd name="T45" fmla="*/ 136 h 788"/>
                    <a:gd name="T46" fmla="*/ 369 w 1021"/>
                    <a:gd name="T47" fmla="*/ 181 h 788"/>
                    <a:gd name="T48" fmla="*/ 299 w 1021"/>
                    <a:gd name="T49" fmla="*/ 232 h 788"/>
                    <a:gd name="T50" fmla="*/ 232 w 1021"/>
                    <a:gd name="T51" fmla="*/ 289 h 788"/>
                    <a:gd name="T52" fmla="*/ 174 w 1021"/>
                    <a:gd name="T53" fmla="*/ 349 h 788"/>
                    <a:gd name="T54" fmla="*/ 120 w 1021"/>
                    <a:gd name="T55" fmla="*/ 414 h 788"/>
                    <a:gd name="T56" fmla="*/ 79 w 1021"/>
                    <a:gd name="T57" fmla="*/ 482 h 788"/>
                    <a:gd name="T58" fmla="*/ 46 w 1021"/>
                    <a:gd name="T59" fmla="*/ 556 h 788"/>
                    <a:gd name="T60" fmla="*/ 21 w 1021"/>
                    <a:gd name="T61" fmla="*/ 629 h 788"/>
                    <a:gd name="T62" fmla="*/ 4 w 1021"/>
                    <a:gd name="T63" fmla="*/ 709 h 788"/>
                    <a:gd name="T64" fmla="*/ 0 w 1021"/>
                    <a:gd name="T65" fmla="*/ 788 h 78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021" h="788">
                      <a:moveTo>
                        <a:pt x="87" y="788"/>
                      </a:moveTo>
                      <a:lnTo>
                        <a:pt x="87" y="748"/>
                      </a:lnTo>
                      <a:lnTo>
                        <a:pt x="91" y="711"/>
                      </a:lnTo>
                      <a:lnTo>
                        <a:pt x="95" y="675"/>
                      </a:lnTo>
                      <a:lnTo>
                        <a:pt x="104" y="641"/>
                      </a:lnTo>
                      <a:lnTo>
                        <a:pt x="116" y="604"/>
                      </a:lnTo>
                      <a:lnTo>
                        <a:pt x="129" y="570"/>
                      </a:lnTo>
                      <a:lnTo>
                        <a:pt x="141" y="536"/>
                      </a:lnTo>
                      <a:lnTo>
                        <a:pt x="162" y="502"/>
                      </a:lnTo>
                      <a:lnTo>
                        <a:pt x="178" y="470"/>
                      </a:lnTo>
                      <a:lnTo>
                        <a:pt x="199" y="439"/>
                      </a:lnTo>
                      <a:lnTo>
                        <a:pt x="224" y="408"/>
                      </a:lnTo>
                      <a:lnTo>
                        <a:pt x="245" y="380"/>
                      </a:lnTo>
                      <a:lnTo>
                        <a:pt x="274" y="349"/>
                      </a:lnTo>
                      <a:lnTo>
                        <a:pt x="299" y="323"/>
                      </a:lnTo>
                      <a:lnTo>
                        <a:pt x="332" y="295"/>
                      </a:lnTo>
                      <a:lnTo>
                        <a:pt x="361" y="272"/>
                      </a:lnTo>
                      <a:lnTo>
                        <a:pt x="394" y="247"/>
                      </a:lnTo>
                      <a:lnTo>
                        <a:pt x="427" y="224"/>
                      </a:lnTo>
                      <a:lnTo>
                        <a:pt x="465" y="201"/>
                      </a:lnTo>
                      <a:lnTo>
                        <a:pt x="498" y="181"/>
                      </a:lnTo>
                      <a:lnTo>
                        <a:pt x="540" y="164"/>
                      </a:lnTo>
                      <a:lnTo>
                        <a:pt x="577" y="145"/>
                      </a:lnTo>
                      <a:lnTo>
                        <a:pt x="618" y="130"/>
                      </a:lnTo>
                      <a:lnTo>
                        <a:pt x="660" y="116"/>
                      </a:lnTo>
                      <a:lnTo>
                        <a:pt x="701" y="102"/>
                      </a:lnTo>
                      <a:lnTo>
                        <a:pt x="743" y="91"/>
                      </a:lnTo>
                      <a:lnTo>
                        <a:pt x="789" y="82"/>
                      </a:lnTo>
                      <a:lnTo>
                        <a:pt x="834" y="74"/>
                      </a:lnTo>
                      <a:lnTo>
                        <a:pt x="880" y="68"/>
                      </a:lnTo>
                      <a:lnTo>
                        <a:pt x="926" y="62"/>
                      </a:lnTo>
                      <a:lnTo>
                        <a:pt x="971" y="60"/>
                      </a:lnTo>
                      <a:lnTo>
                        <a:pt x="1021" y="60"/>
                      </a:lnTo>
                      <a:lnTo>
                        <a:pt x="1021" y="0"/>
                      </a:lnTo>
                      <a:lnTo>
                        <a:pt x="967" y="0"/>
                      </a:lnTo>
                      <a:lnTo>
                        <a:pt x="917" y="3"/>
                      </a:lnTo>
                      <a:lnTo>
                        <a:pt x="863" y="9"/>
                      </a:lnTo>
                      <a:lnTo>
                        <a:pt x="813" y="17"/>
                      </a:lnTo>
                      <a:lnTo>
                        <a:pt x="764" y="26"/>
                      </a:lnTo>
                      <a:lnTo>
                        <a:pt x="714" y="37"/>
                      </a:lnTo>
                      <a:lnTo>
                        <a:pt x="668" y="48"/>
                      </a:lnTo>
                      <a:lnTo>
                        <a:pt x="623" y="62"/>
                      </a:lnTo>
                      <a:lnTo>
                        <a:pt x="577" y="79"/>
                      </a:lnTo>
                      <a:lnTo>
                        <a:pt x="531" y="96"/>
                      </a:lnTo>
                      <a:lnTo>
                        <a:pt x="490" y="116"/>
                      </a:lnTo>
                      <a:lnTo>
                        <a:pt x="448" y="136"/>
                      </a:lnTo>
                      <a:lnTo>
                        <a:pt x="407" y="159"/>
                      </a:lnTo>
                      <a:lnTo>
                        <a:pt x="369" y="181"/>
                      </a:lnTo>
                      <a:lnTo>
                        <a:pt x="332" y="207"/>
                      </a:lnTo>
                      <a:lnTo>
                        <a:pt x="299" y="232"/>
                      </a:lnTo>
                      <a:lnTo>
                        <a:pt x="261" y="261"/>
                      </a:lnTo>
                      <a:lnTo>
                        <a:pt x="232" y="289"/>
                      </a:lnTo>
                      <a:lnTo>
                        <a:pt x="203" y="317"/>
                      </a:lnTo>
                      <a:lnTo>
                        <a:pt x="174" y="349"/>
                      </a:lnTo>
                      <a:lnTo>
                        <a:pt x="145" y="380"/>
                      </a:lnTo>
                      <a:lnTo>
                        <a:pt x="120" y="414"/>
                      </a:lnTo>
                      <a:lnTo>
                        <a:pt x="100" y="448"/>
                      </a:lnTo>
                      <a:lnTo>
                        <a:pt x="79" y="482"/>
                      </a:lnTo>
                      <a:lnTo>
                        <a:pt x="62" y="519"/>
                      </a:lnTo>
                      <a:lnTo>
                        <a:pt x="46" y="556"/>
                      </a:lnTo>
                      <a:lnTo>
                        <a:pt x="33" y="592"/>
                      </a:lnTo>
                      <a:lnTo>
                        <a:pt x="21" y="629"/>
                      </a:lnTo>
                      <a:lnTo>
                        <a:pt x="12" y="669"/>
                      </a:lnTo>
                      <a:lnTo>
                        <a:pt x="4" y="709"/>
                      </a:lnTo>
                      <a:lnTo>
                        <a:pt x="0" y="748"/>
                      </a:lnTo>
                      <a:lnTo>
                        <a:pt x="0" y="788"/>
                      </a:lnTo>
                      <a:lnTo>
                        <a:pt x="87" y="78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" name="Freeform 29">
                  <a:extLst>
                    <a:ext uri="{FF2B5EF4-FFF2-40B4-BE49-F238E27FC236}">
                      <a16:creationId xmlns:a16="http://schemas.microsoft.com/office/drawing/2014/main" id="{4E607718-B5F6-FF4D-943A-240054ABF9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4" y="2095"/>
                  <a:ext cx="1021" cy="785"/>
                </a:xfrm>
                <a:custGeom>
                  <a:avLst/>
                  <a:gdLst>
                    <a:gd name="T0" fmla="*/ 971 w 1021"/>
                    <a:gd name="T1" fmla="*/ 725 h 785"/>
                    <a:gd name="T2" fmla="*/ 880 w 1021"/>
                    <a:gd name="T3" fmla="*/ 717 h 785"/>
                    <a:gd name="T4" fmla="*/ 789 w 1021"/>
                    <a:gd name="T5" fmla="*/ 703 h 785"/>
                    <a:gd name="T6" fmla="*/ 701 w 1021"/>
                    <a:gd name="T7" fmla="*/ 683 h 785"/>
                    <a:gd name="T8" fmla="*/ 618 w 1021"/>
                    <a:gd name="T9" fmla="*/ 655 h 785"/>
                    <a:gd name="T10" fmla="*/ 540 w 1021"/>
                    <a:gd name="T11" fmla="*/ 623 h 785"/>
                    <a:gd name="T12" fmla="*/ 465 w 1021"/>
                    <a:gd name="T13" fmla="*/ 584 h 785"/>
                    <a:gd name="T14" fmla="*/ 394 w 1021"/>
                    <a:gd name="T15" fmla="*/ 538 h 785"/>
                    <a:gd name="T16" fmla="*/ 332 w 1021"/>
                    <a:gd name="T17" fmla="*/ 490 h 785"/>
                    <a:gd name="T18" fmla="*/ 274 w 1021"/>
                    <a:gd name="T19" fmla="*/ 436 h 785"/>
                    <a:gd name="T20" fmla="*/ 224 w 1021"/>
                    <a:gd name="T21" fmla="*/ 377 h 785"/>
                    <a:gd name="T22" fmla="*/ 178 w 1021"/>
                    <a:gd name="T23" fmla="*/ 315 h 785"/>
                    <a:gd name="T24" fmla="*/ 141 w 1021"/>
                    <a:gd name="T25" fmla="*/ 249 h 785"/>
                    <a:gd name="T26" fmla="*/ 116 w 1021"/>
                    <a:gd name="T27" fmla="*/ 181 h 785"/>
                    <a:gd name="T28" fmla="*/ 95 w 1021"/>
                    <a:gd name="T29" fmla="*/ 110 h 785"/>
                    <a:gd name="T30" fmla="*/ 87 w 1021"/>
                    <a:gd name="T31" fmla="*/ 37 h 785"/>
                    <a:gd name="T32" fmla="*/ 0 w 1021"/>
                    <a:gd name="T33" fmla="*/ 0 h 785"/>
                    <a:gd name="T34" fmla="*/ 4 w 1021"/>
                    <a:gd name="T35" fmla="*/ 79 h 785"/>
                    <a:gd name="T36" fmla="*/ 21 w 1021"/>
                    <a:gd name="T37" fmla="*/ 156 h 785"/>
                    <a:gd name="T38" fmla="*/ 46 w 1021"/>
                    <a:gd name="T39" fmla="*/ 232 h 785"/>
                    <a:gd name="T40" fmla="*/ 79 w 1021"/>
                    <a:gd name="T41" fmla="*/ 303 h 785"/>
                    <a:gd name="T42" fmla="*/ 120 w 1021"/>
                    <a:gd name="T43" fmla="*/ 371 h 785"/>
                    <a:gd name="T44" fmla="*/ 174 w 1021"/>
                    <a:gd name="T45" fmla="*/ 436 h 785"/>
                    <a:gd name="T46" fmla="*/ 232 w 1021"/>
                    <a:gd name="T47" fmla="*/ 499 h 785"/>
                    <a:gd name="T48" fmla="*/ 299 w 1021"/>
                    <a:gd name="T49" fmla="*/ 553 h 785"/>
                    <a:gd name="T50" fmla="*/ 369 w 1021"/>
                    <a:gd name="T51" fmla="*/ 604 h 785"/>
                    <a:gd name="T52" fmla="*/ 448 w 1021"/>
                    <a:gd name="T53" fmla="*/ 649 h 785"/>
                    <a:gd name="T54" fmla="*/ 531 w 1021"/>
                    <a:gd name="T55" fmla="*/ 689 h 785"/>
                    <a:gd name="T56" fmla="*/ 623 w 1021"/>
                    <a:gd name="T57" fmla="*/ 723 h 785"/>
                    <a:gd name="T58" fmla="*/ 714 w 1021"/>
                    <a:gd name="T59" fmla="*/ 748 h 785"/>
                    <a:gd name="T60" fmla="*/ 813 w 1021"/>
                    <a:gd name="T61" fmla="*/ 768 h 785"/>
                    <a:gd name="T62" fmla="*/ 917 w 1021"/>
                    <a:gd name="T63" fmla="*/ 782 h 785"/>
                    <a:gd name="T64" fmla="*/ 1021 w 1021"/>
                    <a:gd name="T65" fmla="*/ 785 h 78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021" h="785">
                      <a:moveTo>
                        <a:pt x="1021" y="725"/>
                      </a:moveTo>
                      <a:lnTo>
                        <a:pt x="971" y="725"/>
                      </a:lnTo>
                      <a:lnTo>
                        <a:pt x="926" y="723"/>
                      </a:lnTo>
                      <a:lnTo>
                        <a:pt x="880" y="717"/>
                      </a:lnTo>
                      <a:lnTo>
                        <a:pt x="834" y="711"/>
                      </a:lnTo>
                      <a:lnTo>
                        <a:pt x="789" y="703"/>
                      </a:lnTo>
                      <a:lnTo>
                        <a:pt x="743" y="694"/>
                      </a:lnTo>
                      <a:lnTo>
                        <a:pt x="701" y="683"/>
                      </a:lnTo>
                      <a:lnTo>
                        <a:pt x="660" y="669"/>
                      </a:lnTo>
                      <a:lnTo>
                        <a:pt x="618" y="655"/>
                      </a:lnTo>
                      <a:lnTo>
                        <a:pt x="577" y="640"/>
                      </a:lnTo>
                      <a:lnTo>
                        <a:pt x="540" y="623"/>
                      </a:lnTo>
                      <a:lnTo>
                        <a:pt x="498" y="604"/>
                      </a:lnTo>
                      <a:lnTo>
                        <a:pt x="465" y="584"/>
                      </a:lnTo>
                      <a:lnTo>
                        <a:pt x="427" y="561"/>
                      </a:lnTo>
                      <a:lnTo>
                        <a:pt x="394" y="538"/>
                      </a:lnTo>
                      <a:lnTo>
                        <a:pt x="361" y="516"/>
                      </a:lnTo>
                      <a:lnTo>
                        <a:pt x="332" y="490"/>
                      </a:lnTo>
                      <a:lnTo>
                        <a:pt x="299" y="462"/>
                      </a:lnTo>
                      <a:lnTo>
                        <a:pt x="274" y="436"/>
                      </a:lnTo>
                      <a:lnTo>
                        <a:pt x="245" y="408"/>
                      </a:lnTo>
                      <a:lnTo>
                        <a:pt x="224" y="377"/>
                      </a:lnTo>
                      <a:lnTo>
                        <a:pt x="199" y="349"/>
                      </a:lnTo>
                      <a:lnTo>
                        <a:pt x="178" y="315"/>
                      </a:lnTo>
                      <a:lnTo>
                        <a:pt x="162" y="283"/>
                      </a:lnTo>
                      <a:lnTo>
                        <a:pt x="141" y="249"/>
                      </a:lnTo>
                      <a:lnTo>
                        <a:pt x="129" y="215"/>
                      </a:lnTo>
                      <a:lnTo>
                        <a:pt x="116" y="181"/>
                      </a:lnTo>
                      <a:lnTo>
                        <a:pt x="104" y="147"/>
                      </a:lnTo>
                      <a:lnTo>
                        <a:pt x="95" y="110"/>
                      </a:lnTo>
                      <a:lnTo>
                        <a:pt x="91" y="74"/>
                      </a:lnTo>
                      <a:lnTo>
                        <a:pt x="87" y="37"/>
                      </a:lnTo>
                      <a:lnTo>
                        <a:pt x="87" y="0"/>
                      </a:lnTo>
                      <a:lnTo>
                        <a:pt x="0" y="0"/>
                      </a:lnTo>
                      <a:lnTo>
                        <a:pt x="0" y="40"/>
                      </a:lnTo>
                      <a:lnTo>
                        <a:pt x="4" y="79"/>
                      </a:lnTo>
                      <a:lnTo>
                        <a:pt x="12" y="119"/>
                      </a:lnTo>
                      <a:lnTo>
                        <a:pt x="21" y="156"/>
                      </a:lnTo>
                      <a:lnTo>
                        <a:pt x="33" y="195"/>
                      </a:lnTo>
                      <a:lnTo>
                        <a:pt x="46" y="232"/>
                      </a:lnTo>
                      <a:lnTo>
                        <a:pt x="62" y="269"/>
                      </a:lnTo>
                      <a:lnTo>
                        <a:pt x="79" y="303"/>
                      </a:lnTo>
                      <a:lnTo>
                        <a:pt x="100" y="340"/>
                      </a:lnTo>
                      <a:lnTo>
                        <a:pt x="120" y="371"/>
                      </a:lnTo>
                      <a:lnTo>
                        <a:pt x="145" y="405"/>
                      </a:lnTo>
                      <a:lnTo>
                        <a:pt x="174" y="436"/>
                      </a:lnTo>
                      <a:lnTo>
                        <a:pt x="203" y="468"/>
                      </a:lnTo>
                      <a:lnTo>
                        <a:pt x="232" y="499"/>
                      </a:lnTo>
                      <a:lnTo>
                        <a:pt x="261" y="527"/>
                      </a:lnTo>
                      <a:lnTo>
                        <a:pt x="299" y="553"/>
                      </a:lnTo>
                      <a:lnTo>
                        <a:pt x="332" y="581"/>
                      </a:lnTo>
                      <a:lnTo>
                        <a:pt x="369" y="604"/>
                      </a:lnTo>
                      <a:lnTo>
                        <a:pt x="407" y="629"/>
                      </a:lnTo>
                      <a:lnTo>
                        <a:pt x="448" y="649"/>
                      </a:lnTo>
                      <a:lnTo>
                        <a:pt x="490" y="672"/>
                      </a:lnTo>
                      <a:lnTo>
                        <a:pt x="531" y="689"/>
                      </a:lnTo>
                      <a:lnTo>
                        <a:pt x="577" y="706"/>
                      </a:lnTo>
                      <a:lnTo>
                        <a:pt x="623" y="723"/>
                      </a:lnTo>
                      <a:lnTo>
                        <a:pt x="668" y="737"/>
                      </a:lnTo>
                      <a:lnTo>
                        <a:pt x="714" y="748"/>
                      </a:lnTo>
                      <a:lnTo>
                        <a:pt x="764" y="759"/>
                      </a:lnTo>
                      <a:lnTo>
                        <a:pt x="813" y="768"/>
                      </a:lnTo>
                      <a:lnTo>
                        <a:pt x="863" y="776"/>
                      </a:lnTo>
                      <a:lnTo>
                        <a:pt x="917" y="782"/>
                      </a:lnTo>
                      <a:lnTo>
                        <a:pt x="967" y="785"/>
                      </a:lnTo>
                      <a:lnTo>
                        <a:pt x="1021" y="785"/>
                      </a:lnTo>
                      <a:lnTo>
                        <a:pt x="1021" y="7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" name="Freeform 30">
                  <a:extLst>
                    <a:ext uri="{FF2B5EF4-FFF2-40B4-BE49-F238E27FC236}">
                      <a16:creationId xmlns:a16="http://schemas.microsoft.com/office/drawing/2014/main" id="{4FADA719-BECF-1940-9E62-74C874FB36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0" y="1769"/>
                  <a:ext cx="150" cy="94"/>
                </a:xfrm>
                <a:custGeom>
                  <a:avLst/>
                  <a:gdLst>
                    <a:gd name="T0" fmla="*/ 150 w 150"/>
                    <a:gd name="T1" fmla="*/ 8 h 94"/>
                    <a:gd name="T2" fmla="*/ 125 w 150"/>
                    <a:gd name="T3" fmla="*/ 8 h 94"/>
                    <a:gd name="T4" fmla="*/ 0 w 150"/>
                    <a:gd name="T5" fmla="*/ 71 h 94"/>
                    <a:gd name="T6" fmla="*/ 25 w 150"/>
                    <a:gd name="T7" fmla="*/ 94 h 94"/>
                    <a:gd name="T8" fmla="*/ 150 w 150"/>
                    <a:gd name="T9" fmla="*/ 31 h 94"/>
                    <a:gd name="T10" fmla="*/ 125 w 150"/>
                    <a:gd name="T11" fmla="*/ 31 h 94"/>
                    <a:gd name="T12" fmla="*/ 150 w 150"/>
                    <a:gd name="T13" fmla="*/ 8 h 94"/>
                    <a:gd name="T14" fmla="*/ 137 w 150"/>
                    <a:gd name="T15" fmla="*/ 0 h 94"/>
                    <a:gd name="T16" fmla="*/ 125 w 150"/>
                    <a:gd name="T17" fmla="*/ 8 h 94"/>
                    <a:gd name="T18" fmla="*/ 150 w 150"/>
                    <a:gd name="T19" fmla="*/ 8 h 9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50" h="94">
                      <a:moveTo>
                        <a:pt x="150" y="8"/>
                      </a:moveTo>
                      <a:lnTo>
                        <a:pt x="125" y="8"/>
                      </a:lnTo>
                      <a:lnTo>
                        <a:pt x="0" y="71"/>
                      </a:lnTo>
                      <a:lnTo>
                        <a:pt x="25" y="94"/>
                      </a:lnTo>
                      <a:lnTo>
                        <a:pt x="150" y="31"/>
                      </a:lnTo>
                      <a:lnTo>
                        <a:pt x="125" y="31"/>
                      </a:lnTo>
                      <a:lnTo>
                        <a:pt x="150" y="8"/>
                      </a:lnTo>
                      <a:lnTo>
                        <a:pt x="137" y="0"/>
                      </a:lnTo>
                      <a:lnTo>
                        <a:pt x="125" y="8"/>
                      </a:lnTo>
                      <a:lnTo>
                        <a:pt x="150" y="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" name="Freeform 31">
                  <a:extLst>
                    <a:ext uri="{FF2B5EF4-FFF2-40B4-BE49-F238E27FC236}">
                      <a16:creationId xmlns:a16="http://schemas.microsoft.com/office/drawing/2014/main" id="{5F5A7579-4BBE-384E-8139-D19423DEFA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5" y="1777"/>
                  <a:ext cx="431" cy="258"/>
                </a:xfrm>
                <a:custGeom>
                  <a:avLst/>
                  <a:gdLst>
                    <a:gd name="T0" fmla="*/ 415 w 431"/>
                    <a:gd name="T1" fmla="*/ 247 h 258"/>
                    <a:gd name="T2" fmla="*/ 431 w 431"/>
                    <a:gd name="T3" fmla="*/ 239 h 258"/>
                    <a:gd name="T4" fmla="*/ 25 w 431"/>
                    <a:gd name="T5" fmla="*/ 0 h 258"/>
                    <a:gd name="T6" fmla="*/ 0 w 431"/>
                    <a:gd name="T7" fmla="*/ 23 h 258"/>
                    <a:gd name="T8" fmla="*/ 402 w 431"/>
                    <a:gd name="T9" fmla="*/ 258 h 258"/>
                    <a:gd name="T10" fmla="*/ 415 w 431"/>
                    <a:gd name="T11" fmla="*/ 247 h 25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431" h="258">
                      <a:moveTo>
                        <a:pt x="415" y="247"/>
                      </a:moveTo>
                      <a:lnTo>
                        <a:pt x="431" y="239"/>
                      </a:lnTo>
                      <a:lnTo>
                        <a:pt x="25" y="0"/>
                      </a:lnTo>
                      <a:lnTo>
                        <a:pt x="0" y="23"/>
                      </a:lnTo>
                      <a:lnTo>
                        <a:pt x="402" y="258"/>
                      </a:lnTo>
                      <a:lnTo>
                        <a:pt x="415" y="24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" name="Freeform 32">
                  <a:extLst>
                    <a:ext uri="{FF2B5EF4-FFF2-40B4-BE49-F238E27FC236}">
                      <a16:creationId xmlns:a16="http://schemas.microsoft.com/office/drawing/2014/main" id="{BE74D1FF-8738-784A-8696-84D651CEF7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15" y="1828"/>
                  <a:ext cx="46" cy="230"/>
                </a:xfrm>
                <a:custGeom>
                  <a:avLst/>
                  <a:gdLst>
                    <a:gd name="T0" fmla="*/ 8 w 46"/>
                    <a:gd name="T1" fmla="*/ 188 h 230"/>
                    <a:gd name="T2" fmla="*/ 46 w 46"/>
                    <a:gd name="T3" fmla="*/ 196 h 230"/>
                    <a:gd name="T4" fmla="*/ 46 w 46"/>
                    <a:gd name="T5" fmla="*/ 0 h 230"/>
                    <a:gd name="T6" fmla="*/ 0 w 46"/>
                    <a:gd name="T7" fmla="*/ 0 h 230"/>
                    <a:gd name="T8" fmla="*/ 0 w 46"/>
                    <a:gd name="T9" fmla="*/ 196 h 230"/>
                    <a:gd name="T10" fmla="*/ 38 w 46"/>
                    <a:gd name="T11" fmla="*/ 207 h 230"/>
                    <a:gd name="T12" fmla="*/ 0 w 46"/>
                    <a:gd name="T13" fmla="*/ 196 h 230"/>
                    <a:gd name="T14" fmla="*/ 0 w 46"/>
                    <a:gd name="T15" fmla="*/ 230 h 230"/>
                    <a:gd name="T16" fmla="*/ 38 w 46"/>
                    <a:gd name="T17" fmla="*/ 207 h 230"/>
                    <a:gd name="T18" fmla="*/ 8 w 46"/>
                    <a:gd name="T19" fmla="*/ 188 h 23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46" h="230">
                      <a:moveTo>
                        <a:pt x="8" y="188"/>
                      </a:moveTo>
                      <a:lnTo>
                        <a:pt x="46" y="196"/>
                      </a:lnTo>
                      <a:lnTo>
                        <a:pt x="46" y="0"/>
                      </a:lnTo>
                      <a:lnTo>
                        <a:pt x="0" y="0"/>
                      </a:lnTo>
                      <a:lnTo>
                        <a:pt x="0" y="196"/>
                      </a:lnTo>
                      <a:lnTo>
                        <a:pt x="38" y="207"/>
                      </a:lnTo>
                      <a:lnTo>
                        <a:pt x="0" y="196"/>
                      </a:lnTo>
                      <a:lnTo>
                        <a:pt x="0" y="230"/>
                      </a:lnTo>
                      <a:lnTo>
                        <a:pt x="38" y="207"/>
                      </a:lnTo>
                      <a:lnTo>
                        <a:pt x="8" y="18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" name="Freeform 33">
                  <a:extLst>
                    <a:ext uri="{FF2B5EF4-FFF2-40B4-BE49-F238E27FC236}">
                      <a16:creationId xmlns:a16="http://schemas.microsoft.com/office/drawing/2014/main" id="{0ADAEEFD-D7C3-2F49-86DC-51F009F3CF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23" y="1769"/>
                  <a:ext cx="432" cy="266"/>
                </a:xfrm>
                <a:custGeom>
                  <a:avLst/>
                  <a:gdLst>
                    <a:gd name="T0" fmla="*/ 432 w 432"/>
                    <a:gd name="T1" fmla="*/ 8 h 266"/>
                    <a:gd name="T2" fmla="*/ 403 w 432"/>
                    <a:gd name="T3" fmla="*/ 8 h 266"/>
                    <a:gd name="T4" fmla="*/ 0 w 432"/>
                    <a:gd name="T5" fmla="*/ 247 h 266"/>
                    <a:gd name="T6" fmla="*/ 30 w 432"/>
                    <a:gd name="T7" fmla="*/ 266 h 266"/>
                    <a:gd name="T8" fmla="*/ 432 w 432"/>
                    <a:gd name="T9" fmla="*/ 31 h 266"/>
                    <a:gd name="T10" fmla="*/ 407 w 432"/>
                    <a:gd name="T11" fmla="*/ 31 h 266"/>
                    <a:gd name="T12" fmla="*/ 432 w 432"/>
                    <a:gd name="T13" fmla="*/ 8 h 266"/>
                    <a:gd name="T14" fmla="*/ 420 w 432"/>
                    <a:gd name="T15" fmla="*/ 0 h 266"/>
                    <a:gd name="T16" fmla="*/ 403 w 432"/>
                    <a:gd name="T17" fmla="*/ 8 h 266"/>
                    <a:gd name="T18" fmla="*/ 432 w 432"/>
                    <a:gd name="T19" fmla="*/ 8 h 26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432" h="266">
                      <a:moveTo>
                        <a:pt x="432" y="8"/>
                      </a:moveTo>
                      <a:lnTo>
                        <a:pt x="403" y="8"/>
                      </a:lnTo>
                      <a:lnTo>
                        <a:pt x="0" y="247"/>
                      </a:lnTo>
                      <a:lnTo>
                        <a:pt x="30" y="266"/>
                      </a:lnTo>
                      <a:lnTo>
                        <a:pt x="432" y="31"/>
                      </a:lnTo>
                      <a:lnTo>
                        <a:pt x="407" y="31"/>
                      </a:lnTo>
                      <a:lnTo>
                        <a:pt x="432" y="8"/>
                      </a:lnTo>
                      <a:lnTo>
                        <a:pt x="420" y="0"/>
                      </a:lnTo>
                      <a:lnTo>
                        <a:pt x="403" y="8"/>
                      </a:lnTo>
                      <a:lnTo>
                        <a:pt x="432" y="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" name="Freeform 34">
                  <a:extLst>
                    <a:ext uri="{FF2B5EF4-FFF2-40B4-BE49-F238E27FC236}">
                      <a16:creationId xmlns:a16="http://schemas.microsoft.com/office/drawing/2014/main" id="{6445F58E-BA89-8C4E-B0E5-C392828275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7" y="2407"/>
                  <a:ext cx="1129" cy="201"/>
                </a:xfrm>
                <a:custGeom>
                  <a:avLst/>
                  <a:gdLst>
                    <a:gd name="T0" fmla="*/ 1129 w 1129"/>
                    <a:gd name="T1" fmla="*/ 173 h 201"/>
                    <a:gd name="T2" fmla="*/ 1025 w 1129"/>
                    <a:gd name="T3" fmla="*/ 0 h 201"/>
                    <a:gd name="T4" fmla="*/ 988 w 1129"/>
                    <a:gd name="T5" fmla="*/ 11 h 201"/>
                    <a:gd name="T6" fmla="*/ 1046 w 1129"/>
                    <a:gd name="T7" fmla="*/ 110 h 201"/>
                    <a:gd name="T8" fmla="*/ 0 w 1129"/>
                    <a:gd name="T9" fmla="*/ 173 h 201"/>
                    <a:gd name="T10" fmla="*/ 4 w 1129"/>
                    <a:gd name="T11" fmla="*/ 201 h 201"/>
                    <a:gd name="T12" fmla="*/ 1062 w 1129"/>
                    <a:gd name="T13" fmla="*/ 139 h 201"/>
                    <a:gd name="T14" fmla="*/ 1092 w 1129"/>
                    <a:gd name="T15" fmla="*/ 184 h 201"/>
                    <a:gd name="T16" fmla="*/ 1129 w 1129"/>
                    <a:gd name="T17" fmla="*/ 173 h 20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129" h="201">
                      <a:moveTo>
                        <a:pt x="1129" y="173"/>
                      </a:moveTo>
                      <a:lnTo>
                        <a:pt x="1025" y="0"/>
                      </a:lnTo>
                      <a:lnTo>
                        <a:pt x="988" y="11"/>
                      </a:lnTo>
                      <a:lnTo>
                        <a:pt x="1046" y="110"/>
                      </a:lnTo>
                      <a:lnTo>
                        <a:pt x="0" y="173"/>
                      </a:lnTo>
                      <a:lnTo>
                        <a:pt x="4" y="201"/>
                      </a:lnTo>
                      <a:lnTo>
                        <a:pt x="1062" y="139"/>
                      </a:lnTo>
                      <a:lnTo>
                        <a:pt x="1092" y="184"/>
                      </a:lnTo>
                      <a:lnTo>
                        <a:pt x="1129" y="17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" name="Freeform 35">
                  <a:extLst>
                    <a:ext uri="{FF2B5EF4-FFF2-40B4-BE49-F238E27FC236}">
                      <a16:creationId xmlns:a16="http://schemas.microsoft.com/office/drawing/2014/main" id="{B7DCC5E7-F92A-1945-B804-D754BC4523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3" y="2052"/>
                  <a:ext cx="340" cy="233"/>
                </a:xfrm>
                <a:custGeom>
                  <a:avLst/>
                  <a:gdLst>
                    <a:gd name="T0" fmla="*/ 187 w 340"/>
                    <a:gd name="T1" fmla="*/ 233 h 233"/>
                    <a:gd name="T2" fmla="*/ 211 w 340"/>
                    <a:gd name="T3" fmla="*/ 230 h 233"/>
                    <a:gd name="T4" fmla="*/ 236 w 340"/>
                    <a:gd name="T5" fmla="*/ 224 h 233"/>
                    <a:gd name="T6" fmla="*/ 257 w 340"/>
                    <a:gd name="T7" fmla="*/ 216 h 233"/>
                    <a:gd name="T8" fmla="*/ 278 w 340"/>
                    <a:gd name="T9" fmla="*/ 207 h 233"/>
                    <a:gd name="T10" fmla="*/ 294 w 340"/>
                    <a:gd name="T11" fmla="*/ 196 h 233"/>
                    <a:gd name="T12" fmla="*/ 311 w 340"/>
                    <a:gd name="T13" fmla="*/ 182 h 233"/>
                    <a:gd name="T14" fmla="*/ 324 w 340"/>
                    <a:gd name="T15" fmla="*/ 168 h 233"/>
                    <a:gd name="T16" fmla="*/ 332 w 340"/>
                    <a:gd name="T17" fmla="*/ 151 h 233"/>
                    <a:gd name="T18" fmla="*/ 340 w 340"/>
                    <a:gd name="T19" fmla="*/ 134 h 233"/>
                    <a:gd name="T20" fmla="*/ 340 w 340"/>
                    <a:gd name="T21" fmla="*/ 117 h 233"/>
                    <a:gd name="T22" fmla="*/ 340 w 340"/>
                    <a:gd name="T23" fmla="*/ 100 h 233"/>
                    <a:gd name="T24" fmla="*/ 332 w 340"/>
                    <a:gd name="T25" fmla="*/ 83 h 233"/>
                    <a:gd name="T26" fmla="*/ 324 w 340"/>
                    <a:gd name="T27" fmla="*/ 66 h 233"/>
                    <a:gd name="T28" fmla="*/ 311 w 340"/>
                    <a:gd name="T29" fmla="*/ 51 h 233"/>
                    <a:gd name="T30" fmla="*/ 294 w 340"/>
                    <a:gd name="T31" fmla="*/ 37 h 233"/>
                    <a:gd name="T32" fmla="*/ 278 w 340"/>
                    <a:gd name="T33" fmla="*/ 26 h 233"/>
                    <a:gd name="T34" fmla="*/ 257 w 340"/>
                    <a:gd name="T35" fmla="*/ 17 h 233"/>
                    <a:gd name="T36" fmla="*/ 236 w 340"/>
                    <a:gd name="T37" fmla="*/ 9 h 233"/>
                    <a:gd name="T38" fmla="*/ 211 w 340"/>
                    <a:gd name="T39" fmla="*/ 3 h 233"/>
                    <a:gd name="T40" fmla="*/ 187 w 340"/>
                    <a:gd name="T41" fmla="*/ 0 h 233"/>
                    <a:gd name="T42" fmla="*/ 162 w 340"/>
                    <a:gd name="T43" fmla="*/ 0 h 233"/>
                    <a:gd name="T44" fmla="*/ 137 w 340"/>
                    <a:gd name="T45" fmla="*/ 3 h 233"/>
                    <a:gd name="T46" fmla="*/ 112 w 340"/>
                    <a:gd name="T47" fmla="*/ 6 h 233"/>
                    <a:gd name="T48" fmla="*/ 87 w 340"/>
                    <a:gd name="T49" fmla="*/ 15 h 233"/>
                    <a:gd name="T50" fmla="*/ 66 w 340"/>
                    <a:gd name="T51" fmla="*/ 23 h 233"/>
                    <a:gd name="T52" fmla="*/ 50 w 340"/>
                    <a:gd name="T53" fmla="*/ 34 h 233"/>
                    <a:gd name="T54" fmla="*/ 33 w 340"/>
                    <a:gd name="T55" fmla="*/ 46 h 233"/>
                    <a:gd name="T56" fmla="*/ 21 w 340"/>
                    <a:gd name="T57" fmla="*/ 60 h 233"/>
                    <a:gd name="T58" fmla="*/ 8 w 340"/>
                    <a:gd name="T59" fmla="*/ 77 h 233"/>
                    <a:gd name="T60" fmla="*/ 4 w 340"/>
                    <a:gd name="T61" fmla="*/ 94 h 233"/>
                    <a:gd name="T62" fmla="*/ 0 w 340"/>
                    <a:gd name="T63" fmla="*/ 111 h 233"/>
                    <a:gd name="T64" fmla="*/ 0 w 340"/>
                    <a:gd name="T65" fmla="*/ 128 h 233"/>
                    <a:gd name="T66" fmla="*/ 4 w 340"/>
                    <a:gd name="T67" fmla="*/ 145 h 233"/>
                    <a:gd name="T68" fmla="*/ 12 w 340"/>
                    <a:gd name="T69" fmla="*/ 162 h 233"/>
                    <a:gd name="T70" fmla="*/ 25 w 340"/>
                    <a:gd name="T71" fmla="*/ 176 h 233"/>
                    <a:gd name="T72" fmla="*/ 37 w 340"/>
                    <a:gd name="T73" fmla="*/ 190 h 233"/>
                    <a:gd name="T74" fmla="*/ 54 w 340"/>
                    <a:gd name="T75" fmla="*/ 202 h 233"/>
                    <a:gd name="T76" fmla="*/ 75 w 340"/>
                    <a:gd name="T77" fmla="*/ 213 h 233"/>
                    <a:gd name="T78" fmla="*/ 95 w 340"/>
                    <a:gd name="T79" fmla="*/ 221 h 233"/>
                    <a:gd name="T80" fmla="*/ 120 w 340"/>
                    <a:gd name="T81" fmla="*/ 227 h 233"/>
                    <a:gd name="T82" fmla="*/ 145 w 340"/>
                    <a:gd name="T83" fmla="*/ 233 h 233"/>
                    <a:gd name="T84" fmla="*/ 170 w 340"/>
                    <a:gd name="T85" fmla="*/ 233 h 233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340" h="233">
                      <a:moveTo>
                        <a:pt x="170" y="233"/>
                      </a:moveTo>
                      <a:lnTo>
                        <a:pt x="178" y="233"/>
                      </a:lnTo>
                      <a:lnTo>
                        <a:pt x="187" y="233"/>
                      </a:lnTo>
                      <a:lnTo>
                        <a:pt x="195" y="233"/>
                      </a:lnTo>
                      <a:lnTo>
                        <a:pt x="203" y="230"/>
                      </a:lnTo>
                      <a:lnTo>
                        <a:pt x="211" y="230"/>
                      </a:lnTo>
                      <a:lnTo>
                        <a:pt x="220" y="227"/>
                      </a:lnTo>
                      <a:lnTo>
                        <a:pt x="228" y="227"/>
                      </a:lnTo>
                      <a:lnTo>
                        <a:pt x="236" y="224"/>
                      </a:lnTo>
                      <a:lnTo>
                        <a:pt x="245" y="221"/>
                      </a:lnTo>
                      <a:lnTo>
                        <a:pt x="253" y="219"/>
                      </a:lnTo>
                      <a:lnTo>
                        <a:pt x="257" y="216"/>
                      </a:lnTo>
                      <a:lnTo>
                        <a:pt x="265" y="213"/>
                      </a:lnTo>
                      <a:lnTo>
                        <a:pt x="274" y="210"/>
                      </a:lnTo>
                      <a:lnTo>
                        <a:pt x="278" y="207"/>
                      </a:lnTo>
                      <a:lnTo>
                        <a:pt x="286" y="202"/>
                      </a:lnTo>
                      <a:lnTo>
                        <a:pt x="290" y="199"/>
                      </a:lnTo>
                      <a:lnTo>
                        <a:pt x="294" y="196"/>
                      </a:lnTo>
                      <a:lnTo>
                        <a:pt x="303" y="190"/>
                      </a:lnTo>
                      <a:lnTo>
                        <a:pt x="307" y="187"/>
                      </a:lnTo>
                      <a:lnTo>
                        <a:pt x="311" y="182"/>
                      </a:lnTo>
                      <a:lnTo>
                        <a:pt x="315" y="176"/>
                      </a:lnTo>
                      <a:lnTo>
                        <a:pt x="319" y="173"/>
                      </a:lnTo>
                      <a:lnTo>
                        <a:pt x="324" y="168"/>
                      </a:lnTo>
                      <a:lnTo>
                        <a:pt x="328" y="162"/>
                      </a:lnTo>
                      <a:lnTo>
                        <a:pt x="332" y="156"/>
                      </a:lnTo>
                      <a:lnTo>
                        <a:pt x="332" y="151"/>
                      </a:lnTo>
                      <a:lnTo>
                        <a:pt x="336" y="145"/>
                      </a:lnTo>
                      <a:lnTo>
                        <a:pt x="336" y="139"/>
                      </a:lnTo>
                      <a:lnTo>
                        <a:pt x="340" y="134"/>
                      </a:lnTo>
                      <a:lnTo>
                        <a:pt x="340" y="128"/>
                      </a:lnTo>
                      <a:lnTo>
                        <a:pt x="340" y="122"/>
                      </a:lnTo>
                      <a:lnTo>
                        <a:pt x="340" y="117"/>
                      </a:lnTo>
                      <a:lnTo>
                        <a:pt x="340" y="111"/>
                      </a:lnTo>
                      <a:lnTo>
                        <a:pt x="340" y="105"/>
                      </a:lnTo>
                      <a:lnTo>
                        <a:pt x="340" y="100"/>
                      </a:lnTo>
                      <a:lnTo>
                        <a:pt x="336" y="94"/>
                      </a:lnTo>
                      <a:lnTo>
                        <a:pt x="336" y="88"/>
                      </a:lnTo>
                      <a:lnTo>
                        <a:pt x="332" y="83"/>
                      </a:lnTo>
                      <a:lnTo>
                        <a:pt x="332" y="77"/>
                      </a:lnTo>
                      <a:lnTo>
                        <a:pt x="328" y="71"/>
                      </a:lnTo>
                      <a:lnTo>
                        <a:pt x="324" y="66"/>
                      </a:lnTo>
                      <a:lnTo>
                        <a:pt x="319" y="60"/>
                      </a:lnTo>
                      <a:lnTo>
                        <a:pt x="315" y="57"/>
                      </a:lnTo>
                      <a:lnTo>
                        <a:pt x="311" y="51"/>
                      </a:lnTo>
                      <a:lnTo>
                        <a:pt x="307" y="46"/>
                      </a:lnTo>
                      <a:lnTo>
                        <a:pt x="303" y="43"/>
                      </a:lnTo>
                      <a:lnTo>
                        <a:pt x="294" y="37"/>
                      </a:lnTo>
                      <a:lnTo>
                        <a:pt x="290" y="34"/>
                      </a:lnTo>
                      <a:lnTo>
                        <a:pt x="286" y="32"/>
                      </a:lnTo>
                      <a:lnTo>
                        <a:pt x="278" y="26"/>
                      </a:lnTo>
                      <a:lnTo>
                        <a:pt x="274" y="23"/>
                      </a:lnTo>
                      <a:lnTo>
                        <a:pt x="265" y="20"/>
                      </a:lnTo>
                      <a:lnTo>
                        <a:pt x="257" y="17"/>
                      </a:lnTo>
                      <a:lnTo>
                        <a:pt x="253" y="15"/>
                      </a:lnTo>
                      <a:lnTo>
                        <a:pt x="245" y="12"/>
                      </a:lnTo>
                      <a:lnTo>
                        <a:pt x="236" y="9"/>
                      </a:lnTo>
                      <a:lnTo>
                        <a:pt x="228" y="6"/>
                      </a:lnTo>
                      <a:lnTo>
                        <a:pt x="220" y="6"/>
                      </a:lnTo>
                      <a:lnTo>
                        <a:pt x="211" y="3"/>
                      </a:lnTo>
                      <a:lnTo>
                        <a:pt x="203" y="3"/>
                      </a:lnTo>
                      <a:lnTo>
                        <a:pt x="195" y="0"/>
                      </a:lnTo>
                      <a:lnTo>
                        <a:pt x="187" y="0"/>
                      </a:lnTo>
                      <a:lnTo>
                        <a:pt x="178" y="0"/>
                      </a:lnTo>
                      <a:lnTo>
                        <a:pt x="170" y="0"/>
                      </a:lnTo>
                      <a:lnTo>
                        <a:pt x="162" y="0"/>
                      </a:lnTo>
                      <a:lnTo>
                        <a:pt x="153" y="0"/>
                      </a:lnTo>
                      <a:lnTo>
                        <a:pt x="145" y="0"/>
                      </a:lnTo>
                      <a:lnTo>
                        <a:pt x="137" y="3"/>
                      </a:lnTo>
                      <a:lnTo>
                        <a:pt x="128" y="3"/>
                      </a:lnTo>
                      <a:lnTo>
                        <a:pt x="120" y="6"/>
                      </a:lnTo>
                      <a:lnTo>
                        <a:pt x="112" y="6"/>
                      </a:lnTo>
                      <a:lnTo>
                        <a:pt x="104" y="9"/>
                      </a:lnTo>
                      <a:lnTo>
                        <a:pt x="95" y="12"/>
                      </a:lnTo>
                      <a:lnTo>
                        <a:pt x="87" y="15"/>
                      </a:lnTo>
                      <a:lnTo>
                        <a:pt x="79" y="17"/>
                      </a:lnTo>
                      <a:lnTo>
                        <a:pt x="75" y="20"/>
                      </a:lnTo>
                      <a:lnTo>
                        <a:pt x="66" y="23"/>
                      </a:lnTo>
                      <a:lnTo>
                        <a:pt x="62" y="26"/>
                      </a:lnTo>
                      <a:lnTo>
                        <a:pt x="54" y="32"/>
                      </a:lnTo>
                      <a:lnTo>
                        <a:pt x="50" y="34"/>
                      </a:lnTo>
                      <a:lnTo>
                        <a:pt x="41" y="37"/>
                      </a:lnTo>
                      <a:lnTo>
                        <a:pt x="37" y="43"/>
                      </a:lnTo>
                      <a:lnTo>
                        <a:pt x="33" y="46"/>
                      </a:lnTo>
                      <a:lnTo>
                        <a:pt x="29" y="51"/>
                      </a:lnTo>
                      <a:lnTo>
                        <a:pt x="25" y="57"/>
                      </a:lnTo>
                      <a:lnTo>
                        <a:pt x="21" y="60"/>
                      </a:lnTo>
                      <a:lnTo>
                        <a:pt x="16" y="66"/>
                      </a:lnTo>
                      <a:lnTo>
                        <a:pt x="12" y="71"/>
                      </a:lnTo>
                      <a:lnTo>
                        <a:pt x="8" y="77"/>
                      </a:lnTo>
                      <a:lnTo>
                        <a:pt x="8" y="83"/>
                      </a:lnTo>
                      <a:lnTo>
                        <a:pt x="4" y="88"/>
                      </a:lnTo>
                      <a:lnTo>
                        <a:pt x="4" y="94"/>
                      </a:lnTo>
                      <a:lnTo>
                        <a:pt x="0" y="100"/>
                      </a:lnTo>
                      <a:lnTo>
                        <a:pt x="0" y="105"/>
                      </a:lnTo>
                      <a:lnTo>
                        <a:pt x="0" y="111"/>
                      </a:lnTo>
                      <a:lnTo>
                        <a:pt x="0" y="117"/>
                      </a:lnTo>
                      <a:lnTo>
                        <a:pt x="0" y="122"/>
                      </a:lnTo>
                      <a:lnTo>
                        <a:pt x="0" y="128"/>
                      </a:lnTo>
                      <a:lnTo>
                        <a:pt x="0" y="134"/>
                      </a:lnTo>
                      <a:lnTo>
                        <a:pt x="4" y="139"/>
                      </a:lnTo>
                      <a:lnTo>
                        <a:pt x="4" y="145"/>
                      </a:lnTo>
                      <a:lnTo>
                        <a:pt x="8" y="151"/>
                      </a:lnTo>
                      <a:lnTo>
                        <a:pt x="8" y="156"/>
                      </a:lnTo>
                      <a:lnTo>
                        <a:pt x="12" y="162"/>
                      </a:lnTo>
                      <a:lnTo>
                        <a:pt x="16" y="168"/>
                      </a:lnTo>
                      <a:lnTo>
                        <a:pt x="21" y="173"/>
                      </a:lnTo>
                      <a:lnTo>
                        <a:pt x="25" y="176"/>
                      </a:lnTo>
                      <a:lnTo>
                        <a:pt x="29" y="182"/>
                      </a:lnTo>
                      <a:lnTo>
                        <a:pt x="33" y="187"/>
                      </a:lnTo>
                      <a:lnTo>
                        <a:pt x="37" y="190"/>
                      </a:lnTo>
                      <a:lnTo>
                        <a:pt x="41" y="196"/>
                      </a:lnTo>
                      <a:lnTo>
                        <a:pt x="50" y="199"/>
                      </a:lnTo>
                      <a:lnTo>
                        <a:pt x="54" y="202"/>
                      </a:lnTo>
                      <a:lnTo>
                        <a:pt x="62" y="207"/>
                      </a:lnTo>
                      <a:lnTo>
                        <a:pt x="66" y="210"/>
                      </a:lnTo>
                      <a:lnTo>
                        <a:pt x="75" y="213"/>
                      </a:lnTo>
                      <a:lnTo>
                        <a:pt x="79" y="216"/>
                      </a:lnTo>
                      <a:lnTo>
                        <a:pt x="87" y="219"/>
                      </a:lnTo>
                      <a:lnTo>
                        <a:pt x="95" y="221"/>
                      </a:lnTo>
                      <a:lnTo>
                        <a:pt x="104" y="224"/>
                      </a:lnTo>
                      <a:lnTo>
                        <a:pt x="112" y="227"/>
                      </a:lnTo>
                      <a:lnTo>
                        <a:pt x="120" y="227"/>
                      </a:lnTo>
                      <a:lnTo>
                        <a:pt x="128" y="230"/>
                      </a:lnTo>
                      <a:lnTo>
                        <a:pt x="137" y="230"/>
                      </a:lnTo>
                      <a:lnTo>
                        <a:pt x="145" y="233"/>
                      </a:lnTo>
                      <a:lnTo>
                        <a:pt x="153" y="233"/>
                      </a:lnTo>
                      <a:lnTo>
                        <a:pt x="162" y="233"/>
                      </a:lnTo>
                      <a:lnTo>
                        <a:pt x="170" y="2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" name="Freeform 36">
                  <a:extLst>
                    <a:ext uri="{FF2B5EF4-FFF2-40B4-BE49-F238E27FC236}">
                      <a16:creationId xmlns:a16="http://schemas.microsoft.com/office/drawing/2014/main" id="{BD6DAEA1-2E98-7743-BC92-1765D0FE71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13" y="2169"/>
                  <a:ext cx="199" cy="133"/>
                </a:xfrm>
                <a:custGeom>
                  <a:avLst/>
                  <a:gdLst>
                    <a:gd name="T0" fmla="*/ 145 w 199"/>
                    <a:gd name="T1" fmla="*/ 5 h 133"/>
                    <a:gd name="T2" fmla="*/ 145 w 199"/>
                    <a:gd name="T3" fmla="*/ 14 h 133"/>
                    <a:gd name="T4" fmla="*/ 141 w 199"/>
                    <a:gd name="T5" fmla="*/ 25 h 133"/>
                    <a:gd name="T6" fmla="*/ 137 w 199"/>
                    <a:gd name="T7" fmla="*/ 34 h 133"/>
                    <a:gd name="T8" fmla="*/ 133 w 199"/>
                    <a:gd name="T9" fmla="*/ 42 h 133"/>
                    <a:gd name="T10" fmla="*/ 124 w 199"/>
                    <a:gd name="T11" fmla="*/ 51 h 133"/>
                    <a:gd name="T12" fmla="*/ 116 w 199"/>
                    <a:gd name="T13" fmla="*/ 59 h 133"/>
                    <a:gd name="T14" fmla="*/ 108 w 199"/>
                    <a:gd name="T15" fmla="*/ 65 h 133"/>
                    <a:gd name="T16" fmla="*/ 95 w 199"/>
                    <a:gd name="T17" fmla="*/ 73 h 133"/>
                    <a:gd name="T18" fmla="*/ 87 w 199"/>
                    <a:gd name="T19" fmla="*/ 79 h 133"/>
                    <a:gd name="T20" fmla="*/ 75 w 199"/>
                    <a:gd name="T21" fmla="*/ 85 h 133"/>
                    <a:gd name="T22" fmla="*/ 62 w 199"/>
                    <a:gd name="T23" fmla="*/ 87 h 133"/>
                    <a:gd name="T24" fmla="*/ 50 w 199"/>
                    <a:gd name="T25" fmla="*/ 93 h 133"/>
                    <a:gd name="T26" fmla="*/ 37 w 199"/>
                    <a:gd name="T27" fmla="*/ 96 h 133"/>
                    <a:gd name="T28" fmla="*/ 21 w 199"/>
                    <a:gd name="T29" fmla="*/ 96 h 133"/>
                    <a:gd name="T30" fmla="*/ 8 w 199"/>
                    <a:gd name="T31" fmla="*/ 99 h 133"/>
                    <a:gd name="T32" fmla="*/ 0 w 199"/>
                    <a:gd name="T33" fmla="*/ 133 h 133"/>
                    <a:gd name="T34" fmla="*/ 21 w 199"/>
                    <a:gd name="T35" fmla="*/ 133 h 133"/>
                    <a:gd name="T36" fmla="*/ 37 w 199"/>
                    <a:gd name="T37" fmla="*/ 130 h 133"/>
                    <a:gd name="T38" fmla="*/ 58 w 199"/>
                    <a:gd name="T39" fmla="*/ 127 h 133"/>
                    <a:gd name="T40" fmla="*/ 75 w 199"/>
                    <a:gd name="T41" fmla="*/ 124 h 133"/>
                    <a:gd name="T42" fmla="*/ 95 w 199"/>
                    <a:gd name="T43" fmla="*/ 119 h 133"/>
                    <a:gd name="T44" fmla="*/ 108 w 199"/>
                    <a:gd name="T45" fmla="*/ 110 h 133"/>
                    <a:gd name="T46" fmla="*/ 124 w 199"/>
                    <a:gd name="T47" fmla="*/ 104 h 133"/>
                    <a:gd name="T48" fmla="*/ 141 w 199"/>
                    <a:gd name="T49" fmla="*/ 96 h 133"/>
                    <a:gd name="T50" fmla="*/ 154 w 199"/>
                    <a:gd name="T51" fmla="*/ 85 h 133"/>
                    <a:gd name="T52" fmla="*/ 162 w 199"/>
                    <a:gd name="T53" fmla="*/ 76 h 133"/>
                    <a:gd name="T54" fmla="*/ 174 w 199"/>
                    <a:gd name="T55" fmla="*/ 65 h 133"/>
                    <a:gd name="T56" fmla="*/ 183 w 199"/>
                    <a:gd name="T57" fmla="*/ 53 h 133"/>
                    <a:gd name="T58" fmla="*/ 187 w 199"/>
                    <a:gd name="T59" fmla="*/ 39 h 133"/>
                    <a:gd name="T60" fmla="*/ 195 w 199"/>
                    <a:gd name="T61" fmla="*/ 28 h 133"/>
                    <a:gd name="T62" fmla="*/ 195 w 199"/>
                    <a:gd name="T63" fmla="*/ 14 h 133"/>
                    <a:gd name="T64" fmla="*/ 199 w 199"/>
                    <a:gd name="T65" fmla="*/ 0 h 13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99" h="133">
                      <a:moveTo>
                        <a:pt x="145" y="0"/>
                      </a:moveTo>
                      <a:lnTo>
                        <a:pt x="145" y="5"/>
                      </a:lnTo>
                      <a:lnTo>
                        <a:pt x="145" y="11"/>
                      </a:lnTo>
                      <a:lnTo>
                        <a:pt x="145" y="14"/>
                      </a:lnTo>
                      <a:lnTo>
                        <a:pt x="141" y="19"/>
                      </a:lnTo>
                      <a:lnTo>
                        <a:pt x="141" y="25"/>
                      </a:lnTo>
                      <a:lnTo>
                        <a:pt x="137" y="28"/>
                      </a:lnTo>
                      <a:lnTo>
                        <a:pt x="137" y="34"/>
                      </a:lnTo>
                      <a:lnTo>
                        <a:pt x="133" y="39"/>
                      </a:lnTo>
                      <a:lnTo>
                        <a:pt x="133" y="42"/>
                      </a:lnTo>
                      <a:lnTo>
                        <a:pt x="129" y="48"/>
                      </a:lnTo>
                      <a:lnTo>
                        <a:pt x="124" y="51"/>
                      </a:lnTo>
                      <a:lnTo>
                        <a:pt x="120" y="53"/>
                      </a:lnTo>
                      <a:lnTo>
                        <a:pt x="116" y="59"/>
                      </a:lnTo>
                      <a:lnTo>
                        <a:pt x="112" y="62"/>
                      </a:lnTo>
                      <a:lnTo>
                        <a:pt x="108" y="65"/>
                      </a:lnTo>
                      <a:lnTo>
                        <a:pt x="104" y="70"/>
                      </a:lnTo>
                      <a:lnTo>
                        <a:pt x="95" y="73"/>
                      </a:lnTo>
                      <a:lnTo>
                        <a:pt x="91" y="76"/>
                      </a:lnTo>
                      <a:lnTo>
                        <a:pt x="87" y="79"/>
                      </a:lnTo>
                      <a:lnTo>
                        <a:pt x="83" y="82"/>
                      </a:lnTo>
                      <a:lnTo>
                        <a:pt x="75" y="85"/>
                      </a:lnTo>
                      <a:lnTo>
                        <a:pt x="71" y="87"/>
                      </a:lnTo>
                      <a:lnTo>
                        <a:pt x="62" y="87"/>
                      </a:lnTo>
                      <a:lnTo>
                        <a:pt x="58" y="90"/>
                      </a:lnTo>
                      <a:lnTo>
                        <a:pt x="50" y="93"/>
                      </a:lnTo>
                      <a:lnTo>
                        <a:pt x="41" y="93"/>
                      </a:lnTo>
                      <a:lnTo>
                        <a:pt x="37" y="96"/>
                      </a:lnTo>
                      <a:lnTo>
                        <a:pt x="29" y="96"/>
                      </a:lnTo>
                      <a:lnTo>
                        <a:pt x="21" y="96"/>
                      </a:lnTo>
                      <a:lnTo>
                        <a:pt x="12" y="99"/>
                      </a:lnTo>
                      <a:lnTo>
                        <a:pt x="8" y="99"/>
                      </a:lnTo>
                      <a:lnTo>
                        <a:pt x="0" y="99"/>
                      </a:lnTo>
                      <a:lnTo>
                        <a:pt x="0" y="133"/>
                      </a:lnTo>
                      <a:lnTo>
                        <a:pt x="8" y="133"/>
                      </a:lnTo>
                      <a:lnTo>
                        <a:pt x="21" y="133"/>
                      </a:lnTo>
                      <a:lnTo>
                        <a:pt x="29" y="133"/>
                      </a:lnTo>
                      <a:lnTo>
                        <a:pt x="37" y="130"/>
                      </a:lnTo>
                      <a:lnTo>
                        <a:pt x="50" y="130"/>
                      </a:lnTo>
                      <a:lnTo>
                        <a:pt x="58" y="127"/>
                      </a:lnTo>
                      <a:lnTo>
                        <a:pt x="66" y="124"/>
                      </a:lnTo>
                      <a:lnTo>
                        <a:pt x="75" y="124"/>
                      </a:lnTo>
                      <a:lnTo>
                        <a:pt x="83" y="121"/>
                      </a:lnTo>
                      <a:lnTo>
                        <a:pt x="95" y="119"/>
                      </a:lnTo>
                      <a:lnTo>
                        <a:pt x="104" y="116"/>
                      </a:lnTo>
                      <a:lnTo>
                        <a:pt x="108" y="110"/>
                      </a:lnTo>
                      <a:lnTo>
                        <a:pt x="116" y="107"/>
                      </a:lnTo>
                      <a:lnTo>
                        <a:pt x="124" y="104"/>
                      </a:lnTo>
                      <a:lnTo>
                        <a:pt x="133" y="99"/>
                      </a:lnTo>
                      <a:lnTo>
                        <a:pt x="141" y="96"/>
                      </a:lnTo>
                      <a:lnTo>
                        <a:pt x="145" y="90"/>
                      </a:lnTo>
                      <a:lnTo>
                        <a:pt x="154" y="85"/>
                      </a:lnTo>
                      <a:lnTo>
                        <a:pt x="158" y="79"/>
                      </a:lnTo>
                      <a:lnTo>
                        <a:pt x="162" y="76"/>
                      </a:lnTo>
                      <a:lnTo>
                        <a:pt x="170" y="70"/>
                      </a:lnTo>
                      <a:lnTo>
                        <a:pt x="174" y="65"/>
                      </a:lnTo>
                      <a:lnTo>
                        <a:pt x="178" y="59"/>
                      </a:lnTo>
                      <a:lnTo>
                        <a:pt x="183" y="53"/>
                      </a:lnTo>
                      <a:lnTo>
                        <a:pt x="187" y="45"/>
                      </a:lnTo>
                      <a:lnTo>
                        <a:pt x="187" y="39"/>
                      </a:lnTo>
                      <a:lnTo>
                        <a:pt x="191" y="34"/>
                      </a:lnTo>
                      <a:lnTo>
                        <a:pt x="195" y="28"/>
                      </a:lnTo>
                      <a:lnTo>
                        <a:pt x="195" y="19"/>
                      </a:lnTo>
                      <a:lnTo>
                        <a:pt x="195" y="14"/>
                      </a:lnTo>
                      <a:lnTo>
                        <a:pt x="199" y="8"/>
                      </a:lnTo>
                      <a:lnTo>
                        <a:pt x="199" y="0"/>
                      </a:lnTo>
                      <a:lnTo>
                        <a:pt x="14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6" name="Freeform 37">
                  <a:extLst>
                    <a:ext uri="{FF2B5EF4-FFF2-40B4-BE49-F238E27FC236}">
                      <a16:creationId xmlns:a16="http://schemas.microsoft.com/office/drawing/2014/main" id="{26A81802-1107-6646-9B46-5392B361E8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13" y="2033"/>
                  <a:ext cx="199" cy="136"/>
                </a:xfrm>
                <a:custGeom>
                  <a:avLst/>
                  <a:gdLst>
                    <a:gd name="T0" fmla="*/ 8 w 199"/>
                    <a:gd name="T1" fmla="*/ 36 h 136"/>
                    <a:gd name="T2" fmla="*/ 21 w 199"/>
                    <a:gd name="T3" fmla="*/ 36 h 136"/>
                    <a:gd name="T4" fmla="*/ 37 w 199"/>
                    <a:gd name="T5" fmla="*/ 39 h 136"/>
                    <a:gd name="T6" fmla="*/ 50 w 199"/>
                    <a:gd name="T7" fmla="*/ 42 h 136"/>
                    <a:gd name="T8" fmla="*/ 62 w 199"/>
                    <a:gd name="T9" fmla="*/ 48 h 136"/>
                    <a:gd name="T10" fmla="*/ 75 w 199"/>
                    <a:gd name="T11" fmla="*/ 51 h 136"/>
                    <a:gd name="T12" fmla="*/ 87 w 199"/>
                    <a:gd name="T13" fmla="*/ 56 h 136"/>
                    <a:gd name="T14" fmla="*/ 95 w 199"/>
                    <a:gd name="T15" fmla="*/ 62 h 136"/>
                    <a:gd name="T16" fmla="*/ 108 w 199"/>
                    <a:gd name="T17" fmla="*/ 70 h 136"/>
                    <a:gd name="T18" fmla="*/ 116 w 199"/>
                    <a:gd name="T19" fmla="*/ 76 h 136"/>
                    <a:gd name="T20" fmla="*/ 124 w 199"/>
                    <a:gd name="T21" fmla="*/ 85 h 136"/>
                    <a:gd name="T22" fmla="*/ 133 w 199"/>
                    <a:gd name="T23" fmla="*/ 93 h 136"/>
                    <a:gd name="T24" fmla="*/ 137 w 199"/>
                    <a:gd name="T25" fmla="*/ 102 h 136"/>
                    <a:gd name="T26" fmla="*/ 141 w 199"/>
                    <a:gd name="T27" fmla="*/ 110 h 136"/>
                    <a:gd name="T28" fmla="*/ 145 w 199"/>
                    <a:gd name="T29" fmla="*/ 121 h 136"/>
                    <a:gd name="T30" fmla="*/ 145 w 199"/>
                    <a:gd name="T31" fmla="*/ 130 h 136"/>
                    <a:gd name="T32" fmla="*/ 199 w 199"/>
                    <a:gd name="T33" fmla="*/ 136 h 136"/>
                    <a:gd name="T34" fmla="*/ 195 w 199"/>
                    <a:gd name="T35" fmla="*/ 121 h 136"/>
                    <a:gd name="T36" fmla="*/ 195 w 199"/>
                    <a:gd name="T37" fmla="*/ 110 h 136"/>
                    <a:gd name="T38" fmla="*/ 187 w 199"/>
                    <a:gd name="T39" fmla="*/ 96 h 136"/>
                    <a:gd name="T40" fmla="*/ 183 w 199"/>
                    <a:gd name="T41" fmla="*/ 85 h 136"/>
                    <a:gd name="T42" fmla="*/ 174 w 199"/>
                    <a:gd name="T43" fmla="*/ 70 h 136"/>
                    <a:gd name="T44" fmla="*/ 162 w 199"/>
                    <a:gd name="T45" fmla="*/ 62 h 136"/>
                    <a:gd name="T46" fmla="*/ 154 w 199"/>
                    <a:gd name="T47" fmla="*/ 51 h 136"/>
                    <a:gd name="T48" fmla="*/ 141 w 199"/>
                    <a:gd name="T49" fmla="*/ 39 h 136"/>
                    <a:gd name="T50" fmla="*/ 124 w 199"/>
                    <a:gd name="T51" fmla="*/ 31 h 136"/>
                    <a:gd name="T52" fmla="*/ 112 w 199"/>
                    <a:gd name="T53" fmla="*/ 25 h 136"/>
                    <a:gd name="T54" fmla="*/ 95 w 199"/>
                    <a:gd name="T55" fmla="*/ 17 h 136"/>
                    <a:gd name="T56" fmla="*/ 75 w 199"/>
                    <a:gd name="T57" fmla="*/ 11 h 136"/>
                    <a:gd name="T58" fmla="*/ 58 w 199"/>
                    <a:gd name="T59" fmla="*/ 8 h 136"/>
                    <a:gd name="T60" fmla="*/ 37 w 199"/>
                    <a:gd name="T61" fmla="*/ 2 h 136"/>
                    <a:gd name="T62" fmla="*/ 21 w 199"/>
                    <a:gd name="T63" fmla="*/ 2 h 136"/>
                    <a:gd name="T64" fmla="*/ 0 w 199"/>
                    <a:gd name="T65" fmla="*/ 0 h 1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99" h="136">
                      <a:moveTo>
                        <a:pt x="0" y="36"/>
                      </a:moveTo>
                      <a:lnTo>
                        <a:pt x="8" y="36"/>
                      </a:lnTo>
                      <a:lnTo>
                        <a:pt x="12" y="36"/>
                      </a:lnTo>
                      <a:lnTo>
                        <a:pt x="21" y="36"/>
                      </a:lnTo>
                      <a:lnTo>
                        <a:pt x="29" y="39"/>
                      </a:lnTo>
                      <a:lnTo>
                        <a:pt x="37" y="39"/>
                      </a:lnTo>
                      <a:lnTo>
                        <a:pt x="41" y="42"/>
                      </a:lnTo>
                      <a:lnTo>
                        <a:pt x="50" y="42"/>
                      </a:lnTo>
                      <a:lnTo>
                        <a:pt x="58" y="45"/>
                      </a:lnTo>
                      <a:lnTo>
                        <a:pt x="62" y="48"/>
                      </a:lnTo>
                      <a:lnTo>
                        <a:pt x="71" y="48"/>
                      </a:lnTo>
                      <a:lnTo>
                        <a:pt x="75" y="51"/>
                      </a:lnTo>
                      <a:lnTo>
                        <a:pt x="79" y="53"/>
                      </a:lnTo>
                      <a:lnTo>
                        <a:pt x="87" y="56"/>
                      </a:lnTo>
                      <a:lnTo>
                        <a:pt x="91" y="59"/>
                      </a:lnTo>
                      <a:lnTo>
                        <a:pt x="95" y="62"/>
                      </a:lnTo>
                      <a:lnTo>
                        <a:pt x="104" y="65"/>
                      </a:lnTo>
                      <a:lnTo>
                        <a:pt x="108" y="70"/>
                      </a:lnTo>
                      <a:lnTo>
                        <a:pt x="112" y="73"/>
                      </a:lnTo>
                      <a:lnTo>
                        <a:pt x="116" y="76"/>
                      </a:lnTo>
                      <a:lnTo>
                        <a:pt x="120" y="82"/>
                      </a:lnTo>
                      <a:lnTo>
                        <a:pt x="124" y="85"/>
                      </a:lnTo>
                      <a:lnTo>
                        <a:pt x="129" y="90"/>
                      </a:lnTo>
                      <a:lnTo>
                        <a:pt x="133" y="93"/>
                      </a:lnTo>
                      <a:lnTo>
                        <a:pt x="133" y="99"/>
                      </a:lnTo>
                      <a:lnTo>
                        <a:pt x="137" y="102"/>
                      </a:lnTo>
                      <a:lnTo>
                        <a:pt x="137" y="107"/>
                      </a:lnTo>
                      <a:lnTo>
                        <a:pt x="141" y="110"/>
                      </a:lnTo>
                      <a:lnTo>
                        <a:pt x="141" y="116"/>
                      </a:lnTo>
                      <a:lnTo>
                        <a:pt x="145" y="121"/>
                      </a:lnTo>
                      <a:lnTo>
                        <a:pt x="145" y="127"/>
                      </a:lnTo>
                      <a:lnTo>
                        <a:pt x="145" y="130"/>
                      </a:lnTo>
                      <a:lnTo>
                        <a:pt x="145" y="136"/>
                      </a:lnTo>
                      <a:lnTo>
                        <a:pt x="199" y="136"/>
                      </a:lnTo>
                      <a:lnTo>
                        <a:pt x="199" y="130"/>
                      </a:lnTo>
                      <a:lnTo>
                        <a:pt x="195" y="121"/>
                      </a:lnTo>
                      <a:lnTo>
                        <a:pt x="195" y="116"/>
                      </a:lnTo>
                      <a:lnTo>
                        <a:pt x="195" y="110"/>
                      </a:lnTo>
                      <a:lnTo>
                        <a:pt x="191" y="102"/>
                      </a:lnTo>
                      <a:lnTo>
                        <a:pt x="187" y="96"/>
                      </a:lnTo>
                      <a:lnTo>
                        <a:pt x="187" y="90"/>
                      </a:lnTo>
                      <a:lnTo>
                        <a:pt x="183" y="85"/>
                      </a:lnTo>
                      <a:lnTo>
                        <a:pt x="178" y="79"/>
                      </a:lnTo>
                      <a:lnTo>
                        <a:pt x="174" y="70"/>
                      </a:lnTo>
                      <a:lnTo>
                        <a:pt x="170" y="65"/>
                      </a:lnTo>
                      <a:lnTo>
                        <a:pt x="162" y="62"/>
                      </a:lnTo>
                      <a:lnTo>
                        <a:pt x="158" y="56"/>
                      </a:lnTo>
                      <a:lnTo>
                        <a:pt x="154" y="51"/>
                      </a:lnTo>
                      <a:lnTo>
                        <a:pt x="145" y="45"/>
                      </a:lnTo>
                      <a:lnTo>
                        <a:pt x="141" y="39"/>
                      </a:lnTo>
                      <a:lnTo>
                        <a:pt x="133" y="36"/>
                      </a:lnTo>
                      <a:lnTo>
                        <a:pt x="124" y="31"/>
                      </a:lnTo>
                      <a:lnTo>
                        <a:pt x="116" y="28"/>
                      </a:lnTo>
                      <a:lnTo>
                        <a:pt x="112" y="25"/>
                      </a:lnTo>
                      <a:lnTo>
                        <a:pt x="104" y="19"/>
                      </a:lnTo>
                      <a:lnTo>
                        <a:pt x="95" y="17"/>
                      </a:lnTo>
                      <a:lnTo>
                        <a:pt x="87" y="14"/>
                      </a:lnTo>
                      <a:lnTo>
                        <a:pt x="75" y="11"/>
                      </a:lnTo>
                      <a:lnTo>
                        <a:pt x="66" y="8"/>
                      </a:lnTo>
                      <a:lnTo>
                        <a:pt x="58" y="8"/>
                      </a:lnTo>
                      <a:lnTo>
                        <a:pt x="50" y="5"/>
                      </a:lnTo>
                      <a:lnTo>
                        <a:pt x="37" y="2"/>
                      </a:lnTo>
                      <a:lnTo>
                        <a:pt x="29" y="2"/>
                      </a:lnTo>
                      <a:lnTo>
                        <a:pt x="21" y="2"/>
                      </a:lnTo>
                      <a:lnTo>
                        <a:pt x="8" y="2"/>
                      </a:lnTo>
                      <a:lnTo>
                        <a:pt x="0" y="0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7" name="Freeform 38">
                  <a:extLst>
                    <a:ext uri="{FF2B5EF4-FFF2-40B4-BE49-F238E27FC236}">
                      <a16:creationId xmlns:a16="http://schemas.microsoft.com/office/drawing/2014/main" id="{D3B42AEC-A95C-754A-9836-6B64D7A3FA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4" y="2033"/>
                  <a:ext cx="199" cy="136"/>
                </a:xfrm>
                <a:custGeom>
                  <a:avLst/>
                  <a:gdLst>
                    <a:gd name="T0" fmla="*/ 54 w 199"/>
                    <a:gd name="T1" fmla="*/ 130 h 136"/>
                    <a:gd name="T2" fmla="*/ 54 w 199"/>
                    <a:gd name="T3" fmla="*/ 121 h 136"/>
                    <a:gd name="T4" fmla="*/ 58 w 199"/>
                    <a:gd name="T5" fmla="*/ 110 h 136"/>
                    <a:gd name="T6" fmla="*/ 62 w 199"/>
                    <a:gd name="T7" fmla="*/ 102 h 136"/>
                    <a:gd name="T8" fmla="*/ 66 w 199"/>
                    <a:gd name="T9" fmla="*/ 93 h 136"/>
                    <a:gd name="T10" fmla="*/ 74 w 199"/>
                    <a:gd name="T11" fmla="*/ 85 h 136"/>
                    <a:gd name="T12" fmla="*/ 83 w 199"/>
                    <a:gd name="T13" fmla="*/ 76 h 136"/>
                    <a:gd name="T14" fmla="*/ 91 w 199"/>
                    <a:gd name="T15" fmla="*/ 70 h 136"/>
                    <a:gd name="T16" fmla="*/ 99 w 199"/>
                    <a:gd name="T17" fmla="*/ 62 h 136"/>
                    <a:gd name="T18" fmla="*/ 112 w 199"/>
                    <a:gd name="T19" fmla="*/ 56 h 136"/>
                    <a:gd name="T20" fmla="*/ 124 w 199"/>
                    <a:gd name="T21" fmla="*/ 51 h 136"/>
                    <a:gd name="T22" fmla="*/ 137 w 199"/>
                    <a:gd name="T23" fmla="*/ 48 h 136"/>
                    <a:gd name="T24" fmla="*/ 149 w 199"/>
                    <a:gd name="T25" fmla="*/ 42 h 136"/>
                    <a:gd name="T26" fmla="*/ 162 w 199"/>
                    <a:gd name="T27" fmla="*/ 39 h 136"/>
                    <a:gd name="T28" fmla="*/ 178 w 199"/>
                    <a:gd name="T29" fmla="*/ 36 h 136"/>
                    <a:gd name="T30" fmla="*/ 191 w 199"/>
                    <a:gd name="T31" fmla="*/ 36 h 136"/>
                    <a:gd name="T32" fmla="*/ 199 w 199"/>
                    <a:gd name="T33" fmla="*/ 0 h 136"/>
                    <a:gd name="T34" fmla="*/ 178 w 199"/>
                    <a:gd name="T35" fmla="*/ 2 h 136"/>
                    <a:gd name="T36" fmla="*/ 157 w 199"/>
                    <a:gd name="T37" fmla="*/ 2 h 136"/>
                    <a:gd name="T38" fmla="*/ 141 w 199"/>
                    <a:gd name="T39" fmla="*/ 8 h 136"/>
                    <a:gd name="T40" fmla="*/ 120 w 199"/>
                    <a:gd name="T41" fmla="*/ 11 h 136"/>
                    <a:gd name="T42" fmla="*/ 104 w 199"/>
                    <a:gd name="T43" fmla="*/ 17 h 136"/>
                    <a:gd name="T44" fmla="*/ 87 w 199"/>
                    <a:gd name="T45" fmla="*/ 25 h 136"/>
                    <a:gd name="T46" fmla="*/ 74 w 199"/>
                    <a:gd name="T47" fmla="*/ 31 h 136"/>
                    <a:gd name="T48" fmla="*/ 58 w 199"/>
                    <a:gd name="T49" fmla="*/ 42 h 136"/>
                    <a:gd name="T50" fmla="*/ 45 w 199"/>
                    <a:gd name="T51" fmla="*/ 51 h 136"/>
                    <a:gd name="T52" fmla="*/ 37 w 199"/>
                    <a:gd name="T53" fmla="*/ 62 h 136"/>
                    <a:gd name="T54" fmla="*/ 25 w 199"/>
                    <a:gd name="T55" fmla="*/ 73 h 136"/>
                    <a:gd name="T56" fmla="*/ 16 w 199"/>
                    <a:gd name="T57" fmla="*/ 85 h 136"/>
                    <a:gd name="T58" fmla="*/ 12 w 199"/>
                    <a:gd name="T59" fmla="*/ 96 h 136"/>
                    <a:gd name="T60" fmla="*/ 4 w 199"/>
                    <a:gd name="T61" fmla="*/ 110 h 136"/>
                    <a:gd name="T62" fmla="*/ 4 w 199"/>
                    <a:gd name="T63" fmla="*/ 121 h 136"/>
                    <a:gd name="T64" fmla="*/ 0 w 199"/>
                    <a:gd name="T65" fmla="*/ 136 h 1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99" h="136">
                      <a:moveTo>
                        <a:pt x="54" y="136"/>
                      </a:moveTo>
                      <a:lnTo>
                        <a:pt x="54" y="130"/>
                      </a:lnTo>
                      <a:lnTo>
                        <a:pt x="54" y="127"/>
                      </a:lnTo>
                      <a:lnTo>
                        <a:pt x="54" y="121"/>
                      </a:lnTo>
                      <a:lnTo>
                        <a:pt x="58" y="116"/>
                      </a:lnTo>
                      <a:lnTo>
                        <a:pt x="58" y="110"/>
                      </a:lnTo>
                      <a:lnTo>
                        <a:pt x="62" y="107"/>
                      </a:lnTo>
                      <a:lnTo>
                        <a:pt x="62" y="102"/>
                      </a:lnTo>
                      <a:lnTo>
                        <a:pt x="66" y="99"/>
                      </a:lnTo>
                      <a:lnTo>
                        <a:pt x="66" y="93"/>
                      </a:lnTo>
                      <a:lnTo>
                        <a:pt x="70" y="87"/>
                      </a:lnTo>
                      <a:lnTo>
                        <a:pt x="74" y="85"/>
                      </a:lnTo>
                      <a:lnTo>
                        <a:pt x="79" y="82"/>
                      </a:lnTo>
                      <a:lnTo>
                        <a:pt x="83" y="76"/>
                      </a:lnTo>
                      <a:lnTo>
                        <a:pt x="87" y="73"/>
                      </a:lnTo>
                      <a:lnTo>
                        <a:pt x="91" y="70"/>
                      </a:lnTo>
                      <a:lnTo>
                        <a:pt x="95" y="65"/>
                      </a:lnTo>
                      <a:lnTo>
                        <a:pt x="99" y="62"/>
                      </a:lnTo>
                      <a:lnTo>
                        <a:pt x="108" y="59"/>
                      </a:lnTo>
                      <a:lnTo>
                        <a:pt x="112" y="56"/>
                      </a:lnTo>
                      <a:lnTo>
                        <a:pt x="116" y="53"/>
                      </a:lnTo>
                      <a:lnTo>
                        <a:pt x="124" y="51"/>
                      </a:lnTo>
                      <a:lnTo>
                        <a:pt x="128" y="48"/>
                      </a:lnTo>
                      <a:lnTo>
                        <a:pt x="137" y="48"/>
                      </a:lnTo>
                      <a:lnTo>
                        <a:pt x="141" y="45"/>
                      </a:lnTo>
                      <a:lnTo>
                        <a:pt x="149" y="42"/>
                      </a:lnTo>
                      <a:lnTo>
                        <a:pt x="153" y="42"/>
                      </a:lnTo>
                      <a:lnTo>
                        <a:pt x="162" y="39"/>
                      </a:lnTo>
                      <a:lnTo>
                        <a:pt x="170" y="39"/>
                      </a:lnTo>
                      <a:lnTo>
                        <a:pt x="178" y="36"/>
                      </a:lnTo>
                      <a:lnTo>
                        <a:pt x="182" y="36"/>
                      </a:lnTo>
                      <a:lnTo>
                        <a:pt x="191" y="36"/>
                      </a:lnTo>
                      <a:lnTo>
                        <a:pt x="199" y="36"/>
                      </a:lnTo>
                      <a:lnTo>
                        <a:pt x="199" y="0"/>
                      </a:lnTo>
                      <a:lnTo>
                        <a:pt x="187" y="2"/>
                      </a:lnTo>
                      <a:lnTo>
                        <a:pt x="178" y="2"/>
                      </a:lnTo>
                      <a:lnTo>
                        <a:pt x="170" y="2"/>
                      </a:lnTo>
                      <a:lnTo>
                        <a:pt x="157" y="2"/>
                      </a:lnTo>
                      <a:lnTo>
                        <a:pt x="149" y="5"/>
                      </a:lnTo>
                      <a:lnTo>
                        <a:pt x="141" y="8"/>
                      </a:lnTo>
                      <a:lnTo>
                        <a:pt x="133" y="8"/>
                      </a:lnTo>
                      <a:lnTo>
                        <a:pt x="120" y="11"/>
                      </a:lnTo>
                      <a:lnTo>
                        <a:pt x="112" y="14"/>
                      </a:lnTo>
                      <a:lnTo>
                        <a:pt x="104" y="17"/>
                      </a:lnTo>
                      <a:lnTo>
                        <a:pt x="95" y="19"/>
                      </a:lnTo>
                      <a:lnTo>
                        <a:pt x="87" y="25"/>
                      </a:lnTo>
                      <a:lnTo>
                        <a:pt x="79" y="28"/>
                      </a:lnTo>
                      <a:lnTo>
                        <a:pt x="74" y="31"/>
                      </a:lnTo>
                      <a:lnTo>
                        <a:pt x="66" y="36"/>
                      </a:lnTo>
                      <a:lnTo>
                        <a:pt x="58" y="42"/>
                      </a:lnTo>
                      <a:lnTo>
                        <a:pt x="54" y="45"/>
                      </a:lnTo>
                      <a:lnTo>
                        <a:pt x="45" y="51"/>
                      </a:lnTo>
                      <a:lnTo>
                        <a:pt x="41" y="56"/>
                      </a:lnTo>
                      <a:lnTo>
                        <a:pt x="37" y="62"/>
                      </a:lnTo>
                      <a:lnTo>
                        <a:pt x="29" y="68"/>
                      </a:lnTo>
                      <a:lnTo>
                        <a:pt x="25" y="73"/>
                      </a:lnTo>
                      <a:lnTo>
                        <a:pt x="21" y="79"/>
                      </a:lnTo>
                      <a:lnTo>
                        <a:pt x="16" y="85"/>
                      </a:lnTo>
                      <a:lnTo>
                        <a:pt x="12" y="90"/>
                      </a:lnTo>
                      <a:lnTo>
                        <a:pt x="12" y="96"/>
                      </a:lnTo>
                      <a:lnTo>
                        <a:pt x="8" y="102"/>
                      </a:lnTo>
                      <a:lnTo>
                        <a:pt x="4" y="110"/>
                      </a:lnTo>
                      <a:lnTo>
                        <a:pt x="4" y="116"/>
                      </a:lnTo>
                      <a:lnTo>
                        <a:pt x="4" y="121"/>
                      </a:lnTo>
                      <a:lnTo>
                        <a:pt x="4" y="130"/>
                      </a:lnTo>
                      <a:lnTo>
                        <a:pt x="0" y="136"/>
                      </a:lnTo>
                      <a:lnTo>
                        <a:pt x="54" y="13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8" name="Freeform 39">
                  <a:extLst>
                    <a:ext uri="{FF2B5EF4-FFF2-40B4-BE49-F238E27FC236}">
                      <a16:creationId xmlns:a16="http://schemas.microsoft.com/office/drawing/2014/main" id="{620DA0FD-6C00-5A4E-B785-9992CE9124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4" y="2169"/>
                  <a:ext cx="199" cy="133"/>
                </a:xfrm>
                <a:custGeom>
                  <a:avLst/>
                  <a:gdLst>
                    <a:gd name="T0" fmla="*/ 191 w 199"/>
                    <a:gd name="T1" fmla="*/ 99 h 133"/>
                    <a:gd name="T2" fmla="*/ 178 w 199"/>
                    <a:gd name="T3" fmla="*/ 96 h 133"/>
                    <a:gd name="T4" fmla="*/ 162 w 199"/>
                    <a:gd name="T5" fmla="*/ 96 h 133"/>
                    <a:gd name="T6" fmla="*/ 149 w 199"/>
                    <a:gd name="T7" fmla="*/ 93 h 133"/>
                    <a:gd name="T8" fmla="*/ 137 w 199"/>
                    <a:gd name="T9" fmla="*/ 87 h 133"/>
                    <a:gd name="T10" fmla="*/ 124 w 199"/>
                    <a:gd name="T11" fmla="*/ 85 h 133"/>
                    <a:gd name="T12" fmla="*/ 112 w 199"/>
                    <a:gd name="T13" fmla="*/ 79 h 133"/>
                    <a:gd name="T14" fmla="*/ 99 w 199"/>
                    <a:gd name="T15" fmla="*/ 73 h 133"/>
                    <a:gd name="T16" fmla="*/ 91 w 199"/>
                    <a:gd name="T17" fmla="*/ 65 h 133"/>
                    <a:gd name="T18" fmla="*/ 83 w 199"/>
                    <a:gd name="T19" fmla="*/ 59 h 133"/>
                    <a:gd name="T20" fmla="*/ 74 w 199"/>
                    <a:gd name="T21" fmla="*/ 51 h 133"/>
                    <a:gd name="T22" fmla="*/ 66 w 199"/>
                    <a:gd name="T23" fmla="*/ 42 h 133"/>
                    <a:gd name="T24" fmla="*/ 62 w 199"/>
                    <a:gd name="T25" fmla="*/ 34 h 133"/>
                    <a:gd name="T26" fmla="*/ 58 w 199"/>
                    <a:gd name="T27" fmla="*/ 25 h 133"/>
                    <a:gd name="T28" fmla="*/ 54 w 199"/>
                    <a:gd name="T29" fmla="*/ 14 h 133"/>
                    <a:gd name="T30" fmla="*/ 54 w 199"/>
                    <a:gd name="T31" fmla="*/ 5 h 133"/>
                    <a:gd name="T32" fmla="*/ 0 w 199"/>
                    <a:gd name="T33" fmla="*/ 0 h 133"/>
                    <a:gd name="T34" fmla="*/ 4 w 199"/>
                    <a:gd name="T35" fmla="*/ 14 h 133"/>
                    <a:gd name="T36" fmla="*/ 4 w 199"/>
                    <a:gd name="T37" fmla="*/ 28 h 133"/>
                    <a:gd name="T38" fmla="*/ 12 w 199"/>
                    <a:gd name="T39" fmla="*/ 39 h 133"/>
                    <a:gd name="T40" fmla="*/ 16 w 199"/>
                    <a:gd name="T41" fmla="*/ 53 h 133"/>
                    <a:gd name="T42" fmla="*/ 25 w 199"/>
                    <a:gd name="T43" fmla="*/ 65 h 133"/>
                    <a:gd name="T44" fmla="*/ 37 w 199"/>
                    <a:gd name="T45" fmla="*/ 76 h 133"/>
                    <a:gd name="T46" fmla="*/ 45 w 199"/>
                    <a:gd name="T47" fmla="*/ 85 h 133"/>
                    <a:gd name="T48" fmla="*/ 58 w 199"/>
                    <a:gd name="T49" fmla="*/ 96 h 133"/>
                    <a:gd name="T50" fmla="*/ 74 w 199"/>
                    <a:gd name="T51" fmla="*/ 104 h 133"/>
                    <a:gd name="T52" fmla="*/ 87 w 199"/>
                    <a:gd name="T53" fmla="*/ 110 h 133"/>
                    <a:gd name="T54" fmla="*/ 104 w 199"/>
                    <a:gd name="T55" fmla="*/ 119 h 133"/>
                    <a:gd name="T56" fmla="*/ 120 w 199"/>
                    <a:gd name="T57" fmla="*/ 124 h 133"/>
                    <a:gd name="T58" fmla="*/ 141 w 199"/>
                    <a:gd name="T59" fmla="*/ 127 h 133"/>
                    <a:gd name="T60" fmla="*/ 157 w 199"/>
                    <a:gd name="T61" fmla="*/ 130 h 133"/>
                    <a:gd name="T62" fmla="*/ 178 w 199"/>
                    <a:gd name="T63" fmla="*/ 133 h 133"/>
                    <a:gd name="T64" fmla="*/ 199 w 199"/>
                    <a:gd name="T65" fmla="*/ 133 h 13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99" h="133">
                      <a:moveTo>
                        <a:pt x="199" y="99"/>
                      </a:moveTo>
                      <a:lnTo>
                        <a:pt x="191" y="99"/>
                      </a:lnTo>
                      <a:lnTo>
                        <a:pt x="182" y="99"/>
                      </a:lnTo>
                      <a:lnTo>
                        <a:pt x="178" y="96"/>
                      </a:lnTo>
                      <a:lnTo>
                        <a:pt x="170" y="96"/>
                      </a:lnTo>
                      <a:lnTo>
                        <a:pt x="162" y="96"/>
                      </a:lnTo>
                      <a:lnTo>
                        <a:pt x="153" y="93"/>
                      </a:lnTo>
                      <a:lnTo>
                        <a:pt x="149" y="93"/>
                      </a:lnTo>
                      <a:lnTo>
                        <a:pt x="141" y="90"/>
                      </a:lnTo>
                      <a:lnTo>
                        <a:pt x="137" y="87"/>
                      </a:lnTo>
                      <a:lnTo>
                        <a:pt x="128" y="87"/>
                      </a:lnTo>
                      <a:lnTo>
                        <a:pt x="124" y="85"/>
                      </a:lnTo>
                      <a:lnTo>
                        <a:pt x="116" y="82"/>
                      </a:lnTo>
                      <a:lnTo>
                        <a:pt x="112" y="79"/>
                      </a:lnTo>
                      <a:lnTo>
                        <a:pt x="108" y="76"/>
                      </a:lnTo>
                      <a:lnTo>
                        <a:pt x="99" y="73"/>
                      </a:lnTo>
                      <a:lnTo>
                        <a:pt x="95" y="70"/>
                      </a:lnTo>
                      <a:lnTo>
                        <a:pt x="91" y="65"/>
                      </a:lnTo>
                      <a:lnTo>
                        <a:pt x="87" y="62"/>
                      </a:lnTo>
                      <a:lnTo>
                        <a:pt x="83" y="59"/>
                      </a:lnTo>
                      <a:lnTo>
                        <a:pt x="79" y="56"/>
                      </a:lnTo>
                      <a:lnTo>
                        <a:pt x="74" y="51"/>
                      </a:lnTo>
                      <a:lnTo>
                        <a:pt x="70" y="48"/>
                      </a:lnTo>
                      <a:lnTo>
                        <a:pt x="66" y="42"/>
                      </a:lnTo>
                      <a:lnTo>
                        <a:pt x="66" y="39"/>
                      </a:lnTo>
                      <a:lnTo>
                        <a:pt x="62" y="34"/>
                      </a:lnTo>
                      <a:lnTo>
                        <a:pt x="62" y="28"/>
                      </a:lnTo>
                      <a:lnTo>
                        <a:pt x="58" y="25"/>
                      </a:lnTo>
                      <a:lnTo>
                        <a:pt x="58" y="19"/>
                      </a:lnTo>
                      <a:lnTo>
                        <a:pt x="54" y="14"/>
                      </a:lnTo>
                      <a:lnTo>
                        <a:pt x="54" y="11"/>
                      </a:lnTo>
                      <a:lnTo>
                        <a:pt x="54" y="5"/>
                      </a:lnTo>
                      <a:lnTo>
                        <a:pt x="54" y="0"/>
                      </a:lnTo>
                      <a:lnTo>
                        <a:pt x="0" y="0"/>
                      </a:lnTo>
                      <a:lnTo>
                        <a:pt x="4" y="8"/>
                      </a:lnTo>
                      <a:lnTo>
                        <a:pt x="4" y="14"/>
                      </a:lnTo>
                      <a:lnTo>
                        <a:pt x="4" y="19"/>
                      </a:lnTo>
                      <a:lnTo>
                        <a:pt x="4" y="28"/>
                      </a:lnTo>
                      <a:lnTo>
                        <a:pt x="8" y="34"/>
                      </a:lnTo>
                      <a:lnTo>
                        <a:pt x="12" y="39"/>
                      </a:lnTo>
                      <a:lnTo>
                        <a:pt x="12" y="45"/>
                      </a:lnTo>
                      <a:lnTo>
                        <a:pt x="16" y="53"/>
                      </a:lnTo>
                      <a:lnTo>
                        <a:pt x="21" y="59"/>
                      </a:lnTo>
                      <a:lnTo>
                        <a:pt x="25" y="65"/>
                      </a:lnTo>
                      <a:lnTo>
                        <a:pt x="29" y="70"/>
                      </a:lnTo>
                      <a:lnTo>
                        <a:pt x="37" y="76"/>
                      </a:lnTo>
                      <a:lnTo>
                        <a:pt x="41" y="79"/>
                      </a:lnTo>
                      <a:lnTo>
                        <a:pt x="45" y="85"/>
                      </a:lnTo>
                      <a:lnTo>
                        <a:pt x="54" y="90"/>
                      </a:lnTo>
                      <a:lnTo>
                        <a:pt x="58" y="96"/>
                      </a:lnTo>
                      <a:lnTo>
                        <a:pt x="66" y="99"/>
                      </a:lnTo>
                      <a:lnTo>
                        <a:pt x="74" y="104"/>
                      </a:lnTo>
                      <a:lnTo>
                        <a:pt x="79" y="107"/>
                      </a:lnTo>
                      <a:lnTo>
                        <a:pt x="87" y="110"/>
                      </a:lnTo>
                      <a:lnTo>
                        <a:pt x="95" y="116"/>
                      </a:lnTo>
                      <a:lnTo>
                        <a:pt x="104" y="119"/>
                      </a:lnTo>
                      <a:lnTo>
                        <a:pt x="112" y="121"/>
                      </a:lnTo>
                      <a:lnTo>
                        <a:pt x="120" y="124"/>
                      </a:lnTo>
                      <a:lnTo>
                        <a:pt x="133" y="124"/>
                      </a:lnTo>
                      <a:lnTo>
                        <a:pt x="141" y="127"/>
                      </a:lnTo>
                      <a:lnTo>
                        <a:pt x="149" y="130"/>
                      </a:lnTo>
                      <a:lnTo>
                        <a:pt x="157" y="130"/>
                      </a:lnTo>
                      <a:lnTo>
                        <a:pt x="170" y="133"/>
                      </a:lnTo>
                      <a:lnTo>
                        <a:pt x="178" y="133"/>
                      </a:lnTo>
                      <a:lnTo>
                        <a:pt x="187" y="133"/>
                      </a:lnTo>
                      <a:lnTo>
                        <a:pt x="199" y="133"/>
                      </a:lnTo>
                      <a:lnTo>
                        <a:pt x="199" y="9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9" name="Freeform 40">
                  <a:extLst>
                    <a:ext uri="{FF2B5EF4-FFF2-40B4-BE49-F238E27FC236}">
                      <a16:creationId xmlns:a16="http://schemas.microsoft.com/office/drawing/2014/main" id="{4B89725B-D677-2B4F-A31B-C0FCADD685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07" y="2052"/>
                  <a:ext cx="344" cy="233"/>
                </a:xfrm>
                <a:custGeom>
                  <a:avLst/>
                  <a:gdLst>
                    <a:gd name="T0" fmla="*/ 153 w 344"/>
                    <a:gd name="T1" fmla="*/ 233 h 233"/>
                    <a:gd name="T2" fmla="*/ 129 w 344"/>
                    <a:gd name="T3" fmla="*/ 230 h 233"/>
                    <a:gd name="T4" fmla="*/ 104 w 344"/>
                    <a:gd name="T5" fmla="*/ 224 h 233"/>
                    <a:gd name="T6" fmla="*/ 83 w 344"/>
                    <a:gd name="T7" fmla="*/ 216 h 233"/>
                    <a:gd name="T8" fmla="*/ 62 w 344"/>
                    <a:gd name="T9" fmla="*/ 207 h 233"/>
                    <a:gd name="T10" fmla="*/ 46 w 344"/>
                    <a:gd name="T11" fmla="*/ 196 h 233"/>
                    <a:gd name="T12" fmla="*/ 29 w 344"/>
                    <a:gd name="T13" fmla="*/ 182 h 233"/>
                    <a:gd name="T14" fmla="*/ 16 w 344"/>
                    <a:gd name="T15" fmla="*/ 168 h 233"/>
                    <a:gd name="T16" fmla="*/ 8 w 344"/>
                    <a:gd name="T17" fmla="*/ 151 h 233"/>
                    <a:gd name="T18" fmla="*/ 0 w 344"/>
                    <a:gd name="T19" fmla="*/ 134 h 233"/>
                    <a:gd name="T20" fmla="*/ 0 w 344"/>
                    <a:gd name="T21" fmla="*/ 117 h 233"/>
                    <a:gd name="T22" fmla="*/ 0 w 344"/>
                    <a:gd name="T23" fmla="*/ 100 h 233"/>
                    <a:gd name="T24" fmla="*/ 8 w 344"/>
                    <a:gd name="T25" fmla="*/ 83 h 233"/>
                    <a:gd name="T26" fmla="*/ 16 w 344"/>
                    <a:gd name="T27" fmla="*/ 66 h 233"/>
                    <a:gd name="T28" fmla="*/ 29 w 344"/>
                    <a:gd name="T29" fmla="*/ 51 h 233"/>
                    <a:gd name="T30" fmla="*/ 46 w 344"/>
                    <a:gd name="T31" fmla="*/ 37 h 233"/>
                    <a:gd name="T32" fmla="*/ 62 w 344"/>
                    <a:gd name="T33" fmla="*/ 26 h 233"/>
                    <a:gd name="T34" fmla="*/ 83 w 344"/>
                    <a:gd name="T35" fmla="*/ 17 h 233"/>
                    <a:gd name="T36" fmla="*/ 104 w 344"/>
                    <a:gd name="T37" fmla="*/ 9 h 233"/>
                    <a:gd name="T38" fmla="*/ 129 w 344"/>
                    <a:gd name="T39" fmla="*/ 3 h 233"/>
                    <a:gd name="T40" fmla="*/ 153 w 344"/>
                    <a:gd name="T41" fmla="*/ 0 h 233"/>
                    <a:gd name="T42" fmla="*/ 178 w 344"/>
                    <a:gd name="T43" fmla="*/ 0 h 233"/>
                    <a:gd name="T44" fmla="*/ 203 w 344"/>
                    <a:gd name="T45" fmla="*/ 3 h 233"/>
                    <a:gd name="T46" fmla="*/ 228 w 344"/>
                    <a:gd name="T47" fmla="*/ 6 h 233"/>
                    <a:gd name="T48" fmla="*/ 253 w 344"/>
                    <a:gd name="T49" fmla="*/ 15 h 233"/>
                    <a:gd name="T50" fmla="*/ 274 w 344"/>
                    <a:gd name="T51" fmla="*/ 23 h 233"/>
                    <a:gd name="T52" fmla="*/ 290 w 344"/>
                    <a:gd name="T53" fmla="*/ 34 h 233"/>
                    <a:gd name="T54" fmla="*/ 307 w 344"/>
                    <a:gd name="T55" fmla="*/ 46 h 233"/>
                    <a:gd name="T56" fmla="*/ 324 w 344"/>
                    <a:gd name="T57" fmla="*/ 60 h 233"/>
                    <a:gd name="T58" fmla="*/ 332 w 344"/>
                    <a:gd name="T59" fmla="*/ 77 h 233"/>
                    <a:gd name="T60" fmla="*/ 340 w 344"/>
                    <a:gd name="T61" fmla="*/ 94 h 233"/>
                    <a:gd name="T62" fmla="*/ 344 w 344"/>
                    <a:gd name="T63" fmla="*/ 111 h 233"/>
                    <a:gd name="T64" fmla="*/ 340 w 344"/>
                    <a:gd name="T65" fmla="*/ 128 h 233"/>
                    <a:gd name="T66" fmla="*/ 336 w 344"/>
                    <a:gd name="T67" fmla="*/ 145 h 233"/>
                    <a:gd name="T68" fmla="*/ 328 w 344"/>
                    <a:gd name="T69" fmla="*/ 162 h 233"/>
                    <a:gd name="T70" fmla="*/ 319 w 344"/>
                    <a:gd name="T71" fmla="*/ 176 h 233"/>
                    <a:gd name="T72" fmla="*/ 303 w 344"/>
                    <a:gd name="T73" fmla="*/ 190 h 233"/>
                    <a:gd name="T74" fmla="*/ 286 w 344"/>
                    <a:gd name="T75" fmla="*/ 202 h 233"/>
                    <a:gd name="T76" fmla="*/ 265 w 344"/>
                    <a:gd name="T77" fmla="*/ 213 h 233"/>
                    <a:gd name="T78" fmla="*/ 245 w 344"/>
                    <a:gd name="T79" fmla="*/ 221 h 233"/>
                    <a:gd name="T80" fmla="*/ 220 w 344"/>
                    <a:gd name="T81" fmla="*/ 227 h 233"/>
                    <a:gd name="T82" fmla="*/ 195 w 344"/>
                    <a:gd name="T83" fmla="*/ 233 h 233"/>
                    <a:gd name="T84" fmla="*/ 170 w 344"/>
                    <a:gd name="T85" fmla="*/ 233 h 233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344" h="233">
                      <a:moveTo>
                        <a:pt x="170" y="233"/>
                      </a:moveTo>
                      <a:lnTo>
                        <a:pt x="162" y="233"/>
                      </a:lnTo>
                      <a:lnTo>
                        <a:pt x="153" y="233"/>
                      </a:lnTo>
                      <a:lnTo>
                        <a:pt x="145" y="233"/>
                      </a:lnTo>
                      <a:lnTo>
                        <a:pt x="137" y="230"/>
                      </a:lnTo>
                      <a:lnTo>
                        <a:pt x="129" y="230"/>
                      </a:lnTo>
                      <a:lnTo>
                        <a:pt x="120" y="227"/>
                      </a:lnTo>
                      <a:lnTo>
                        <a:pt x="112" y="227"/>
                      </a:lnTo>
                      <a:lnTo>
                        <a:pt x="104" y="224"/>
                      </a:lnTo>
                      <a:lnTo>
                        <a:pt x="95" y="221"/>
                      </a:lnTo>
                      <a:lnTo>
                        <a:pt x="91" y="219"/>
                      </a:lnTo>
                      <a:lnTo>
                        <a:pt x="83" y="216"/>
                      </a:lnTo>
                      <a:lnTo>
                        <a:pt x="75" y="213"/>
                      </a:lnTo>
                      <a:lnTo>
                        <a:pt x="70" y="210"/>
                      </a:lnTo>
                      <a:lnTo>
                        <a:pt x="62" y="207"/>
                      </a:lnTo>
                      <a:lnTo>
                        <a:pt x="54" y="202"/>
                      </a:lnTo>
                      <a:lnTo>
                        <a:pt x="50" y="199"/>
                      </a:lnTo>
                      <a:lnTo>
                        <a:pt x="46" y="196"/>
                      </a:lnTo>
                      <a:lnTo>
                        <a:pt x="37" y="190"/>
                      </a:lnTo>
                      <a:lnTo>
                        <a:pt x="33" y="187"/>
                      </a:lnTo>
                      <a:lnTo>
                        <a:pt x="29" y="182"/>
                      </a:lnTo>
                      <a:lnTo>
                        <a:pt x="25" y="176"/>
                      </a:lnTo>
                      <a:lnTo>
                        <a:pt x="21" y="173"/>
                      </a:lnTo>
                      <a:lnTo>
                        <a:pt x="16" y="168"/>
                      </a:lnTo>
                      <a:lnTo>
                        <a:pt x="12" y="162"/>
                      </a:lnTo>
                      <a:lnTo>
                        <a:pt x="12" y="156"/>
                      </a:lnTo>
                      <a:lnTo>
                        <a:pt x="8" y="151"/>
                      </a:lnTo>
                      <a:lnTo>
                        <a:pt x="4" y="145"/>
                      </a:lnTo>
                      <a:lnTo>
                        <a:pt x="4" y="139"/>
                      </a:lnTo>
                      <a:lnTo>
                        <a:pt x="0" y="134"/>
                      </a:lnTo>
                      <a:lnTo>
                        <a:pt x="0" y="128"/>
                      </a:lnTo>
                      <a:lnTo>
                        <a:pt x="0" y="122"/>
                      </a:lnTo>
                      <a:lnTo>
                        <a:pt x="0" y="117"/>
                      </a:lnTo>
                      <a:lnTo>
                        <a:pt x="0" y="111"/>
                      </a:lnTo>
                      <a:lnTo>
                        <a:pt x="0" y="105"/>
                      </a:lnTo>
                      <a:lnTo>
                        <a:pt x="0" y="100"/>
                      </a:lnTo>
                      <a:lnTo>
                        <a:pt x="4" y="94"/>
                      </a:lnTo>
                      <a:lnTo>
                        <a:pt x="4" y="88"/>
                      </a:lnTo>
                      <a:lnTo>
                        <a:pt x="8" y="83"/>
                      </a:lnTo>
                      <a:lnTo>
                        <a:pt x="12" y="77"/>
                      </a:lnTo>
                      <a:lnTo>
                        <a:pt x="12" y="71"/>
                      </a:lnTo>
                      <a:lnTo>
                        <a:pt x="16" y="66"/>
                      </a:lnTo>
                      <a:lnTo>
                        <a:pt x="21" y="60"/>
                      </a:lnTo>
                      <a:lnTo>
                        <a:pt x="25" y="57"/>
                      </a:lnTo>
                      <a:lnTo>
                        <a:pt x="29" y="51"/>
                      </a:lnTo>
                      <a:lnTo>
                        <a:pt x="33" y="46"/>
                      </a:lnTo>
                      <a:lnTo>
                        <a:pt x="37" y="43"/>
                      </a:lnTo>
                      <a:lnTo>
                        <a:pt x="46" y="37"/>
                      </a:lnTo>
                      <a:lnTo>
                        <a:pt x="50" y="34"/>
                      </a:lnTo>
                      <a:lnTo>
                        <a:pt x="54" y="32"/>
                      </a:lnTo>
                      <a:lnTo>
                        <a:pt x="62" y="26"/>
                      </a:lnTo>
                      <a:lnTo>
                        <a:pt x="70" y="23"/>
                      </a:lnTo>
                      <a:lnTo>
                        <a:pt x="75" y="20"/>
                      </a:lnTo>
                      <a:lnTo>
                        <a:pt x="83" y="17"/>
                      </a:lnTo>
                      <a:lnTo>
                        <a:pt x="91" y="15"/>
                      </a:lnTo>
                      <a:lnTo>
                        <a:pt x="95" y="12"/>
                      </a:lnTo>
                      <a:lnTo>
                        <a:pt x="104" y="9"/>
                      </a:lnTo>
                      <a:lnTo>
                        <a:pt x="112" y="6"/>
                      </a:lnTo>
                      <a:lnTo>
                        <a:pt x="120" y="6"/>
                      </a:lnTo>
                      <a:lnTo>
                        <a:pt x="129" y="3"/>
                      </a:lnTo>
                      <a:lnTo>
                        <a:pt x="137" y="3"/>
                      </a:lnTo>
                      <a:lnTo>
                        <a:pt x="145" y="0"/>
                      </a:lnTo>
                      <a:lnTo>
                        <a:pt x="153" y="0"/>
                      </a:lnTo>
                      <a:lnTo>
                        <a:pt x="162" y="0"/>
                      </a:lnTo>
                      <a:lnTo>
                        <a:pt x="170" y="0"/>
                      </a:lnTo>
                      <a:lnTo>
                        <a:pt x="178" y="0"/>
                      </a:lnTo>
                      <a:lnTo>
                        <a:pt x="187" y="0"/>
                      </a:lnTo>
                      <a:lnTo>
                        <a:pt x="195" y="0"/>
                      </a:lnTo>
                      <a:lnTo>
                        <a:pt x="203" y="3"/>
                      </a:lnTo>
                      <a:lnTo>
                        <a:pt x="212" y="3"/>
                      </a:lnTo>
                      <a:lnTo>
                        <a:pt x="220" y="6"/>
                      </a:lnTo>
                      <a:lnTo>
                        <a:pt x="228" y="6"/>
                      </a:lnTo>
                      <a:lnTo>
                        <a:pt x="236" y="9"/>
                      </a:lnTo>
                      <a:lnTo>
                        <a:pt x="245" y="12"/>
                      </a:lnTo>
                      <a:lnTo>
                        <a:pt x="253" y="15"/>
                      </a:lnTo>
                      <a:lnTo>
                        <a:pt x="261" y="17"/>
                      </a:lnTo>
                      <a:lnTo>
                        <a:pt x="265" y="20"/>
                      </a:lnTo>
                      <a:lnTo>
                        <a:pt x="274" y="23"/>
                      </a:lnTo>
                      <a:lnTo>
                        <a:pt x="278" y="26"/>
                      </a:lnTo>
                      <a:lnTo>
                        <a:pt x="286" y="32"/>
                      </a:lnTo>
                      <a:lnTo>
                        <a:pt x="290" y="34"/>
                      </a:lnTo>
                      <a:lnTo>
                        <a:pt x="299" y="37"/>
                      </a:lnTo>
                      <a:lnTo>
                        <a:pt x="303" y="43"/>
                      </a:lnTo>
                      <a:lnTo>
                        <a:pt x="307" y="46"/>
                      </a:lnTo>
                      <a:lnTo>
                        <a:pt x="311" y="51"/>
                      </a:lnTo>
                      <a:lnTo>
                        <a:pt x="319" y="57"/>
                      </a:lnTo>
                      <a:lnTo>
                        <a:pt x="324" y="60"/>
                      </a:lnTo>
                      <a:lnTo>
                        <a:pt x="324" y="66"/>
                      </a:lnTo>
                      <a:lnTo>
                        <a:pt x="328" y="71"/>
                      </a:lnTo>
                      <a:lnTo>
                        <a:pt x="332" y="77"/>
                      </a:lnTo>
                      <a:lnTo>
                        <a:pt x="336" y="83"/>
                      </a:lnTo>
                      <a:lnTo>
                        <a:pt x="336" y="88"/>
                      </a:lnTo>
                      <a:lnTo>
                        <a:pt x="340" y="94"/>
                      </a:lnTo>
                      <a:lnTo>
                        <a:pt x="340" y="100"/>
                      </a:lnTo>
                      <a:lnTo>
                        <a:pt x="340" y="105"/>
                      </a:lnTo>
                      <a:lnTo>
                        <a:pt x="344" y="111"/>
                      </a:lnTo>
                      <a:lnTo>
                        <a:pt x="344" y="117"/>
                      </a:lnTo>
                      <a:lnTo>
                        <a:pt x="344" y="122"/>
                      </a:lnTo>
                      <a:lnTo>
                        <a:pt x="340" y="128"/>
                      </a:lnTo>
                      <a:lnTo>
                        <a:pt x="340" y="134"/>
                      </a:lnTo>
                      <a:lnTo>
                        <a:pt x="340" y="139"/>
                      </a:lnTo>
                      <a:lnTo>
                        <a:pt x="336" y="145"/>
                      </a:lnTo>
                      <a:lnTo>
                        <a:pt x="336" y="151"/>
                      </a:lnTo>
                      <a:lnTo>
                        <a:pt x="332" y="156"/>
                      </a:lnTo>
                      <a:lnTo>
                        <a:pt x="328" y="162"/>
                      </a:lnTo>
                      <a:lnTo>
                        <a:pt x="324" y="168"/>
                      </a:lnTo>
                      <a:lnTo>
                        <a:pt x="324" y="173"/>
                      </a:lnTo>
                      <a:lnTo>
                        <a:pt x="319" y="176"/>
                      </a:lnTo>
                      <a:lnTo>
                        <a:pt x="311" y="182"/>
                      </a:lnTo>
                      <a:lnTo>
                        <a:pt x="307" y="187"/>
                      </a:lnTo>
                      <a:lnTo>
                        <a:pt x="303" y="190"/>
                      </a:lnTo>
                      <a:lnTo>
                        <a:pt x="299" y="196"/>
                      </a:lnTo>
                      <a:lnTo>
                        <a:pt x="290" y="199"/>
                      </a:lnTo>
                      <a:lnTo>
                        <a:pt x="286" y="202"/>
                      </a:lnTo>
                      <a:lnTo>
                        <a:pt x="278" y="207"/>
                      </a:lnTo>
                      <a:lnTo>
                        <a:pt x="274" y="210"/>
                      </a:lnTo>
                      <a:lnTo>
                        <a:pt x="265" y="213"/>
                      </a:lnTo>
                      <a:lnTo>
                        <a:pt x="261" y="216"/>
                      </a:lnTo>
                      <a:lnTo>
                        <a:pt x="253" y="219"/>
                      </a:lnTo>
                      <a:lnTo>
                        <a:pt x="245" y="221"/>
                      </a:lnTo>
                      <a:lnTo>
                        <a:pt x="236" y="224"/>
                      </a:lnTo>
                      <a:lnTo>
                        <a:pt x="228" y="227"/>
                      </a:lnTo>
                      <a:lnTo>
                        <a:pt x="220" y="227"/>
                      </a:lnTo>
                      <a:lnTo>
                        <a:pt x="212" y="230"/>
                      </a:lnTo>
                      <a:lnTo>
                        <a:pt x="203" y="230"/>
                      </a:lnTo>
                      <a:lnTo>
                        <a:pt x="195" y="233"/>
                      </a:lnTo>
                      <a:lnTo>
                        <a:pt x="187" y="233"/>
                      </a:lnTo>
                      <a:lnTo>
                        <a:pt x="178" y="233"/>
                      </a:lnTo>
                      <a:lnTo>
                        <a:pt x="170" y="2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" name="Freeform 41">
                  <a:extLst>
                    <a:ext uri="{FF2B5EF4-FFF2-40B4-BE49-F238E27FC236}">
                      <a16:creationId xmlns:a16="http://schemas.microsoft.com/office/drawing/2014/main" id="{07D78AEE-70E4-4342-A279-6B6FD9437C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82" y="2169"/>
                  <a:ext cx="195" cy="133"/>
                </a:xfrm>
                <a:custGeom>
                  <a:avLst/>
                  <a:gdLst>
                    <a:gd name="T0" fmla="*/ 0 w 195"/>
                    <a:gd name="T1" fmla="*/ 8 h 133"/>
                    <a:gd name="T2" fmla="*/ 0 w 195"/>
                    <a:gd name="T3" fmla="*/ 19 h 133"/>
                    <a:gd name="T4" fmla="*/ 4 w 195"/>
                    <a:gd name="T5" fmla="*/ 34 h 133"/>
                    <a:gd name="T6" fmla="*/ 12 w 195"/>
                    <a:gd name="T7" fmla="*/ 45 h 133"/>
                    <a:gd name="T8" fmla="*/ 17 w 195"/>
                    <a:gd name="T9" fmla="*/ 59 h 133"/>
                    <a:gd name="T10" fmla="*/ 29 w 195"/>
                    <a:gd name="T11" fmla="*/ 70 h 133"/>
                    <a:gd name="T12" fmla="*/ 37 w 195"/>
                    <a:gd name="T13" fmla="*/ 79 h 133"/>
                    <a:gd name="T14" fmla="*/ 50 w 195"/>
                    <a:gd name="T15" fmla="*/ 90 h 133"/>
                    <a:gd name="T16" fmla="*/ 62 w 195"/>
                    <a:gd name="T17" fmla="*/ 99 h 133"/>
                    <a:gd name="T18" fmla="*/ 79 w 195"/>
                    <a:gd name="T19" fmla="*/ 107 h 133"/>
                    <a:gd name="T20" fmla="*/ 95 w 195"/>
                    <a:gd name="T21" fmla="*/ 116 h 133"/>
                    <a:gd name="T22" fmla="*/ 112 w 195"/>
                    <a:gd name="T23" fmla="*/ 121 h 133"/>
                    <a:gd name="T24" fmla="*/ 129 w 195"/>
                    <a:gd name="T25" fmla="*/ 124 h 133"/>
                    <a:gd name="T26" fmla="*/ 145 w 195"/>
                    <a:gd name="T27" fmla="*/ 130 h 133"/>
                    <a:gd name="T28" fmla="*/ 166 w 195"/>
                    <a:gd name="T29" fmla="*/ 133 h 133"/>
                    <a:gd name="T30" fmla="*/ 187 w 195"/>
                    <a:gd name="T31" fmla="*/ 133 h 133"/>
                    <a:gd name="T32" fmla="*/ 195 w 195"/>
                    <a:gd name="T33" fmla="*/ 99 h 133"/>
                    <a:gd name="T34" fmla="*/ 183 w 195"/>
                    <a:gd name="T35" fmla="*/ 99 h 133"/>
                    <a:gd name="T36" fmla="*/ 166 w 195"/>
                    <a:gd name="T37" fmla="*/ 96 h 133"/>
                    <a:gd name="T38" fmla="*/ 154 w 195"/>
                    <a:gd name="T39" fmla="*/ 93 h 133"/>
                    <a:gd name="T40" fmla="*/ 141 w 195"/>
                    <a:gd name="T41" fmla="*/ 90 h 133"/>
                    <a:gd name="T42" fmla="*/ 124 w 195"/>
                    <a:gd name="T43" fmla="*/ 87 h 133"/>
                    <a:gd name="T44" fmla="*/ 116 w 195"/>
                    <a:gd name="T45" fmla="*/ 82 h 133"/>
                    <a:gd name="T46" fmla="*/ 104 w 195"/>
                    <a:gd name="T47" fmla="*/ 76 h 133"/>
                    <a:gd name="T48" fmla="*/ 91 w 195"/>
                    <a:gd name="T49" fmla="*/ 70 h 133"/>
                    <a:gd name="T50" fmla="*/ 83 w 195"/>
                    <a:gd name="T51" fmla="*/ 62 h 133"/>
                    <a:gd name="T52" fmla="*/ 75 w 195"/>
                    <a:gd name="T53" fmla="*/ 56 h 133"/>
                    <a:gd name="T54" fmla="*/ 66 w 195"/>
                    <a:gd name="T55" fmla="*/ 48 h 133"/>
                    <a:gd name="T56" fmla="*/ 62 w 195"/>
                    <a:gd name="T57" fmla="*/ 39 h 133"/>
                    <a:gd name="T58" fmla="*/ 58 w 195"/>
                    <a:gd name="T59" fmla="*/ 28 h 133"/>
                    <a:gd name="T60" fmla="*/ 54 w 195"/>
                    <a:gd name="T61" fmla="*/ 19 h 133"/>
                    <a:gd name="T62" fmla="*/ 50 w 195"/>
                    <a:gd name="T63" fmla="*/ 11 h 133"/>
                    <a:gd name="T64" fmla="*/ 50 w 195"/>
                    <a:gd name="T65" fmla="*/ 0 h 13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95" h="133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4"/>
                      </a:lnTo>
                      <a:lnTo>
                        <a:pt x="0" y="19"/>
                      </a:lnTo>
                      <a:lnTo>
                        <a:pt x="4" y="28"/>
                      </a:lnTo>
                      <a:lnTo>
                        <a:pt x="4" y="34"/>
                      </a:lnTo>
                      <a:lnTo>
                        <a:pt x="8" y="39"/>
                      </a:lnTo>
                      <a:lnTo>
                        <a:pt x="12" y="45"/>
                      </a:lnTo>
                      <a:lnTo>
                        <a:pt x="12" y="53"/>
                      </a:lnTo>
                      <a:lnTo>
                        <a:pt x="17" y="59"/>
                      </a:lnTo>
                      <a:lnTo>
                        <a:pt x="21" y="65"/>
                      </a:lnTo>
                      <a:lnTo>
                        <a:pt x="29" y="70"/>
                      </a:lnTo>
                      <a:lnTo>
                        <a:pt x="33" y="76"/>
                      </a:lnTo>
                      <a:lnTo>
                        <a:pt x="37" y="79"/>
                      </a:lnTo>
                      <a:lnTo>
                        <a:pt x="46" y="85"/>
                      </a:lnTo>
                      <a:lnTo>
                        <a:pt x="50" y="90"/>
                      </a:lnTo>
                      <a:lnTo>
                        <a:pt x="58" y="96"/>
                      </a:lnTo>
                      <a:lnTo>
                        <a:pt x="62" y="99"/>
                      </a:lnTo>
                      <a:lnTo>
                        <a:pt x="71" y="104"/>
                      </a:lnTo>
                      <a:lnTo>
                        <a:pt x="79" y="107"/>
                      </a:lnTo>
                      <a:lnTo>
                        <a:pt x="87" y="110"/>
                      </a:lnTo>
                      <a:lnTo>
                        <a:pt x="95" y="116"/>
                      </a:lnTo>
                      <a:lnTo>
                        <a:pt x="104" y="119"/>
                      </a:lnTo>
                      <a:lnTo>
                        <a:pt x="112" y="121"/>
                      </a:lnTo>
                      <a:lnTo>
                        <a:pt x="120" y="124"/>
                      </a:lnTo>
                      <a:lnTo>
                        <a:pt x="129" y="124"/>
                      </a:lnTo>
                      <a:lnTo>
                        <a:pt x="137" y="127"/>
                      </a:lnTo>
                      <a:lnTo>
                        <a:pt x="145" y="130"/>
                      </a:lnTo>
                      <a:lnTo>
                        <a:pt x="158" y="130"/>
                      </a:lnTo>
                      <a:lnTo>
                        <a:pt x="166" y="133"/>
                      </a:lnTo>
                      <a:lnTo>
                        <a:pt x="174" y="133"/>
                      </a:lnTo>
                      <a:lnTo>
                        <a:pt x="187" y="133"/>
                      </a:lnTo>
                      <a:lnTo>
                        <a:pt x="195" y="133"/>
                      </a:lnTo>
                      <a:lnTo>
                        <a:pt x="195" y="99"/>
                      </a:lnTo>
                      <a:lnTo>
                        <a:pt x="187" y="99"/>
                      </a:lnTo>
                      <a:lnTo>
                        <a:pt x="183" y="99"/>
                      </a:lnTo>
                      <a:lnTo>
                        <a:pt x="174" y="96"/>
                      </a:lnTo>
                      <a:lnTo>
                        <a:pt x="166" y="96"/>
                      </a:lnTo>
                      <a:lnTo>
                        <a:pt x="158" y="96"/>
                      </a:lnTo>
                      <a:lnTo>
                        <a:pt x="154" y="93"/>
                      </a:lnTo>
                      <a:lnTo>
                        <a:pt x="145" y="93"/>
                      </a:lnTo>
                      <a:lnTo>
                        <a:pt x="141" y="90"/>
                      </a:lnTo>
                      <a:lnTo>
                        <a:pt x="133" y="87"/>
                      </a:lnTo>
                      <a:lnTo>
                        <a:pt x="124" y="87"/>
                      </a:lnTo>
                      <a:lnTo>
                        <a:pt x="120" y="85"/>
                      </a:lnTo>
                      <a:lnTo>
                        <a:pt x="116" y="82"/>
                      </a:lnTo>
                      <a:lnTo>
                        <a:pt x="108" y="79"/>
                      </a:lnTo>
                      <a:lnTo>
                        <a:pt x="104" y="76"/>
                      </a:lnTo>
                      <a:lnTo>
                        <a:pt x="100" y="73"/>
                      </a:lnTo>
                      <a:lnTo>
                        <a:pt x="91" y="70"/>
                      </a:lnTo>
                      <a:lnTo>
                        <a:pt x="87" y="65"/>
                      </a:lnTo>
                      <a:lnTo>
                        <a:pt x="83" y="62"/>
                      </a:lnTo>
                      <a:lnTo>
                        <a:pt x="79" y="59"/>
                      </a:lnTo>
                      <a:lnTo>
                        <a:pt x="75" y="56"/>
                      </a:lnTo>
                      <a:lnTo>
                        <a:pt x="71" y="51"/>
                      </a:lnTo>
                      <a:lnTo>
                        <a:pt x="66" y="48"/>
                      </a:lnTo>
                      <a:lnTo>
                        <a:pt x="66" y="42"/>
                      </a:lnTo>
                      <a:lnTo>
                        <a:pt x="62" y="39"/>
                      </a:lnTo>
                      <a:lnTo>
                        <a:pt x="58" y="34"/>
                      </a:lnTo>
                      <a:lnTo>
                        <a:pt x="58" y="28"/>
                      </a:lnTo>
                      <a:lnTo>
                        <a:pt x="54" y="25"/>
                      </a:lnTo>
                      <a:lnTo>
                        <a:pt x="54" y="19"/>
                      </a:lnTo>
                      <a:lnTo>
                        <a:pt x="54" y="14"/>
                      </a:lnTo>
                      <a:lnTo>
                        <a:pt x="50" y="11"/>
                      </a:lnTo>
                      <a:lnTo>
                        <a:pt x="50" y="5"/>
                      </a:lnTo>
                      <a:lnTo>
                        <a:pt x="5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" name="Freeform 42">
                  <a:extLst>
                    <a:ext uri="{FF2B5EF4-FFF2-40B4-BE49-F238E27FC236}">
                      <a16:creationId xmlns:a16="http://schemas.microsoft.com/office/drawing/2014/main" id="{1303B73B-C5BB-184A-A3F9-73D6F7F083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82" y="2033"/>
                  <a:ext cx="195" cy="136"/>
                </a:xfrm>
                <a:custGeom>
                  <a:avLst/>
                  <a:gdLst>
                    <a:gd name="T0" fmla="*/ 187 w 195"/>
                    <a:gd name="T1" fmla="*/ 2 h 136"/>
                    <a:gd name="T2" fmla="*/ 166 w 195"/>
                    <a:gd name="T3" fmla="*/ 2 h 136"/>
                    <a:gd name="T4" fmla="*/ 145 w 195"/>
                    <a:gd name="T5" fmla="*/ 5 h 136"/>
                    <a:gd name="T6" fmla="*/ 129 w 195"/>
                    <a:gd name="T7" fmla="*/ 8 h 136"/>
                    <a:gd name="T8" fmla="*/ 112 w 195"/>
                    <a:gd name="T9" fmla="*/ 14 h 136"/>
                    <a:gd name="T10" fmla="*/ 95 w 195"/>
                    <a:gd name="T11" fmla="*/ 19 h 136"/>
                    <a:gd name="T12" fmla="*/ 79 w 195"/>
                    <a:gd name="T13" fmla="*/ 28 h 136"/>
                    <a:gd name="T14" fmla="*/ 62 w 195"/>
                    <a:gd name="T15" fmla="*/ 36 h 136"/>
                    <a:gd name="T16" fmla="*/ 50 w 195"/>
                    <a:gd name="T17" fmla="*/ 45 h 136"/>
                    <a:gd name="T18" fmla="*/ 37 w 195"/>
                    <a:gd name="T19" fmla="*/ 56 h 136"/>
                    <a:gd name="T20" fmla="*/ 29 w 195"/>
                    <a:gd name="T21" fmla="*/ 68 h 136"/>
                    <a:gd name="T22" fmla="*/ 17 w 195"/>
                    <a:gd name="T23" fmla="*/ 79 h 136"/>
                    <a:gd name="T24" fmla="*/ 12 w 195"/>
                    <a:gd name="T25" fmla="*/ 90 h 136"/>
                    <a:gd name="T26" fmla="*/ 4 w 195"/>
                    <a:gd name="T27" fmla="*/ 102 h 136"/>
                    <a:gd name="T28" fmla="*/ 0 w 195"/>
                    <a:gd name="T29" fmla="*/ 116 h 136"/>
                    <a:gd name="T30" fmla="*/ 0 w 195"/>
                    <a:gd name="T31" fmla="*/ 130 h 136"/>
                    <a:gd name="T32" fmla="*/ 50 w 195"/>
                    <a:gd name="T33" fmla="*/ 136 h 136"/>
                    <a:gd name="T34" fmla="*/ 50 w 195"/>
                    <a:gd name="T35" fmla="*/ 127 h 136"/>
                    <a:gd name="T36" fmla="*/ 54 w 195"/>
                    <a:gd name="T37" fmla="*/ 116 h 136"/>
                    <a:gd name="T38" fmla="*/ 58 w 195"/>
                    <a:gd name="T39" fmla="*/ 107 h 136"/>
                    <a:gd name="T40" fmla="*/ 62 w 195"/>
                    <a:gd name="T41" fmla="*/ 99 h 136"/>
                    <a:gd name="T42" fmla="*/ 71 w 195"/>
                    <a:gd name="T43" fmla="*/ 87 h 136"/>
                    <a:gd name="T44" fmla="*/ 75 w 195"/>
                    <a:gd name="T45" fmla="*/ 82 h 136"/>
                    <a:gd name="T46" fmla="*/ 83 w 195"/>
                    <a:gd name="T47" fmla="*/ 73 h 136"/>
                    <a:gd name="T48" fmla="*/ 91 w 195"/>
                    <a:gd name="T49" fmla="*/ 65 h 136"/>
                    <a:gd name="T50" fmla="*/ 104 w 195"/>
                    <a:gd name="T51" fmla="*/ 59 h 136"/>
                    <a:gd name="T52" fmla="*/ 116 w 195"/>
                    <a:gd name="T53" fmla="*/ 53 h 136"/>
                    <a:gd name="T54" fmla="*/ 129 w 195"/>
                    <a:gd name="T55" fmla="*/ 48 h 136"/>
                    <a:gd name="T56" fmla="*/ 141 w 195"/>
                    <a:gd name="T57" fmla="*/ 45 h 136"/>
                    <a:gd name="T58" fmla="*/ 154 w 195"/>
                    <a:gd name="T59" fmla="*/ 42 h 136"/>
                    <a:gd name="T60" fmla="*/ 166 w 195"/>
                    <a:gd name="T61" fmla="*/ 39 h 136"/>
                    <a:gd name="T62" fmla="*/ 183 w 195"/>
                    <a:gd name="T63" fmla="*/ 36 h 136"/>
                    <a:gd name="T64" fmla="*/ 195 w 195"/>
                    <a:gd name="T65" fmla="*/ 36 h 1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95" h="136">
                      <a:moveTo>
                        <a:pt x="195" y="0"/>
                      </a:moveTo>
                      <a:lnTo>
                        <a:pt x="187" y="2"/>
                      </a:lnTo>
                      <a:lnTo>
                        <a:pt x="174" y="2"/>
                      </a:lnTo>
                      <a:lnTo>
                        <a:pt x="166" y="2"/>
                      </a:lnTo>
                      <a:lnTo>
                        <a:pt x="158" y="2"/>
                      </a:lnTo>
                      <a:lnTo>
                        <a:pt x="145" y="5"/>
                      </a:lnTo>
                      <a:lnTo>
                        <a:pt x="137" y="8"/>
                      </a:lnTo>
                      <a:lnTo>
                        <a:pt x="129" y="8"/>
                      </a:lnTo>
                      <a:lnTo>
                        <a:pt x="120" y="11"/>
                      </a:lnTo>
                      <a:lnTo>
                        <a:pt x="112" y="14"/>
                      </a:lnTo>
                      <a:lnTo>
                        <a:pt x="100" y="17"/>
                      </a:lnTo>
                      <a:lnTo>
                        <a:pt x="95" y="19"/>
                      </a:lnTo>
                      <a:lnTo>
                        <a:pt x="87" y="25"/>
                      </a:lnTo>
                      <a:lnTo>
                        <a:pt x="79" y="28"/>
                      </a:lnTo>
                      <a:lnTo>
                        <a:pt x="71" y="31"/>
                      </a:lnTo>
                      <a:lnTo>
                        <a:pt x="62" y="36"/>
                      </a:lnTo>
                      <a:lnTo>
                        <a:pt x="58" y="42"/>
                      </a:lnTo>
                      <a:lnTo>
                        <a:pt x="50" y="45"/>
                      </a:lnTo>
                      <a:lnTo>
                        <a:pt x="46" y="51"/>
                      </a:lnTo>
                      <a:lnTo>
                        <a:pt x="37" y="56"/>
                      </a:lnTo>
                      <a:lnTo>
                        <a:pt x="33" y="62"/>
                      </a:lnTo>
                      <a:lnTo>
                        <a:pt x="29" y="68"/>
                      </a:lnTo>
                      <a:lnTo>
                        <a:pt x="21" y="73"/>
                      </a:lnTo>
                      <a:lnTo>
                        <a:pt x="17" y="79"/>
                      </a:lnTo>
                      <a:lnTo>
                        <a:pt x="12" y="85"/>
                      </a:lnTo>
                      <a:lnTo>
                        <a:pt x="12" y="90"/>
                      </a:lnTo>
                      <a:lnTo>
                        <a:pt x="8" y="96"/>
                      </a:lnTo>
                      <a:lnTo>
                        <a:pt x="4" y="102"/>
                      </a:lnTo>
                      <a:lnTo>
                        <a:pt x="4" y="110"/>
                      </a:lnTo>
                      <a:lnTo>
                        <a:pt x="0" y="116"/>
                      </a:lnTo>
                      <a:lnTo>
                        <a:pt x="0" y="121"/>
                      </a:lnTo>
                      <a:lnTo>
                        <a:pt x="0" y="130"/>
                      </a:lnTo>
                      <a:lnTo>
                        <a:pt x="0" y="136"/>
                      </a:lnTo>
                      <a:lnTo>
                        <a:pt x="50" y="136"/>
                      </a:lnTo>
                      <a:lnTo>
                        <a:pt x="50" y="130"/>
                      </a:lnTo>
                      <a:lnTo>
                        <a:pt x="50" y="127"/>
                      </a:lnTo>
                      <a:lnTo>
                        <a:pt x="54" y="121"/>
                      </a:lnTo>
                      <a:lnTo>
                        <a:pt x="54" y="116"/>
                      </a:lnTo>
                      <a:lnTo>
                        <a:pt x="54" y="110"/>
                      </a:lnTo>
                      <a:lnTo>
                        <a:pt x="58" y="107"/>
                      </a:lnTo>
                      <a:lnTo>
                        <a:pt x="58" y="102"/>
                      </a:lnTo>
                      <a:lnTo>
                        <a:pt x="62" y="99"/>
                      </a:lnTo>
                      <a:lnTo>
                        <a:pt x="66" y="93"/>
                      </a:lnTo>
                      <a:lnTo>
                        <a:pt x="71" y="87"/>
                      </a:lnTo>
                      <a:lnTo>
                        <a:pt x="71" y="85"/>
                      </a:lnTo>
                      <a:lnTo>
                        <a:pt x="75" y="82"/>
                      </a:lnTo>
                      <a:lnTo>
                        <a:pt x="79" y="76"/>
                      </a:lnTo>
                      <a:lnTo>
                        <a:pt x="83" y="73"/>
                      </a:lnTo>
                      <a:lnTo>
                        <a:pt x="87" y="70"/>
                      </a:lnTo>
                      <a:lnTo>
                        <a:pt x="91" y="65"/>
                      </a:lnTo>
                      <a:lnTo>
                        <a:pt x="100" y="62"/>
                      </a:lnTo>
                      <a:lnTo>
                        <a:pt x="104" y="59"/>
                      </a:lnTo>
                      <a:lnTo>
                        <a:pt x="108" y="56"/>
                      </a:lnTo>
                      <a:lnTo>
                        <a:pt x="116" y="53"/>
                      </a:lnTo>
                      <a:lnTo>
                        <a:pt x="120" y="51"/>
                      </a:lnTo>
                      <a:lnTo>
                        <a:pt x="129" y="48"/>
                      </a:lnTo>
                      <a:lnTo>
                        <a:pt x="133" y="48"/>
                      </a:lnTo>
                      <a:lnTo>
                        <a:pt x="141" y="45"/>
                      </a:lnTo>
                      <a:lnTo>
                        <a:pt x="145" y="42"/>
                      </a:lnTo>
                      <a:lnTo>
                        <a:pt x="154" y="42"/>
                      </a:lnTo>
                      <a:lnTo>
                        <a:pt x="158" y="39"/>
                      </a:lnTo>
                      <a:lnTo>
                        <a:pt x="166" y="39"/>
                      </a:lnTo>
                      <a:lnTo>
                        <a:pt x="174" y="36"/>
                      </a:lnTo>
                      <a:lnTo>
                        <a:pt x="183" y="36"/>
                      </a:lnTo>
                      <a:lnTo>
                        <a:pt x="187" y="36"/>
                      </a:lnTo>
                      <a:lnTo>
                        <a:pt x="195" y="36"/>
                      </a:lnTo>
                      <a:lnTo>
                        <a:pt x="19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" name="Freeform 43">
                  <a:extLst>
                    <a:ext uri="{FF2B5EF4-FFF2-40B4-BE49-F238E27FC236}">
                      <a16:creationId xmlns:a16="http://schemas.microsoft.com/office/drawing/2014/main" id="{4314EFBC-CDEB-F648-A6D2-DDAF6EB4D7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7" y="2033"/>
                  <a:ext cx="199" cy="136"/>
                </a:xfrm>
                <a:custGeom>
                  <a:avLst/>
                  <a:gdLst>
                    <a:gd name="T0" fmla="*/ 199 w 199"/>
                    <a:gd name="T1" fmla="*/ 130 h 136"/>
                    <a:gd name="T2" fmla="*/ 195 w 199"/>
                    <a:gd name="T3" fmla="*/ 116 h 136"/>
                    <a:gd name="T4" fmla="*/ 191 w 199"/>
                    <a:gd name="T5" fmla="*/ 102 h 136"/>
                    <a:gd name="T6" fmla="*/ 187 w 199"/>
                    <a:gd name="T7" fmla="*/ 90 h 136"/>
                    <a:gd name="T8" fmla="*/ 179 w 199"/>
                    <a:gd name="T9" fmla="*/ 79 h 136"/>
                    <a:gd name="T10" fmla="*/ 170 w 199"/>
                    <a:gd name="T11" fmla="*/ 65 h 136"/>
                    <a:gd name="T12" fmla="*/ 158 w 199"/>
                    <a:gd name="T13" fmla="*/ 56 h 136"/>
                    <a:gd name="T14" fmla="*/ 145 w 199"/>
                    <a:gd name="T15" fmla="*/ 45 h 136"/>
                    <a:gd name="T16" fmla="*/ 133 w 199"/>
                    <a:gd name="T17" fmla="*/ 36 h 136"/>
                    <a:gd name="T18" fmla="*/ 120 w 199"/>
                    <a:gd name="T19" fmla="*/ 28 h 136"/>
                    <a:gd name="T20" fmla="*/ 104 w 199"/>
                    <a:gd name="T21" fmla="*/ 19 h 136"/>
                    <a:gd name="T22" fmla="*/ 87 w 199"/>
                    <a:gd name="T23" fmla="*/ 14 h 136"/>
                    <a:gd name="T24" fmla="*/ 71 w 199"/>
                    <a:gd name="T25" fmla="*/ 8 h 136"/>
                    <a:gd name="T26" fmla="*/ 50 w 199"/>
                    <a:gd name="T27" fmla="*/ 5 h 136"/>
                    <a:gd name="T28" fmla="*/ 29 w 199"/>
                    <a:gd name="T29" fmla="*/ 2 h 136"/>
                    <a:gd name="T30" fmla="*/ 12 w 199"/>
                    <a:gd name="T31" fmla="*/ 2 h 136"/>
                    <a:gd name="T32" fmla="*/ 0 w 199"/>
                    <a:gd name="T33" fmla="*/ 36 h 136"/>
                    <a:gd name="T34" fmla="*/ 17 w 199"/>
                    <a:gd name="T35" fmla="*/ 36 h 136"/>
                    <a:gd name="T36" fmla="*/ 29 w 199"/>
                    <a:gd name="T37" fmla="*/ 39 h 136"/>
                    <a:gd name="T38" fmla="*/ 46 w 199"/>
                    <a:gd name="T39" fmla="*/ 42 h 136"/>
                    <a:gd name="T40" fmla="*/ 58 w 199"/>
                    <a:gd name="T41" fmla="*/ 45 h 136"/>
                    <a:gd name="T42" fmla="*/ 71 w 199"/>
                    <a:gd name="T43" fmla="*/ 48 h 136"/>
                    <a:gd name="T44" fmla="*/ 83 w 199"/>
                    <a:gd name="T45" fmla="*/ 53 h 136"/>
                    <a:gd name="T46" fmla="*/ 91 w 199"/>
                    <a:gd name="T47" fmla="*/ 59 h 136"/>
                    <a:gd name="T48" fmla="*/ 104 w 199"/>
                    <a:gd name="T49" fmla="*/ 65 h 136"/>
                    <a:gd name="T50" fmla="*/ 112 w 199"/>
                    <a:gd name="T51" fmla="*/ 73 h 136"/>
                    <a:gd name="T52" fmla="*/ 120 w 199"/>
                    <a:gd name="T53" fmla="*/ 82 h 136"/>
                    <a:gd name="T54" fmla="*/ 129 w 199"/>
                    <a:gd name="T55" fmla="*/ 90 h 136"/>
                    <a:gd name="T56" fmla="*/ 137 w 199"/>
                    <a:gd name="T57" fmla="*/ 99 h 136"/>
                    <a:gd name="T58" fmla="*/ 141 w 199"/>
                    <a:gd name="T59" fmla="*/ 107 h 136"/>
                    <a:gd name="T60" fmla="*/ 145 w 199"/>
                    <a:gd name="T61" fmla="*/ 116 h 136"/>
                    <a:gd name="T62" fmla="*/ 145 w 199"/>
                    <a:gd name="T63" fmla="*/ 127 h 136"/>
                    <a:gd name="T64" fmla="*/ 145 w 199"/>
                    <a:gd name="T65" fmla="*/ 136 h 1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99" h="136">
                      <a:moveTo>
                        <a:pt x="199" y="136"/>
                      </a:moveTo>
                      <a:lnTo>
                        <a:pt x="199" y="130"/>
                      </a:lnTo>
                      <a:lnTo>
                        <a:pt x="199" y="121"/>
                      </a:lnTo>
                      <a:lnTo>
                        <a:pt x="195" y="116"/>
                      </a:lnTo>
                      <a:lnTo>
                        <a:pt x="195" y="110"/>
                      </a:lnTo>
                      <a:lnTo>
                        <a:pt x="191" y="102"/>
                      </a:lnTo>
                      <a:lnTo>
                        <a:pt x="191" y="96"/>
                      </a:lnTo>
                      <a:lnTo>
                        <a:pt x="187" y="90"/>
                      </a:lnTo>
                      <a:lnTo>
                        <a:pt x="183" y="85"/>
                      </a:lnTo>
                      <a:lnTo>
                        <a:pt x="179" y="79"/>
                      </a:lnTo>
                      <a:lnTo>
                        <a:pt x="174" y="70"/>
                      </a:lnTo>
                      <a:lnTo>
                        <a:pt x="170" y="65"/>
                      </a:lnTo>
                      <a:lnTo>
                        <a:pt x="166" y="62"/>
                      </a:lnTo>
                      <a:lnTo>
                        <a:pt x="158" y="56"/>
                      </a:lnTo>
                      <a:lnTo>
                        <a:pt x="154" y="51"/>
                      </a:lnTo>
                      <a:lnTo>
                        <a:pt x="145" y="45"/>
                      </a:lnTo>
                      <a:lnTo>
                        <a:pt x="141" y="39"/>
                      </a:lnTo>
                      <a:lnTo>
                        <a:pt x="133" y="36"/>
                      </a:lnTo>
                      <a:lnTo>
                        <a:pt x="125" y="31"/>
                      </a:lnTo>
                      <a:lnTo>
                        <a:pt x="120" y="28"/>
                      </a:lnTo>
                      <a:lnTo>
                        <a:pt x="112" y="25"/>
                      </a:lnTo>
                      <a:lnTo>
                        <a:pt x="104" y="19"/>
                      </a:lnTo>
                      <a:lnTo>
                        <a:pt x="95" y="17"/>
                      </a:lnTo>
                      <a:lnTo>
                        <a:pt x="87" y="14"/>
                      </a:lnTo>
                      <a:lnTo>
                        <a:pt x="79" y="11"/>
                      </a:lnTo>
                      <a:lnTo>
                        <a:pt x="71" y="8"/>
                      </a:lnTo>
                      <a:lnTo>
                        <a:pt x="58" y="8"/>
                      </a:lnTo>
                      <a:lnTo>
                        <a:pt x="50" y="5"/>
                      </a:lnTo>
                      <a:lnTo>
                        <a:pt x="42" y="2"/>
                      </a:lnTo>
                      <a:lnTo>
                        <a:pt x="29" y="2"/>
                      </a:lnTo>
                      <a:lnTo>
                        <a:pt x="21" y="2"/>
                      </a:lnTo>
                      <a:lnTo>
                        <a:pt x="12" y="2"/>
                      </a:lnTo>
                      <a:lnTo>
                        <a:pt x="0" y="0"/>
                      </a:lnTo>
                      <a:lnTo>
                        <a:pt x="0" y="36"/>
                      </a:lnTo>
                      <a:lnTo>
                        <a:pt x="8" y="36"/>
                      </a:lnTo>
                      <a:lnTo>
                        <a:pt x="17" y="36"/>
                      </a:lnTo>
                      <a:lnTo>
                        <a:pt x="25" y="36"/>
                      </a:lnTo>
                      <a:lnTo>
                        <a:pt x="29" y="39"/>
                      </a:lnTo>
                      <a:lnTo>
                        <a:pt x="37" y="39"/>
                      </a:lnTo>
                      <a:lnTo>
                        <a:pt x="46" y="42"/>
                      </a:lnTo>
                      <a:lnTo>
                        <a:pt x="50" y="42"/>
                      </a:lnTo>
                      <a:lnTo>
                        <a:pt x="58" y="45"/>
                      </a:lnTo>
                      <a:lnTo>
                        <a:pt x="62" y="48"/>
                      </a:lnTo>
                      <a:lnTo>
                        <a:pt x="71" y="48"/>
                      </a:lnTo>
                      <a:lnTo>
                        <a:pt x="75" y="51"/>
                      </a:lnTo>
                      <a:lnTo>
                        <a:pt x="83" y="53"/>
                      </a:lnTo>
                      <a:lnTo>
                        <a:pt x="87" y="56"/>
                      </a:lnTo>
                      <a:lnTo>
                        <a:pt x="91" y="59"/>
                      </a:lnTo>
                      <a:lnTo>
                        <a:pt x="100" y="62"/>
                      </a:lnTo>
                      <a:lnTo>
                        <a:pt x="104" y="65"/>
                      </a:lnTo>
                      <a:lnTo>
                        <a:pt x="108" y="70"/>
                      </a:lnTo>
                      <a:lnTo>
                        <a:pt x="112" y="73"/>
                      </a:lnTo>
                      <a:lnTo>
                        <a:pt x="116" y="76"/>
                      </a:lnTo>
                      <a:lnTo>
                        <a:pt x="120" y="82"/>
                      </a:lnTo>
                      <a:lnTo>
                        <a:pt x="125" y="85"/>
                      </a:lnTo>
                      <a:lnTo>
                        <a:pt x="129" y="90"/>
                      </a:lnTo>
                      <a:lnTo>
                        <a:pt x="133" y="93"/>
                      </a:lnTo>
                      <a:lnTo>
                        <a:pt x="137" y="99"/>
                      </a:lnTo>
                      <a:lnTo>
                        <a:pt x="137" y="102"/>
                      </a:lnTo>
                      <a:lnTo>
                        <a:pt x="141" y="107"/>
                      </a:lnTo>
                      <a:lnTo>
                        <a:pt x="141" y="110"/>
                      </a:lnTo>
                      <a:lnTo>
                        <a:pt x="145" y="116"/>
                      </a:lnTo>
                      <a:lnTo>
                        <a:pt x="145" y="121"/>
                      </a:lnTo>
                      <a:lnTo>
                        <a:pt x="145" y="127"/>
                      </a:lnTo>
                      <a:lnTo>
                        <a:pt x="145" y="130"/>
                      </a:lnTo>
                      <a:lnTo>
                        <a:pt x="145" y="136"/>
                      </a:lnTo>
                      <a:lnTo>
                        <a:pt x="199" y="13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" name="Freeform 44">
                  <a:extLst>
                    <a:ext uri="{FF2B5EF4-FFF2-40B4-BE49-F238E27FC236}">
                      <a16:creationId xmlns:a16="http://schemas.microsoft.com/office/drawing/2014/main" id="{926E553A-1652-1141-B0B9-7A0B469EE6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7" y="2169"/>
                  <a:ext cx="199" cy="133"/>
                </a:xfrm>
                <a:custGeom>
                  <a:avLst/>
                  <a:gdLst>
                    <a:gd name="T0" fmla="*/ 12 w 199"/>
                    <a:gd name="T1" fmla="*/ 133 h 133"/>
                    <a:gd name="T2" fmla="*/ 29 w 199"/>
                    <a:gd name="T3" fmla="*/ 133 h 133"/>
                    <a:gd name="T4" fmla="*/ 50 w 199"/>
                    <a:gd name="T5" fmla="*/ 130 h 133"/>
                    <a:gd name="T6" fmla="*/ 71 w 199"/>
                    <a:gd name="T7" fmla="*/ 124 h 133"/>
                    <a:gd name="T8" fmla="*/ 87 w 199"/>
                    <a:gd name="T9" fmla="*/ 121 h 133"/>
                    <a:gd name="T10" fmla="*/ 104 w 199"/>
                    <a:gd name="T11" fmla="*/ 116 h 133"/>
                    <a:gd name="T12" fmla="*/ 120 w 199"/>
                    <a:gd name="T13" fmla="*/ 107 h 133"/>
                    <a:gd name="T14" fmla="*/ 133 w 199"/>
                    <a:gd name="T15" fmla="*/ 99 h 133"/>
                    <a:gd name="T16" fmla="*/ 145 w 199"/>
                    <a:gd name="T17" fmla="*/ 90 h 133"/>
                    <a:gd name="T18" fmla="*/ 158 w 199"/>
                    <a:gd name="T19" fmla="*/ 79 h 133"/>
                    <a:gd name="T20" fmla="*/ 170 w 199"/>
                    <a:gd name="T21" fmla="*/ 70 h 133"/>
                    <a:gd name="T22" fmla="*/ 179 w 199"/>
                    <a:gd name="T23" fmla="*/ 59 h 133"/>
                    <a:gd name="T24" fmla="*/ 187 w 199"/>
                    <a:gd name="T25" fmla="*/ 45 h 133"/>
                    <a:gd name="T26" fmla="*/ 191 w 199"/>
                    <a:gd name="T27" fmla="*/ 34 h 133"/>
                    <a:gd name="T28" fmla="*/ 195 w 199"/>
                    <a:gd name="T29" fmla="*/ 19 h 133"/>
                    <a:gd name="T30" fmla="*/ 199 w 199"/>
                    <a:gd name="T31" fmla="*/ 8 h 133"/>
                    <a:gd name="T32" fmla="*/ 145 w 199"/>
                    <a:gd name="T33" fmla="*/ 0 h 133"/>
                    <a:gd name="T34" fmla="*/ 145 w 199"/>
                    <a:gd name="T35" fmla="*/ 11 h 133"/>
                    <a:gd name="T36" fmla="*/ 145 w 199"/>
                    <a:gd name="T37" fmla="*/ 19 h 133"/>
                    <a:gd name="T38" fmla="*/ 141 w 199"/>
                    <a:gd name="T39" fmla="*/ 28 h 133"/>
                    <a:gd name="T40" fmla="*/ 137 w 199"/>
                    <a:gd name="T41" fmla="*/ 39 h 133"/>
                    <a:gd name="T42" fmla="*/ 129 w 199"/>
                    <a:gd name="T43" fmla="*/ 48 h 133"/>
                    <a:gd name="T44" fmla="*/ 120 w 199"/>
                    <a:gd name="T45" fmla="*/ 53 h 133"/>
                    <a:gd name="T46" fmla="*/ 112 w 199"/>
                    <a:gd name="T47" fmla="*/ 62 h 133"/>
                    <a:gd name="T48" fmla="*/ 104 w 199"/>
                    <a:gd name="T49" fmla="*/ 70 h 133"/>
                    <a:gd name="T50" fmla="*/ 95 w 199"/>
                    <a:gd name="T51" fmla="*/ 76 h 133"/>
                    <a:gd name="T52" fmla="*/ 83 w 199"/>
                    <a:gd name="T53" fmla="*/ 82 h 133"/>
                    <a:gd name="T54" fmla="*/ 71 w 199"/>
                    <a:gd name="T55" fmla="*/ 87 h 133"/>
                    <a:gd name="T56" fmla="*/ 58 w 199"/>
                    <a:gd name="T57" fmla="*/ 90 h 133"/>
                    <a:gd name="T58" fmla="*/ 46 w 199"/>
                    <a:gd name="T59" fmla="*/ 93 h 133"/>
                    <a:gd name="T60" fmla="*/ 29 w 199"/>
                    <a:gd name="T61" fmla="*/ 96 h 133"/>
                    <a:gd name="T62" fmla="*/ 17 w 199"/>
                    <a:gd name="T63" fmla="*/ 99 h 133"/>
                    <a:gd name="T64" fmla="*/ 0 w 199"/>
                    <a:gd name="T65" fmla="*/ 99 h 13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99" h="133">
                      <a:moveTo>
                        <a:pt x="0" y="133"/>
                      </a:moveTo>
                      <a:lnTo>
                        <a:pt x="12" y="133"/>
                      </a:lnTo>
                      <a:lnTo>
                        <a:pt x="21" y="133"/>
                      </a:lnTo>
                      <a:lnTo>
                        <a:pt x="29" y="133"/>
                      </a:lnTo>
                      <a:lnTo>
                        <a:pt x="42" y="130"/>
                      </a:lnTo>
                      <a:lnTo>
                        <a:pt x="50" y="130"/>
                      </a:lnTo>
                      <a:lnTo>
                        <a:pt x="58" y="127"/>
                      </a:lnTo>
                      <a:lnTo>
                        <a:pt x="71" y="124"/>
                      </a:lnTo>
                      <a:lnTo>
                        <a:pt x="79" y="124"/>
                      </a:lnTo>
                      <a:lnTo>
                        <a:pt x="87" y="121"/>
                      </a:lnTo>
                      <a:lnTo>
                        <a:pt x="95" y="119"/>
                      </a:lnTo>
                      <a:lnTo>
                        <a:pt x="104" y="116"/>
                      </a:lnTo>
                      <a:lnTo>
                        <a:pt x="112" y="110"/>
                      </a:lnTo>
                      <a:lnTo>
                        <a:pt x="120" y="107"/>
                      </a:lnTo>
                      <a:lnTo>
                        <a:pt x="125" y="104"/>
                      </a:lnTo>
                      <a:lnTo>
                        <a:pt x="133" y="99"/>
                      </a:lnTo>
                      <a:lnTo>
                        <a:pt x="141" y="96"/>
                      </a:lnTo>
                      <a:lnTo>
                        <a:pt x="145" y="90"/>
                      </a:lnTo>
                      <a:lnTo>
                        <a:pt x="154" y="85"/>
                      </a:lnTo>
                      <a:lnTo>
                        <a:pt x="158" y="79"/>
                      </a:lnTo>
                      <a:lnTo>
                        <a:pt x="166" y="76"/>
                      </a:lnTo>
                      <a:lnTo>
                        <a:pt x="170" y="70"/>
                      </a:lnTo>
                      <a:lnTo>
                        <a:pt x="174" y="65"/>
                      </a:lnTo>
                      <a:lnTo>
                        <a:pt x="179" y="59"/>
                      </a:lnTo>
                      <a:lnTo>
                        <a:pt x="183" y="53"/>
                      </a:lnTo>
                      <a:lnTo>
                        <a:pt x="187" y="45"/>
                      </a:lnTo>
                      <a:lnTo>
                        <a:pt x="191" y="39"/>
                      </a:lnTo>
                      <a:lnTo>
                        <a:pt x="191" y="34"/>
                      </a:lnTo>
                      <a:lnTo>
                        <a:pt x="195" y="28"/>
                      </a:lnTo>
                      <a:lnTo>
                        <a:pt x="195" y="19"/>
                      </a:lnTo>
                      <a:lnTo>
                        <a:pt x="199" y="14"/>
                      </a:lnTo>
                      <a:lnTo>
                        <a:pt x="199" y="8"/>
                      </a:lnTo>
                      <a:lnTo>
                        <a:pt x="199" y="0"/>
                      </a:lnTo>
                      <a:lnTo>
                        <a:pt x="145" y="0"/>
                      </a:lnTo>
                      <a:lnTo>
                        <a:pt x="145" y="5"/>
                      </a:lnTo>
                      <a:lnTo>
                        <a:pt x="145" y="11"/>
                      </a:lnTo>
                      <a:lnTo>
                        <a:pt x="145" y="14"/>
                      </a:lnTo>
                      <a:lnTo>
                        <a:pt x="145" y="19"/>
                      </a:lnTo>
                      <a:lnTo>
                        <a:pt x="141" y="25"/>
                      </a:lnTo>
                      <a:lnTo>
                        <a:pt x="141" y="28"/>
                      </a:lnTo>
                      <a:lnTo>
                        <a:pt x="137" y="34"/>
                      </a:lnTo>
                      <a:lnTo>
                        <a:pt x="137" y="39"/>
                      </a:lnTo>
                      <a:lnTo>
                        <a:pt x="133" y="42"/>
                      </a:lnTo>
                      <a:lnTo>
                        <a:pt x="129" y="48"/>
                      </a:lnTo>
                      <a:lnTo>
                        <a:pt x="125" y="51"/>
                      </a:lnTo>
                      <a:lnTo>
                        <a:pt x="120" y="53"/>
                      </a:lnTo>
                      <a:lnTo>
                        <a:pt x="116" y="59"/>
                      </a:lnTo>
                      <a:lnTo>
                        <a:pt x="112" y="62"/>
                      </a:lnTo>
                      <a:lnTo>
                        <a:pt x="108" y="65"/>
                      </a:lnTo>
                      <a:lnTo>
                        <a:pt x="104" y="70"/>
                      </a:lnTo>
                      <a:lnTo>
                        <a:pt x="100" y="73"/>
                      </a:lnTo>
                      <a:lnTo>
                        <a:pt x="95" y="76"/>
                      </a:lnTo>
                      <a:lnTo>
                        <a:pt x="87" y="79"/>
                      </a:lnTo>
                      <a:lnTo>
                        <a:pt x="83" y="82"/>
                      </a:lnTo>
                      <a:lnTo>
                        <a:pt x="75" y="85"/>
                      </a:lnTo>
                      <a:lnTo>
                        <a:pt x="71" y="87"/>
                      </a:lnTo>
                      <a:lnTo>
                        <a:pt x="62" y="87"/>
                      </a:lnTo>
                      <a:lnTo>
                        <a:pt x="58" y="90"/>
                      </a:lnTo>
                      <a:lnTo>
                        <a:pt x="50" y="93"/>
                      </a:lnTo>
                      <a:lnTo>
                        <a:pt x="46" y="93"/>
                      </a:lnTo>
                      <a:lnTo>
                        <a:pt x="37" y="96"/>
                      </a:lnTo>
                      <a:lnTo>
                        <a:pt x="29" y="96"/>
                      </a:lnTo>
                      <a:lnTo>
                        <a:pt x="25" y="96"/>
                      </a:lnTo>
                      <a:lnTo>
                        <a:pt x="17" y="99"/>
                      </a:lnTo>
                      <a:lnTo>
                        <a:pt x="8" y="99"/>
                      </a:lnTo>
                      <a:lnTo>
                        <a:pt x="0" y="99"/>
                      </a:lnTo>
                      <a:lnTo>
                        <a:pt x="0" y="13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4" name="Oval 45">
                  <a:extLst>
                    <a:ext uri="{FF2B5EF4-FFF2-40B4-BE49-F238E27FC236}">
                      <a16:creationId xmlns:a16="http://schemas.microsoft.com/office/drawing/2014/main" id="{E9527937-3EE6-3745-BC46-9F9F8170E9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8" y="2160"/>
                  <a:ext cx="48" cy="48"/>
                </a:xfrm>
                <a:prstGeom prst="ellipse">
                  <a:avLst/>
                </a:prstGeom>
                <a:solidFill>
                  <a:schemeClr val="bg2"/>
                </a:solidFill>
                <a:ln w="15875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5pPr>
                  <a:lvl6pPr marL="25146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6pPr>
                  <a:lvl7pPr marL="29718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7pPr>
                  <a:lvl8pPr marL="34290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8pPr>
                  <a:lvl9pPr marL="38862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9pPr>
                </a:lstStyle>
                <a:p>
                  <a:pPr algn="l" rtl="0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800"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5" name="Oval 46">
                  <a:extLst>
                    <a:ext uri="{FF2B5EF4-FFF2-40B4-BE49-F238E27FC236}">
                      <a16:creationId xmlns:a16="http://schemas.microsoft.com/office/drawing/2014/main" id="{880D79DE-7FEA-0E4D-9DFD-A6845898CA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6" y="2160"/>
                  <a:ext cx="48" cy="48"/>
                </a:xfrm>
                <a:prstGeom prst="ellipse">
                  <a:avLst/>
                </a:prstGeom>
                <a:solidFill>
                  <a:schemeClr val="bg2"/>
                </a:solidFill>
                <a:ln w="15875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5pPr>
                  <a:lvl6pPr marL="25146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6pPr>
                  <a:lvl7pPr marL="29718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7pPr>
                  <a:lvl8pPr marL="34290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8pPr>
                  <a:lvl9pPr marL="38862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9pPr>
                </a:lstStyle>
                <a:p>
                  <a:pPr algn="l" rtl="0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800"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grpSp>
            <p:nvGrpSpPr>
              <p:cNvPr id="32" name="Group 47">
                <a:extLst>
                  <a:ext uri="{FF2B5EF4-FFF2-40B4-BE49-F238E27FC236}">
                    <a16:creationId xmlns:a16="http://schemas.microsoft.com/office/drawing/2014/main" id="{7504A7E9-BECC-3F42-8177-47CDFE448AA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72" y="2497"/>
                <a:ext cx="384" cy="287"/>
                <a:chOff x="1056" y="576"/>
                <a:chExt cx="3312" cy="2477"/>
              </a:xfrm>
            </p:grpSpPr>
            <p:sp>
              <p:nvSpPr>
                <p:cNvPr id="51" name="Freeform 48">
                  <a:extLst>
                    <a:ext uri="{FF2B5EF4-FFF2-40B4-BE49-F238E27FC236}">
                      <a16:creationId xmlns:a16="http://schemas.microsoft.com/office/drawing/2014/main" id="{B83B2163-FF46-4D4F-BE6E-687204C584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6" y="576"/>
                  <a:ext cx="3312" cy="2477"/>
                </a:xfrm>
                <a:custGeom>
                  <a:avLst/>
                  <a:gdLst>
                    <a:gd name="T0" fmla="*/ 5520 w 1905"/>
                    <a:gd name="T1" fmla="*/ 3809 h 1995"/>
                    <a:gd name="T2" fmla="*/ 6254 w 1905"/>
                    <a:gd name="T3" fmla="*/ 3757 h 1995"/>
                    <a:gd name="T4" fmla="*/ 6953 w 1905"/>
                    <a:gd name="T5" fmla="*/ 3669 h 1995"/>
                    <a:gd name="T6" fmla="*/ 7599 w 1905"/>
                    <a:gd name="T7" fmla="*/ 3542 h 1995"/>
                    <a:gd name="T8" fmla="*/ 8192 w 1905"/>
                    <a:gd name="T9" fmla="*/ 3383 h 1995"/>
                    <a:gd name="T10" fmla="*/ 8709 w 1905"/>
                    <a:gd name="T11" fmla="*/ 3195 h 1995"/>
                    <a:gd name="T12" fmla="*/ 9155 w 1905"/>
                    <a:gd name="T13" fmla="*/ 2979 h 1995"/>
                    <a:gd name="T14" fmla="*/ 9519 w 1905"/>
                    <a:gd name="T15" fmla="*/ 2739 h 1995"/>
                    <a:gd name="T16" fmla="*/ 9785 w 1905"/>
                    <a:gd name="T17" fmla="*/ 2478 h 1995"/>
                    <a:gd name="T18" fmla="*/ 9953 w 1905"/>
                    <a:gd name="T19" fmla="*/ 2201 h 1995"/>
                    <a:gd name="T20" fmla="*/ 10011 w 1905"/>
                    <a:gd name="T21" fmla="*/ 1912 h 1995"/>
                    <a:gd name="T22" fmla="*/ 9953 w 1905"/>
                    <a:gd name="T23" fmla="*/ 1619 h 1995"/>
                    <a:gd name="T24" fmla="*/ 9785 w 1905"/>
                    <a:gd name="T25" fmla="*/ 1341 h 1995"/>
                    <a:gd name="T26" fmla="*/ 9519 w 1905"/>
                    <a:gd name="T27" fmla="*/ 1083 h 1995"/>
                    <a:gd name="T28" fmla="*/ 9155 w 1905"/>
                    <a:gd name="T29" fmla="*/ 842 h 1995"/>
                    <a:gd name="T30" fmla="*/ 8709 w 1905"/>
                    <a:gd name="T31" fmla="*/ 626 h 1995"/>
                    <a:gd name="T32" fmla="*/ 8192 w 1905"/>
                    <a:gd name="T33" fmla="*/ 436 h 1995"/>
                    <a:gd name="T34" fmla="*/ 7599 w 1905"/>
                    <a:gd name="T35" fmla="*/ 276 h 1995"/>
                    <a:gd name="T36" fmla="*/ 6953 w 1905"/>
                    <a:gd name="T37" fmla="*/ 151 h 1995"/>
                    <a:gd name="T38" fmla="*/ 6254 w 1905"/>
                    <a:gd name="T39" fmla="*/ 62 h 1995"/>
                    <a:gd name="T40" fmla="*/ 5520 w 1905"/>
                    <a:gd name="T41" fmla="*/ 9 h 1995"/>
                    <a:gd name="T42" fmla="*/ 4746 w 1905"/>
                    <a:gd name="T43" fmla="*/ 1 h 1995"/>
                    <a:gd name="T44" fmla="*/ 3999 w 1905"/>
                    <a:gd name="T45" fmla="*/ 38 h 1995"/>
                    <a:gd name="T46" fmla="*/ 3286 w 1905"/>
                    <a:gd name="T47" fmla="*/ 117 h 1995"/>
                    <a:gd name="T48" fmla="*/ 2624 w 1905"/>
                    <a:gd name="T49" fmla="*/ 231 h 1995"/>
                    <a:gd name="T50" fmla="*/ 2006 w 1905"/>
                    <a:gd name="T51" fmla="*/ 381 h 1995"/>
                    <a:gd name="T52" fmla="*/ 1466 w 1905"/>
                    <a:gd name="T53" fmla="*/ 560 h 1995"/>
                    <a:gd name="T54" fmla="*/ 998 w 1905"/>
                    <a:gd name="T55" fmla="*/ 766 h 1995"/>
                    <a:gd name="T56" fmla="*/ 605 w 1905"/>
                    <a:gd name="T57" fmla="*/ 999 h 1995"/>
                    <a:gd name="T58" fmla="*/ 306 w 1905"/>
                    <a:gd name="T59" fmla="*/ 1253 h 1995"/>
                    <a:gd name="T60" fmla="*/ 99 w 1905"/>
                    <a:gd name="T61" fmla="*/ 1526 h 1995"/>
                    <a:gd name="T62" fmla="*/ 5 w 1905"/>
                    <a:gd name="T63" fmla="*/ 1813 h 1995"/>
                    <a:gd name="T64" fmla="*/ 28 w 1905"/>
                    <a:gd name="T65" fmla="*/ 2107 h 1995"/>
                    <a:gd name="T66" fmla="*/ 156 w 1905"/>
                    <a:gd name="T67" fmla="*/ 2389 h 1995"/>
                    <a:gd name="T68" fmla="*/ 393 w 1905"/>
                    <a:gd name="T69" fmla="*/ 2653 h 1995"/>
                    <a:gd name="T70" fmla="*/ 725 w 1905"/>
                    <a:gd name="T71" fmla="*/ 2902 h 1995"/>
                    <a:gd name="T72" fmla="*/ 1146 w 1905"/>
                    <a:gd name="T73" fmla="*/ 3123 h 1995"/>
                    <a:gd name="T74" fmla="*/ 1638 w 1905"/>
                    <a:gd name="T75" fmla="*/ 3323 h 1995"/>
                    <a:gd name="T76" fmla="*/ 2206 w 1905"/>
                    <a:gd name="T77" fmla="*/ 3493 h 1995"/>
                    <a:gd name="T78" fmla="*/ 2839 w 1905"/>
                    <a:gd name="T79" fmla="*/ 3630 h 1995"/>
                    <a:gd name="T80" fmla="*/ 3515 w 1905"/>
                    <a:gd name="T81" fmla="*/ 3732 h 1995"/>
                    <a:gd name="T82" fmla="*/ 4247 w 1905"/>
                    <a:gd name="T83" fmla="*/ 3796 h 1995"/>
                    <a:gd name="T84" fmla="*/ 5009 w 1905"/>
                    <a:gd name="T85" fmla="*/ 3818 h 1995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1905" h="1995">
                      <a:moveTo>
                        <a:pt x="953" y="1995"/>
                      </a:moveTo>
                      <a:lnTo>
                        <a:pt x="1002" y="1994"/>
                      </a:lnTo>
                      <a:lnTo>
                        <a:pt x="1050" y="1990"/>
                      </a:lnTo>
                      <a:lnTo>
                        <a:pt x="1097" y="1983"/>
                      </a:lnTo>
                      <a:lnTo>
                        <a:pt x="1144" y="1975"/>
                      </a:lnTo>
                      <a:lnTo>
                        <a:pt x="1190" y="1963"/>
                      </a:lnTo>
                      <a:lnTo>
                        <a:pt x="1236" y="1950"/>
                      </a:lnTo>
                      <a:lnTo>
                        <a:pt x="1280" y="1935"/>
                      </a:lnTo>
                      <a:lnTo>
                        <a:pt x="1323" y="1917"/>
                      </a:lnTo>
                      <a:lnTo>
                        <a:pt x="1365" y="1897"/>
                      </a:lnTo>
                      <a:lnTo>
                        <a:pt x="1406" y="1875"/>
                      </a:lnTo>
                      <a:lnTo>
                        <a:pt x="1446" y="1851"/>
                      </a:lnTo>
                      <a:lnTo>
                        <a:pt x="1485" y="1825"/>
                      </a:lnTo>
                      <a:lnTo>
                        <a:pt x="1523" y="1797"/>
                      </a:lnTo>
                      <a:lnTo>
                        <a:pt x="1559" y="1768"/>
                      </a:lnTo>
                      <a:lnTo>
                        <a:pt x="1593" y="1736"/>
                      </a:lnTo>
                      <a:lnTo>
                        <a:pt x="1626" y="1703"/>
                      </a:lnTo>
                      <a:lnTo>
                        <a:pt x="1657" y="1669"/>
                      </a:lnTo>
                      <a:lnTo>
                        <a:pt x="1687" y="1632"/>
                      </a:lnTo>
                      <a:lnTo>
                        <a:pt x="1715" y="1595"/>
                      </a:lnTo>
                      <a:lnTo>
                        <a:pt x="1742" y="1556"/>
                      </a:lnTo>
                      <a:lnTo>
                        <a:pt x="1767" y="1516"/>
                      </a:lnTo>
                      <a:lnTo>
                        <a:pt x="1790" y="1474"/>
                      </a:lnTo>
                      <a:lnTo>
                        <a:pt x="1811" y="1431"/>
                      </a:lnTo>
                      <a:lnTo>
                        <a:pt x="1830" y="1386"/>
                      </a:lnTo>
                      <a:lnTo>
                        <a:pt x="1847" y="1341"/>
                      </a:lnTo>
                      <a:lnTo>
                        <a:pt x="1862" y="1295"/>
                      </a:lnTo>
                      <a:lnTo>
                        <a:pt x="1875" y="1248"/>
                      </a:lnTo>
                      <a:lnTo>
                        <a:pt x="1886" y="1199"/>
                      </a:lnTo>
                      <a:lnTo>
                        <a:pt x="1894" y="1150"/>
                      </a:lnTo>
                      <a:lnTo>
                        <a:pt x="1900" y="1101"/>
                      </a:lnTo>
                      <a:lnTo>
                        <a:pt x="1904" y="1050"/>
                      </a:lnTo>
                      <a:lnTo>
                        <a:pt x="1905" y="999"/>
                      </a:lnTo>
                      <a:lnTo>
                        <a:pt x="1904" y="947"/>
                      </a:lnTo>
                      <a:lnTo>
                        <a:pt x="1900" y="897"/>
                      </a:lnTo>
                      <a:lnTo>
                        <a:pt x="1894" y="846"/>
                      </a:lnTo>
                      <a:lnTo>
                        <a:pt x="1886" y="797"/>
                      </a:lnTo>
                      <a:lnTo>
                        <a:pt x="1875" y="748"/>
                      </a:lnTo>
                      <a:lnTo>
                        <a:pt x="1862" y="701"/>
                      </a:lnTo>
                      <a:lnTo>
                        <a:pt x="1847" y="655"/>
                      </a:lnTo>
                      <a:lnTo>
                        <a:pt x="1830" y="610"/>
                      </a:lnTo>
                      <a:lnTo>
                        <a:pt x="1811" y="565"/>
                      </a:lnTo>
                      <a:lnTo>
                        <a:pt x="1790" y="522"/>
                      </a:lnTo>
                      <a:lnTo>
                        <a:pt x="1767" y="480"/>
                      </a:lnTo>
                      <a:lnTo>
                        <a:pt x="1742" y="440"/>
                      </a:lnTo>
                      <a:lnTo>
                        <a:pt x="1715" y="400"/>
                      </a:lnTo>
                      <a:lnTo>
                        <a:pt x="1687" y="364"/>
                      </a:lnTo>
                      <a:lnTo>
                        <a:pt x="1657" y="327"/>
                      </a:lnTo>
                      <a:lnTo>
                        <a:pt x="1626" y="292"/>
                      </a:lnTo>
                      <a:lnTo>
                        <a:pt x="1593" y="260"/>
                      </a:lnTo>
                      <a:lnTo>
                        <a:pt x="1559" y="228"/>
                      </a:lnTo>
                      <a:lnTo>
                        <a:pt x="1523" y="199"/>
                      </a:lnTo>
                      <a:lnTo>
                        <a:pt x="1485" y="170"/>
                      </a:lnTo>
                      <a:lnTo>
                        <a:pt x="1446" y="144"/>
                      </a:lnTo>
                      <a:lnTo>
                        <a:pt x="1406" y="121"/>
                      </a:lnTo>
                      <a:lnTo>
                        <a:pt x="1365" y="99"/>
                      </a:lnTo>
                      <a:lnTo>
                        <a:pt x="1323" y="79"/>
                      </a:lnTo>
                      <a:lnTo>
                        <a:pt x="1280" y="61"/>
                      </a:lnTo>
                      <a:lnTo>
                        <a:pt x="1236" y="45"/>
                      </a:lnTo>
                      <a:lnTo>
                        <a:pt x="1190" y="32"/>
                      </a:lnTo>
                      <a:lnTo>
                        <a:pt x="1144" y="20"/>
                      </a:lnTo>
                      <a:lnTo>
                        <a:pt x="1097" y="12"/>
                      </a:lnTo>
                      <a:lnTo>
                        <a:pt x="1050" y="5"/>
                      </a:lnTo>
                      <a:lnTo>
                        <a:pt x="1002" y="1"/>
                      </a:lnTo>
                      <a:lnTo>
                        <a:pt x="953" y="0"/>
                      </a:lnTo>
                      <a:lnTo>
                        <a:pt x="903" y="1"/>
                      </a:lnTo>
                      <a:lnTo>
                        <a:pt x="855" y="5"/>
                      </a:lnTo>
                      <a:lnTo>
                        <a:pt x="808" y="12"/>
                      </a:lnTo>
                      <a:lnTo>
                        <a:pt x="761" y="20"/>
                      </a:lnTo>
                      <a:lnTo>
                        <a:pt x="715" y="32"/>
                      </a:lnTo>
                      <a:lnTo>
                        <a:pt x="669" y="45"/>
                      </a:lnTo>
                      <a:lnTo>
                        <a:pt x="625" y="61"/>
                      </a:lnTo>
                      <a:lnTo>
                        <a:pt x="582" y="79"/>
                      </a:lnTo>
                      <a:lnTo>
                        <a:pt x="540" y="99"/>
                      </a:lnTo>
                      <a:lnTo>
                        <a:pt x="499" y="121"/>
                      </a:lnTo>
                      <a:lnTo>
                        <a:pt x="459" y="144"/>
                      </a:lnTo>
                      <a:lnTo>
                        <a:pt x="420" y="170"/>
                      </a:lnTo>
                      <a:lnTo>
                        <a:pt x="382" y="199"/>
                      </a:lnTo>
                      <a:lnTo>
                        <a:pt x="346" y="228"/>
                      </a:lnTo>
                      <a:lnTo>
                        <a:pt x="312" y="260"/>
                      </a:lnTo>
                      <a:lnTo>
                        <a:pt x="279" y="292"/>
                      </a:lnTo>
                      <a:lnTo>
                        <a:pt x="248" y="327"/>
                      </a:lnTo>
                      <a:lnTo>
                        <a:pt x="218" y="364"/>
                      </a:lnTo>
                      <a:lnTo>
                        <a:pt x="190" y="400"/>
                      </a:lnTo>
                      <a:lnTo>
                        <a:pt x="163" y="440"/>
                      </a:lnTo>
                      <a:lnTo>
                        <a:pt x="138" y="480"/>
                      </a:lnTo>
                      <a:lnTo>
                        <a:pt x="115" y="522"/>
                      </a:lnTo>
                      <a:lnTo>
                        <a:pt x="94" y="565"/>
                      </a:lnTo>
                      <a:lnTo>
                        <a:pt x="75" y="610"/>
                      </a:lnTo>
                      <a:lnTo>
                        <a:pt x="58" y="655"/>
                      </a:lnTo>
                      <a:lnTo>
                        <a:pt x="43" y="701"/>
                      </a:lnTo>
                      <a:lnTo>
                        <a:pt x="30" y="748"/>
                      </a:lnTo>
                      <a:lnTo>
                        <a:pt x="19" y="797"/>
                      </a:lnTo>
                      <a:lnTo>
                        <a:pt x="11" y="846"/>
                      </a:lnTo>
                      <a:lnTo>
                        <a:pt x="5" y="897"/>
                      </a:lnTo>
                      <a:lnTo>
                        <a:pt x="1" y="947"/>
                      </a:lnTo>
                      <a:lnTo>
                        <a:pt x="0" y="999"/>
                      </a:lnTo>
                      <a:lnTo>
                        <a:pt x="1" y="1050"/>
                      </a:lnTo>
                      <a:lnTo>
                        <a:pt x="5" y="1101"/>
                      </a:lnTo>
                      <a:lnTo>
                        <a:pt x="11" y="1150"/>
                      </a:lnTo>
                      <a:lnTo>
                        <a:pt x="19" y="1199"/>
                      </a:lnTo>
                      <a:lnTo>
                        <a:pt x="30" y="1248"/>
                      </a:lnTo>
                      <a:lnTo>
                        <a:pt x="43" y="1295"/>
                      </a:lnTo>
                      <a:lnTo>
                        <a:pt x="58" y="1341"/>
                      </a:lnTo>
                      <a:lnTo>
                        <a:pt x="75" y="1386"/>
                      </a:lnTo>
                      <a:lnTo>
                        <a:pt x="94" y="1431"/>
                      </a:lnTo>
                      <a:lnTo>
                        <a:pt x="115" y="1474"/>
                      </a:lnTo>
                      <a:lnTo>
                        <a:pt x="138" y="1516"/>
                      </a:lnTo>
                      <a:lnTo>
                        <a:pt x="163" y="1556"/>
                      </a:lnTo>
                      <a:lnTo>
                        <a:pt x="190" y="1595"/>
                      </a:lnTo>
                      <a:lnTo>
                        <a:pt x="218" y="1632"/>
                      </a:lnTo>
                      <a:lnTo>
                        <a:pt x="248" y="1669"/>
                      </a:lnTo>
                      <a:lnTo>
                        <a:pt x="279" y="1703"/>
                      </a:lnTo>
                      <a:lnTo>
                        <a:pt x="312" y="1736"/>
                      </a:lnTo>
                      <a:lnTo>
                        <a:pt x="346" y="1768"/>
                      </a:lnTo>
                      <a:lnTo>
                        <a:pt x="382" y="1797"/>
                      </a:lnTo>
                      <a:lnTo>
                        <a:pt x="420" y="1825"/>
                      </a:lnTo>
                      <a:lnTo>
                        <a:pt x="459" y="1851"/>
                      </a:lnTo>
                      <a:lnTo>
                        <a:pt x="499" y="1875"/>
                      </a:lnTo>
                      <a:lnTo>
                        <a:pt x="540" y="1897"/>
                      </a:lnTo>
                      <a:lnTo>
                        <a:pt x="582" y="1917"/>
                      </a:lnTo>
                      <a:lnTo>
                        <a:pt x="625" y="1935"/>
                      </a:lnTo>
                      <a:lnTo>
                        <a:pt x="669" y="1950"/>
                      </a:lnTo>
                      <a:lnTo>
                        <a:pt x="715" y="1963"/>
                      </a:lnTo>
                      <a:lnTo>
                        <a:pt x="761" y="1975"/>
                      </a:lnTo>
                      <a:lnTo>
                        <a:pt x="808" y="1983"/>
                      </a:lnTo>
                      <a:lnTo>
                        <a:pt x="855" y="1990"/>
                      </a:lnTo>
                      <a:lnTo>
                        <a:pt x="903" y="1994"/>
                      </a:lnTo>
                      <a:lnTo>
                        <a:pt x="953" y="199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" name="Freeform 49">
                  <a:extLst>
                    <a:ext uri="{FF2B5EF4-FFF2-40B4-BE49-F238E27FC236}">
                      <a16:creationId xmlns:a16="http://schemas.microsoft.com/office/drawing/2014/main" id="{1D41CD1C-FFD9-7641-94F7-7A633307D5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2" y="646"/>
                  <a:ext cx="3129" cy="2337"/>
                </a:xfrm>
                <a:custGeom>
                  <a:avLst/>
                  <a:gdLst>
                    <a:gd name="T0" fmla="*/ 5210 w 1800"/>
                    <a:gd name="T1" fmla="*/ 3591 h 1883"/>
                    <a:gd name="T2" fmla="*/ 5905 w 1800"/>
                    <a:gd name="T3" fmla="*/ 3545 h 1883"/>
                    <a:gd name="T4" fmla="*/ 6566 w 1800"/>
                    <a:gd name="T5" fmla="*/ 3460 h 1883"/>
                    <a:gd name="T6" fmla="*/ 7178 w 1800"/>
                    <a:gd name="T7" fmla="*/ 3341 h 1883"/>
                    <a:gd name="T8" fmla="*/ 7732 w 1800"/>
                    <a:gd name="T9" fmla="*/ 3190 h 1883"/>
                    <a:gd name="T10" fmla="*/ 8226 w 1800"/>
                    <a:gd name="T11" fmla="*/ 3011 h 1883"/>
                    <a:gd name="T12" fmla="*/ 8645 w 1800"/>
                    <a:gd name="T13" fmla="*/ 2809 h 1883"/>
                    <a:gd name="T14" fmla="*/ 8984 w 1800"/>
                    <a:gd name="T15" fmla="*/ 2580 h 1883"/>
                    <a:gd name="T16" fmla="*/ 9244 w 1800"/>
                    <a:gd name="T17" fmla="*/ 2337 h 1883"/>
                    <a:gd name="T18" fmla="*/ 9404 w 1800"/>
                    <a:gd name="T19" fmla="*/ 2076 h 1883"/>
                    <a:gd name="T20" fmla="*/ 9455 w 1800"/>
                    <a:gd name="T21" fmla="*/ 1802 h 1883"/>
                    <a:gd name="T22" fmla="*/ 9404 w 1800"/>
                    <a:gd name="T23" fmla="*/ 1528 h 1883"/>
                    <a:gd name="T24" fmla="*/ 9244 w 1800"/>
                    <a:gd name="T25" fmla="*/ 1266 h 1883"/>
                    <a:gd name="T26" fmla="*/ 8984 w 1800"/>
                    <a:gd name="T27" fmla="*/ 1021 h 1883"/>
                    <a:gd name="T28" fmla="*/ 8645 w 1800"/>
                    <a:gd name="T29" fmla="*/ 794 h 1883"/>
                    <a:gd name="T30" fmla="*/ 8226 w 1800"/>
                    <a:gd name="T31" fmla="*/ 592 h 1883"/>
                    <a:gd name="T32" fmla="*/ 7732 w 1800"/>
                    <a:gd name="T33" fmla="*/ 411 h 1883"/>
                    <a:gd name="T34" fmla="*/ 7178 w 1800"/>
                    <a:gd name="T35" fmla="*/ 261 h 1883"/>
                    <a:gd name="T36" fmla="*/ 6566 w 1800"/>
                    <a:gd name="T37" fmla="*/ 141 h 1883"/>
                    <a:gd name="T38" fmla="*/ 5905 w 1800"/>
                    <a:gd name="T39" fmla="*/ 56 h 1883"/>
                    <a:gd name="T40" fmla="*/ 5210 w 1800"/>
                    <a:gd name="T41" fmla="*/ 9 h 1883"/>
                    <a:gd name="T42" fmla="*/ 4481 w 1800"/>
                    <a:gd name="T43" fmla="*/ 1 h 1883"/>
                    <a:gd name="T44" fmla="*/ 3770 w 1800"/>
                    <a:gd name="T45" fmla="*/ 37 h 1883"/>
                    <a:gd name="T46" fmla="*/ 3101 w 1800"/>
                    <a:gd name="T47" fmla="*/ 108 h 1883"/>
                    <a:gd name="T48" fmla="*/ 2475 w 1800"/>
                    <a:gd name="T49" fmla="*/ 216 h 1883"/>
                    <a:gd name="T50" fmla="*/ 1900 w 1800"/>
                    <a:gd name="T51" fmla="*/ 357 h 1883"/>
                    <a:gd name="T52" fmla="*/ 1380 w 1800"/>
                    <a:gd name="T53" fmla="*/ 529 h 1883"/>
                    <a:gd name="T54" fmla="*/ 940 w 1800"/>
                    <a:gd name="T55" fmla="*/ 722 h 1883"/>
                    <a:gd name="T56" fmla="*/ 572 w 1800"/>
                    <a:gd name="T57" fmla="*/ 944 h 1883"/>
                    <a:gd name="T58" fmla="*/ 283 w 1800"/>
                    <a:gd name="T59" fmla="*/ 1183 h 1883"/>
                    <a:gd name="T60" fmla="*/ 94 w 1800"/>
                    <a:gd name="T61" fmla="*/ 1437 h 1883"/>
                    <a:gd name="T62" fmla="*/ 5 w 1800"/>
                    <a:gd name="T63" fmla="*/ 1710 h 1883"/>
                    <a:gd name="T64" fmla="*/ 28 w 1800"/>
                    <a:gd name="T65" fmla="*/ 1987 h 1883"/>
                    <a:gd name="T66" fmla="*/ 148 w 1800"/>
                    <a:gd name="T67" fmla="*/ 2251 h 1883"/>
                    <a:gd name="T68" fmla="*/ 369 w 1800"/>
                    <a:gd name="T69" fmla="*/ 2503 h 1883"/>
                    <a:gd name="T70" fmla="*/ 688 w 1800"/>
                    <a:gd name="T71" fmla="*/ 2734 h 1883"/>
                    <a:gd name="T72" fmla="*/ 1081 w 1800"/>
                    <a:gd name="T73" fmla="*/ 2948 h 1883"/>
                    <a:gd name="T74" fmla="*/ 1544 w 1800"/>
                    <a:gd name="T75" fmla="*/ 3133 h 1883"/>
                    <a:gd name="T76" fmla="*/ 2084 w 1800"/>
                    <a:gd name="T77" fmla="*/ 3291 h 1883"/>
                    <a:gd name="T78" fmla="*/ 2674 w 1800"/>
                    <a:gd name="T79" fmla="*/ 3424 h 1883"/>
                    <a:gd name="T80" fmla="*/ 3324 w 1800"/>
                    <a:gd name="T81" fmla="*/ 3520 h 1883"/>
                    <a:gd name="T82" fmla="*/ 4007 w 1800"/>
                    <a:gd name="T83" fmla="*/ 3582 h 1883"/>
                    <a:gd name="T84" fmla="*/ 4728 w 1800"/>
                    <a:gd name="T85" fmla="*/ 3599 h 1883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1800" h="1883">
                      <a:moveTo>
                        <a:pt x="900" y="1883"/>
                      </a:moveTo>
                      <a:lnTo>
                        <a:pt x="946" y="1882"/>
                      </a:lnTo>
                      <a:lnTo>
                        <a:pt x="992" y="1878"/>
                      </a:lnTo>
                      <a:lnTo>
                        <a:pt x="1037" y="1873"/>
                      </a:lnTo>
                      <a:lnTo>
                        <a:pt x="1081" y="1864"/>
                      </a:lnTo>
                      <a:lnTo>
                        <a:pt x="1124" y="1854"/>
                      </a:lnTo>
                      <a:lnTo>
                        <a:pt x="1167" y="1841"/>
                      </a:lnTo>
                      <a:lnTo>
                        <a:pt x="1209" y="1827"/>
                      </a:lnTo>
                      <a:lnTo>
                        <a:pt x="1250" y="1810"/>
                      </a:lnTo>
                      <a:lnTo>
                        <a:pt x="1290" y="1791"/>
                      </a:lnTo>
                      <a:lnTo>
                        <a:pt x="1328" y="1770"/>
                      </a:lnTo>
                      <a:lnTo>
                        <a:pt x="1366" y="1748"/>
                      </a:lnTo>
                      <a:lnTo>
                        <a:pt x="1402" y="1722"/>
                      </a:lnTo>
                      <a:lnTo>
                        <a:pt x="1438" y="1696"/>
                      </a:lnTo>
                      <a:lnTo>
                        <a:pt x="1472" y="1669"/>
                      </a:lnTo>
                      <a:lnTo>
                        <a:pt x="1505" y="1639"/>
                      </a:lnTo>
                      <a:lnTo>
                        <a:pt x="1536" y="1608"/>
                      </a:lnTo>
                      <a:lnTo>
                        <a:pt x="1566" y="1575"/>
                      </a:lnTo>
                      <a:lnTo>
                        <a:pt x="1594" y="1542"/>
                      </a:lnTo>
                      <a:lnTo>
                        <a:pt x="1621" y="1506"/>
                      </a:lnTo>
                      <a:lnTo>
                        <a:pt x="1646" y="1469"/>
                      </a:lnTo>
                      <a:lnTo>
                        <a:pt x="1669" y="1430"/>
                      </a:lnTo>
                      <a:lnTo>
                        <a:pt x="1691" y="1391"/>
                      </a:lnTo>
                      <a:lnTo>
                        <a:pt x="1710" y="1350"/>
                      </a:lnTo>
                      <a:lnTo>
                        <a:pt x="1729" y="1309"/>
                      </a:lnTo>
                      <a:lnTo>
                        <a:pt x="1746" y="1266"/>
                      </a:lnTo>
                      <a:lnTo>
                        <a:pt x="1760" y="1222"/>
                      </a:lnTo>
                      <a:lnTo>
                        <a:pt x="1772" y="1178"/>
                      </a:lnTo>
                      <a:lnTo>
                        <a:pt x="1782" y="1133"/>
                      </a:lnTo>
                      <a:lnTo>
                        <a:pt x="1790" y="1086"/>
                      </a:lnTo>
                      <a:lnTo>
                        <a:pt x="1795" y="1039"/>
                      </a:lnTo>
                      <a:lnTo>
                        <a:pt x="1799" y="991"/>
                      </a:lnTo>
                      <a:lnTo>
                        <a:pt x="1800" y="943"/>
                      </a:lnTo>
                      <a:lnTo>
                        <a:pt x="1799" y="894"/>
                      </a:lnTo>
                      <a:lnTo>
                        <a:pt x="1795" y="846"/>
                      </a:lnTo>
                      <a:lnTo>
                        <a:pt x="1790" y="799"/>
                      </a:lnTo>
                      <a:lnTo>
                        <a:pt x="1782" y="752"/>
                      </a:lnTo>
                      <a:lnTo>
                        <a:pt x="1772" y="707"/>
                      </a:lnTo>
                      <a:lnTo>
                        <a:pt x="1760" y="662"/>
                      </a:lnTo>
                      <a:lnTo>
                        <a:pt x="1746" y="619"/>
                      </a:lnTo>
                      <a:lnTo>
                        <a:pt x="1729" y="576"/>
                      </a:lnTo>
                      <a:lnTo>
                        <a:pt x="1710" y="534"/>
                      </a:lnTo>
                      <a:lnTo>
                        <a:pt x="1691" y="494"/>
                      </a:lnTo>
                      <a:lnTo>
                        <a:pt x="1669" y="454"/>
                      </a:lnTo>
                      <a:lnTo>
                        <a:pt x="1646" y="416"/>
                      </a:lnTo>
                      <a:lnTo>
                        <a:pt x="1621" y="378"/>
                      </a:lnTo>
                      <a:lnTo>
                        <a:pt x="1594" y="343"/>
                      </a:lnTo>
                      <a:lnTo>
                        <a:pt x="1566" y="309"/>
                      </a:lnTo>
                      <a:lnTo>
                        <a:pt x="1536" y="276"/>
                      </a:lnTo>
                      <a:lnTo>
                        <a:pt x="1505" y="245"/>
                      </a:lnTo>
                      <a:lnTo>
                        <a:pt x="1472" y="215"/>
                      </a:lnTo>
                      <a:lnTo>
                        <a:pt x="1438" y="187"/>
                      </a:lnTo>
                      <a:lnTo>
                        <a:pt x="1402" y="161"/>
                      </a:lnTo>
                      <a:lnTo>
                        <a:pt x="1366" y="136"/>
                      </a:lnTo>
                      <a:lnTo>
                        <a:pt x="1328" y="113"/>
                      </a:lnTo>
                      <a:lnTo>
                        <a:pt x="1290" y="93"/>
                      </a:lnTo>
                      <a:lnTo>
                        <a:pt x="1250" y="74"/>
                      </a:lnTo>
                      <a:lnTo>
                        <a:pt x="1209" y="56"/>
                      </a:lnTo>
                      <a:lnTo>
                        <a:pt x="1167" y="42"/>
                      </a:lnTo>
                      <a:lnTo>
                        <a:pt x="1124" y="29"/>
                      </a:lnTo>
                      <a:lnTo>
                        <a:pt x="1081" y="19"/>
                      </a:lnTo>
                      <a:lnTo>
                        <a:pt x="1037" y="10"/>
                      </a:lnTo>
                      <a:lnTo>
                        <a:pt x="992" y="5"/>
                      </a:lnTo>
                      <a:lnTo>
                        <a:pt x="946" y="1"/>
                      </a:lnTo>
                      <a:lnTo>
                        <a:pt x="900" y="0"/>
                      </a:lnTo>
                      <a:lnTo>
                        <a:pt x="853" y="1"/>
                      </a:lnTo>
                      <a:lnTo>
                        <a:pt x="807" y="5"/>
                      </a:lnTo>
                      <a:lnTo>
                        <a:pt x="763" y="10"/>
                      </a:lnTo>
                      <a:lnTo>
                        <a:pt x="718" y="19"/>
                      </a:lnTo>
                      <a:lnTo>
                        <a:pt x="675" y="29"/>
                      </a:lnTo>
                      <a:lnTo>
                        <a:pt x="633" y="42"/>
                      </a:lnTo>
                      <a:lnTo>
                        <a:pt x="590" y="56"/>
                      </a:lnTo>
                      <a:lnTo>
                        <a:pt x="549" y="74"/>
                      </a:lnTo>
                      <a:lnTo>
                        <a:pt x="509" y="93"/>
                      </a:lnTo>
                      <a:lnTo>
                        <a:pt x="471" y="113"/>
                      </a:lnTo>
                      <a:lnTo>
                        <a:pt x="433" y="136"/>
                      </a:lnTo>
                      <a:lnTo>
                        <a:pt x="397" y="161"/>
                      </a:lnTo>
                      <a:lnTo>
                        <a:pt x="362" y="187"/>
                      </a:lnTo>
                      <a:lnTo>
                        <a:pt x="327" y="215"/>
                      </a:lnTo>
                      <a:lnTo>
                        <a:pt x="294" y="245"/>
                      </a:lnTo>
                      <a:lnTo>
                        <a:pt x="263" y="276"/>
                      </a:lnTo>
                      <a:lnTo>
                        <a:pt x="234" y="309"/>
                      </a:lnTo>
                      <a:lnTo>
                        <a:pt x="206" y="343"/>
                      </a:lnTo>
                      <a:lnTo>
                        <a:pt x="179" y="378"/>
                      </a:lnTo>
                      <a:lnTo>
                        <a:pt x="154" y="416"/>
                      </a:lnTo>
                      <a:lnTo>
                        <a:pt x="131" y="454"/>
                      </a:lnTo>
                      <a:lnTo>
                        <a:pt x="109" y="494"/>
                      </a:lnTo>
                      <a:lnTo>
                        <a:pt x="89" y="534"/>
                      </a:lnTo>
                      <a:lnTo>
                        <a:pt x="70" y="576"/>
                      </a:lnTo>
                      <a:lnTo>
                        <a:pt x="54" y="619"/>
                      </a:lnTo>
                      <a:lnTo>
                        <a:pt x="40" y="662"/>
                      </a:lnTo>
                      <a:lnTo>
                        <a:pt x="28" y="707"/>
                      </a:lnTo>
                      <a:lnTo>
                        <a:pt x="18" y="752"/>
                      </a:lnTo>
                      <a:lnTo>
                        <a:pt x="10" y="799"/>
                      </a:lnTo>
                      <a:lnTo>
                        <a:pt x="5" y="846"/>
                      </a:lnTo>
                      <a:lnTo>
                        <a:pt x="1" y="894"/>
                      </a:lnTo>
                      <a:lnTo>
                        <a:pt x="0" y="943"/>
                      </a:lnTo>
                      <a:lnTo>
                        <a:pt x="1" y="991"/>
                      </a:lnTo>
                      <a:lnTo>
                        <a:pt x="5" y="1039"/>
                      </a:lnTo>
                      <a:lnTo>
                        <a:pt x="10" y="1086"/>
                      </a:lnTo>
                      <a:lnTo>
                        <a:pt x="18" y="1133"/>
                      </a:lnTo>
                      <a:lnTo>
                        <a:pt x="28" y="1178"/>
                      </a:lnTo>
                      <a:lnTo>
                        <a:pt x="40" y="1222"/>
                      </a:lnTo>
                      <a:lnTo>
                        <a:pt x="54" y="1266"/>
                      </a:lnTo>
                      <a:lnTo>
                        <a:pt x="70" y="1309"/>
                      </a:lnTo>
                      <a:lnTo>
                        <a:pt x="89" y="1350"/>
                      </a:lnTo>
                      <a:lnTo>
                        <a:pt x="109" y="1391"/>
                      </a:lnTo>
                      <a:lnTo>
                        <a:pt x="131" y="1430"/>
                      </a:lnTo>
                      <a:lnTo>
                        <a:pt x="154" y="1469"/>
                      </a:lnTo>
                      <a:lnTo>
                        <a:pt x="179" y="1506"/>
                      </a:lnTo>
                      <a:lnTo>
                        <a:pt x="206" y="1542"/>
                      </a:lnTo>
                      <a:lnTo>
                        <a:pt x="234" y="1575"/>
                      </a:lnTo>
                      <a:lnTo>
                        <a:pt x="263" y="1608"/>
                      </a:lnTo>
                      <a:lnTo>
                        <a:pt x="294" y="1639"/>
                      </a:lnTo>
                      <a:lnTo>
                        <a:pt x="327" y="1669"/>
                      </a:lnTo>
                      <a:lnTo>
                        <a:pt x="362" y="1696"/>
                      </a:lnTo>
                      <a:lnTo>
                        <a:pt x="397" y="1722"/>
                      </a:lnTo>
                      <a:lnTo>
                        <a:pt x="433" y="1748"/>
                      </a:lnTo>
                      <a:lnTo>
                        <a:pt x="471" y="1770"/>
                      </a:lnTo>
                      <a:lnTo>
                        <a:pt x="509" y="1791"/>
                      </a:lnTo>
                      <a:lnTo>
                        <a:pt x="549" y="1810"/>
                      </a:lnTo>
                      <a:lnTo>
                        <a:pt x="590" y="1827"/>
                      </a:lnTo>
                      <a:lnTo>
                        <a:pt x="633" y="1841"/>
                      </a:lnTo>
                      <a:lnTo>
                        <a:pt x="675" y="1854"/>
                      </a:lnTo>
                      <a:lnTo>
                        <a:pt x="718" y="1864"/>
                      </a:lnTo>
                      <a:lnTo>
                        <a:pt x="763" y="1873"/>
                      </a:lnTo>
                      <a:lnTo>
                        <a:pt x="807" y="1878"/>
                      </a:lnTo>
                      <a:lnTo>
                        <a:pt x="853" y="1882"/>
                      </a:lnTo>
                      <a:lnTo>
                        <a:pt x="900" y="1883"/>
                      </a:lnTo>
                      <a:close/>
                    </a:path>
                  </a:pathLst>
                </a:custGeom>
                <a:solidFill>
                  <a:srgbClr val="F2BFB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" name="Freeform 50">
                  <a:extLst>
                    <a:ext uri="{FF2B5EF4-FFF2-40B4-BE49-F238E27FC236}">
                      <a16:creationId xmlns:a16="http://schemas.microsoft.com/office/drawing/2014/main" id="{805D3771-9EAB-4B4C-AE45-4C76D6C49B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34" y="1506"/>
                  <a:ext cx="260" cy="339"/>
                </a:xfrm>
                <a:custGeom>
                  <a:avLst/>
                  <a:gdLst>
                    <a:gd name="T0" fmla="*/ 372 w 153"/>
                    <a:gd name="T1" fmla="*/ 508 h 277"/>
                    <a:gd name="T2" fmla="*/ 450 w 153"/>
                    <a:gd name="T3" fmla="*/ 502 h 277"/>
                    <a:gd name="T4" fmla="*/ 520 w 153"/>
                    <a:gd name="T5" fmla="*/ 488 h 277"/>
                    <a:gd name="T6" fmla="*/ 583 w 153"/>
                    <a:gd name="T7" fmla="*/ 464 h 277"/>
                    <a:gd name="T8" fmla="*/ 644 w 153"/>
                    <a:gd name="T9" fmla="*/ 433 h 277"/>
                    <a:gd name="T10" fmla="*/ 687 w 153"/>
                    <a:gd name="T11" fmla="*/ 395 h 277"/>
                    <a:gd name="T12" fmla="*/ 722 w 153"/>
                    <a:gd name="T13" fmla="*/ 352 h 277"/>
                    <a:gd name="T14" fmla="*/ 743 w 153"/>
                    <a:gd name="T15" fmla="*/ 304 h 277"/>
                    <a:gd name="T16" fmla="*/ 751 w 153"/>
                    <a:gd name="T17" fmla="*/ 253 h 277"/>
                    <a:gd name="T18" fmla="*/ 743 w 153"/>
                    <a:gd name="T19" fmla="*/ 203 h 277"/>
                    <a:gd name="T20" fmla="*/ 722 w 153"/>
                    <a:gd name="T21" fmla="*/ 154 h 277"/>
                    <a:gd name="T22" fmla="*/ 687 w 153"/>
                    <a:gd name="T23" fmla="*/ 113 h 277"/>
                    <a:gd name="T24" fmla="*/ 644 w 153"/>
                    <a:gd name="T25" fmla="*/ 73 h 277"/>
                    <a:gd name="T26" fmla="*/ 583 w 153"/>
                    <a:gd name="T27" fmla="*/ 43 h 277"/>
                    <a:gd name="T28" fmla="*/ 520 w 153"/>
                    <a:gd name="T29" fmla="*/ 20 h 277"/>
                    <a:gd name="T30" fmla="*/ 450 w 153"/>
                    <a:gd name="T31" fmla="*/ 7 h 277"/>
                    <a:gd name="T32" fmla="*/ 372 w 153"/>
                    <a:gd name="T33" fmla="*/ 0 h 277"/>
                    <a:gd name="T34" fmla="*/ 301 w 153"/>
                    <a:gd name="T35" fmla="*/ 7 h 277"/>
                    <a:gd name="T36" fmla="*/ 226 w 153"/>
                    <a:gd name="T37" fmla="*/ 20 h 277"/>
                    <a:gd name="T38" fmla="*/ 161 w 153"/>
                    <a:gd name="T39" fmla="*/ 43 h 277"/>
                    <a:gd name="T40" fmla="*/ 107 w 153"/>
                    <a:gd name="T41" fmla="*/ 73 h 277"/>
                    <a:gd name="T42" fmla="*/ 63 w 153"/>
                    <a:gd name="T43" fmla="*/ 113 h 277"/>
                    <a:gd name="T44" fmla="*/ 29 w 153"/>
                    <a:gd name="T45" fmla="*/ 154 h 277"/>
                    <a:gd name="T46" fmla="*/ 8 w 153"/>
                    <a:gd name="T47" fmla="*/ 203 h 277"/>
                    <a:gd name="T48" fmla="*/ 0 w 153"/>
                    <a:gd name="T49" fmla="*/ 253 h 277"/>
                    <a:gd name="T50" fmla="*/ 8 w 153"/>
                    <a:gd name="T51" fmla="*/ 304 h 277"/>
                    <a:gd name="T52" fmla="*/ 29 w 153"/>
                    <a:gd name="T53" fmla="*/ 352 h 277"/>
                    <a:gd name="T54" fmla="*/ 63 w 153"/>
                    <a:gd name="T55" fmla="*/ 395 h 277"/>
                    <a:gd name="T56" fmla="*/ 107 w 153"/>
                    <a:gd name="T57" fmla="*/ 433 h 277"/>
                    <a:gd name="T58" fmla="*/ 161 w 153"/>
                    <a:gd name="T59" fmla="*/ 464 h 277"/>
                    <a:gd name="T60" fmla="*/ 226 w 153"/>
                    <a:gd name="T61" fmla="*/ 488 h 277"/>
                    <a:gd name="T62" fmla="*/ 301 w 153"/>
                    <a:gd name="T63" fmla="*/ 502 h 277"/>
                    <a:gd name="T64" fmla="*/ 372 w 153"/>
                    <a:gd name="T65" fmla="*/ 508 h 27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53" h="277">
                      <a:moveTo>
                        <a:pt x="76" y="277"/>
                      </a:moveTo>
                      <a:lnTo>
                        <a:pt x="92" y="274"/>
                      </a:lnTo>
                      <a:lnTo>
                        <a:pt x="106" y="266"/>
                      </a:lnTo>
                      <a:lnTo>
                        <a:pt x="119" y="253"/>
                      </a:lnTo>
                      <a:lnTo>
                        <a:pt x="131" y="236"/>
                      </a:lnTo>
                      <a:lnTo>
                        <a:pt x="140" y="216"/>
                      </a:lnTo>
                      <a:lnTo>
                        <a:pt x="147" y="192"/>
                      </a:lnTo>
                      <a:lnTo>
                        <a:pt x="151" y="166"/>
                      </a:lnTo>
                      <a:lnTo>
                        <a:pt x="153" y="138"/>
                      </a:lnTo>
                      <a:lnTo>
                        <a:pt x="151" y="111"/>
                      </a:lnTo>
                      <a:lnTo>
                        <a:pt x="147" y="84"/>
                      </a:lnTo>
                      <a:lnTo>
                        <a:pt x="140" y="61"/>
                      </a:lnTo>
                      <a:lnTo>
                        <a:pt x="131" y="40"/>
                      </a:lnTo>
                      <a:lnTo>
                        <a:pt x="119" y="24"/>
                      </a:lnTo>
                      <a:lnTo>
                        <a:pt x="106" y="11"/>
                      </a:lnTo>
                      <a:lnTo>
                        <a:pt x="92" y="4"/>
                      </a:lnTo>
                      <a:lnTo>
                        <a:pt x="76" y="0"/>
                      </a:lnTo>
                      <a:lnTo>
                        <a:pt x="61" y="4"/>
                      </a:lnTo>
                      <a:lnTo>
                        <a:pt x="46" y="11"/>
                      </a:lnTo>
                      <a:lnTo>
                        <a:pt x="33" y="24"/>
                      </a:lnTo>
                      <a:lnTo>
                        <a:pt x="22" y="40"/>
                      </a:lnTo>
                      <a:lnTo>
                        <a:pt x="13" y="61"/>
                      </a:lnTo>
                      <a:lnTo>
                        <a:pt x="6" y="84"/>
                      </a:lnTo>
                      <a:lnTo>
                        <a:pt x="2" y="111"/>
                      </a:lnTo>
                      <a:lnTo>
                        <a:pt x="0" y="138"/>
                      </a:lnTo>
                      <a:lnTo>
                        <a:pt x="2" y="166"/>
                      </a:lnTo>
                      <a:lnTo>
                        <a:pt x="6" y="192"/>
                      </a:lnTo>
                      <a:lnTo>
                        <a:pt x="13" y="216"/>
                      </a:lnTo>
                      <a:lnTo>
                        <a:pt x="22" y="236"/>
                      </a:lnTo>
                      <a:lnTo>
                        <a:pt x="33" y="253"/>
                      </a:lnTo>
                      <a:lnTo>
                        <a:pt x="46" y="266"/>
                      </a:lnTo>
                      <a:lnTo>
                        <a:pt x="61" y="274"/>
                      </a:lnTo>
                      <a:lnTo>
                        <a:pt x="76" y="27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" name="Freeform 51">
                  <a:extLst>
                    <a:ext uri="{FF2B5EF4-FFF2-40B4-BE49-F238E27FC236}">
                      <a16:creationId xmlns:a16="http://schemas.microsoft.com/office/drawing/2014/main" id="{1F89206E-6D09-A54D-BA44-C280E4ED7C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68" y="1567"/>
                  <a:ext cx="139" cy="174"/>
                </a:xfrm>
                <a:custGeom>
                  <a:avLst/>
                  <a:gdLst>
                    <a:gd name="T0" fmla="*/ 202 w 81"/>
                    <a:gd name="T1" fmla="*/ 247 h 146"/>
                    <a:gd name="T2" fmla="*/ 242 w 81"/>
                    <a:gd name="T3" fmla="*/ 246 h 146"/>
                    <a:gd name="T4" fmla="*/ 283 w 81"/>
                    <a:gd name="T5" fmla="*/ 237 h 146"/>
                    <a:gd name="T6" fmla="*/ 317 w 81"/>
                    <a:gd name="T7" fmla="*/ 225 h 146"/>
                    <a:gd name="T8" fmla="*/ 347 w 81"/>
                    <a:gd name="T9" fmla="*/ 212 h 146"/>
                    <a:gd name="T10" fmla="*/ 374 w 81"/>
                    <a:gd name="T11" fmla="*/ 192 h 146"/>
                    <a:gd name="T12" fmla="*/ 395 w 81"/>
                    <a:gd name="T13" fmla="*/ 170 h 146"/>
                    <a:gd name="T14" fmla="*/ 403 w 81"/>
                    <a:gd name="T15" fmla="*/ 148 h 146"/>
                    <a:gd name="T16" fmla="*/ 410 w 81"/>
                    <a:gd name="T17" fmla="*/ 122 h 146"/>
                    <a:gd name="T18" fmla="*/ 403 w 81"/>
                    <a:gd name="T19" fmla="*/ 97 h 146"/>
                    <a:gd name="T20" fmla="*/ 395 w 81"/>
                    <a:gd name="T21" fmla="*/ 74 h 146"/>
                    <a:gd name="T22" fmla="*/ 374 w 81"/>
                    <a:gd name="T23" fmla="*/ 52 h 146"/>
                    <a:gd name="T24" fmla="*/ 347 w 81"/>
                    <a:gd name="T25" fmla="*/ 36 h 146"/>
                    <a:gd name="T26" fmla="*/ 317 w 81"/>
                    <a:gd name="T27" fmla="*/ 20 h 146"/>
                    <a:gd name="T28" fmla="*/ 283 w 81"/>
                    <a:gd name="T29" fmla="*/ 8 h 146"/>
                    <a:gd name="T30" fmla="*/ 242 w 81"/>
                    <a:gd name="T31" fmla="*/ 1 h 146"/>
                    <a:gd name="T32" fmla="*/ 202 w 81"/>
                    <a:gd name="T33" fmla="*/ 0 h 146"/>
                    <a:gd name="T34" fmla="*/ 161 w 81"/>
                    <a:gd name="T35" fmla="*/ 1 h 146"/>
                    <a:gd name="T36" fmla="*/ 120 w 81"/>
                    <a:gd name="T37" fmla="*/ 8 h 146"/>
                    <a:gd name="T38" fmla="*/ 91 w 81"/>
                    <a:gd name="T39" fmla="*/ 20 h 146"/>
                    <a:gd name="T40" fmla="*/ 62 w 81"/>
                    <a:gd name="T41" fmla="*/ 36 h 146"/>
                    <a:gd name="T42" fmla="*/ 36 w 81"/>
                    <a:gd name="T43" fmla="*/ 52 h 146"/>
                    <a:gd name="T44" fmla="*/ 15 w 81"/>
                    <a:gd name="T45" fmla="*/ 74 h 146"/>
                    <a:gd name="T46" fmla="*/ 5 w 81"/>
                    <a:gd name="T47" fmla="*/ 97 h 146"/>
                    <a:gd name="T48" fmla="*/ 0 w 81"/>
                    <a:gd name="T49" fmla="*/ 122 h 146"/>
                    <a:gd name="T50" fmla="*/ 5 w 81"/>
                    <a:gd name="T51" fmla="*/ 148 h 146"/>
                    <a:gd name="T52" fmla="*/ 15 w 81"/>
                    <a:gd name="T53" fmla="*/ 170 h 146"/>
                    <a:gd name="T54" fmla="*/ 36 w 81"/>
                    <a:gd name="T55" fmla="*/ 192 h 146"/>
                    <a:gd name="T56" fmla="*/ 62 w 81"/>
                    <a:gd name="T57" fmla="*/ 212 h 146"/>
                    <a:gd name="T58" fmla="*/ 91 w 81"/>
                    <a:gd name="T59" fmla="*/ 225 h 146"/>
                    <a:gd name="T60" fmla="*/ 120 w 81"/>
                    <a:gd name="T61" fmla="*/ 237 h 146"/>
                    <a:gd name="T62" fmla="*/ 161 w 81"/>
                    <a:gd name="T63" fmla="*/ 246 h 146"/>
                    <a:gd name="T64" fmla="*/ 202 w 81"/>
                    <a:gd name="T65" fmla="*/ 247 h 14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81" h="146">
                      <a:moveTo>
                        <a:pt x="40" y="146"/>
                      </a:moveTo>
                      <a:lnTo>
                        <a:pt x="48" y="145"/>
                      </a:lnTo>
                      <a:lnTo>
                        <a:pt x="56" y="140"/>
                      </a:lnTo>
                      <a:lnTo>
                        <a:pt x="63" y="133"/>
                      </a:lnTo>
                      <a:lnTo>
                        <a:pt x="69" y="125"/>
                      </a:lnTo>
                      <a:lnTo>
                        <a:pt x="74" y="113"/>
                      </a:lnTo>
                      <a:lnTo>
                        <a:pt x="78" y="101"/>
                      </a:lnTo>
                      <a:lnTo>
                        <a:pt x="80" y="87"/>
                      </a:lnTo>
                      <a:lnTo>
                        <a:pt x="81" y="72"/>
                      </a:lnTo>
                      <a:lnTo>
                        <a:pt x="80" y="57"/>
                      </a:lnTo>
                      <a:lnTo>
                        <a:pt x="78" y="44"/>
                      </a:lnTo>
                      <a:lnTo>
                        <a:pt x="74" y="31"/>
                      </a:lnTo>
                      <a:lnTo>
                        <a:pt x="69" y="21"/>
                      </a:lnTo>
                      <a:lnTo>
                        <a:pt x="63" y="12"/>
                      </a:lnTo>
                      <a:lnTo>
                        <a:pt x="56" y="5"/>
                      </a:lnTo>
                      <a:lnTo>
                        <a:pt x="48" y="1"/>
                      </a:lnTo>
                      <a:lnTo>
                        <a:pt x="40" y="0"/>
                      </a:lnTo>
                      <a:lnTo>
                        <a:pt x="32" y="1"/>
                      </a:lnTo>
                      <a:lnTo>
                        <a:pt x="24" y="5"/>
                      </a:lnTo>
                      <a:lnTo>
                        <a:pt x="18" y="12"/>
                      </a:lnTo>
                      <a:lnTo>
                        <a:pt x="12" y="21"/>
                      </a:lnTo>
                      <a:lnTo>
                        <a:pt x="7" y="31"/>
                      </a:lnTo>
                      <a:lnTo>
                        <a:pt x="3" y="44"/>
                      </a:lnTo>
                      <a:lnTo>
                        <a:pt x="1" y="57"/>
                      </a:lnTo>
                      <a:lnTo>
                        <a:pt x="0" y="72"/>
                      </a:lnTo>
                      <a:lnTo>
                        <a:pt x="1" y="87"/>
                      </a:lnTo>
                      <a:lnTo>
                        <a:pt x="3" y="101"/>
                      </a:lnTo>
                      <a:lnTo>
                        <a:pt x="7" y="113"/>
                      </a:lnTo>
                      <a:lnTo>
                        <a:pt x="12" y="125"/>
                      </a:lnTo>
                      <a:lnTo>
                        <a:pt x="18" y="133"/>
                      </a:lnTo>
                      <a:lnTo>
                        <a:pt x="24" y="140"/>
                      </a:lnTo>
                      <a:lnTo>
                        <a:pt x="32" y="145"/>
                      </a:lnTo>
                      <a:lnTo>
                        <a:pt x="40" y="1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" name="Freeform 52">
                  <a:extLst>
                    <a:ext uri="{FF2B5EF4-FFF2-40B4-BE49-F238E27FC236}">
                      <a16:creationId xmlns:a16="http://schemas.microsoft.com/office/drawing/2014/main" id="{AB68AC36-F194-D244-A331-00FD78337D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8" y="1506"/>
                  <a:ext cx="261" cy="339"/>
                </a:xfrm>
                <a:custGeom>
                  <a:avLst/>
                  <a:gdLst>
                    <a:gd name="T0" fmla="*/ 380 w 153"/>
                    <a:gd name="T1" fmla="*/ 508 h 277"/>
                    <a:gd name="T2" fmla="*/ 457 w 153"/>
                    <a:gd name="T3" fmla="*/ 502 h 277"/>
                    <a:gd name="T4" fmla="*/ 532 w 153"/>
                    <a:gd name="T5" fmla="*/ 488 h 277"/>
                    <a:gd name="T6" fmla="*/ 597 w 153"/>
                    <a:gd name="T7" fmla="*/ 464 h 277"/>
                    <a:gd name="T8" fmla="*/ 648 w 153"/>
                    <a:gd name="T9" fmla="*/ 433 h 277"/>
                    <a:gd name="T10" fmla="*/ 696 w 153"/>
                    <a:gd name="T11" fmla="*/ 395 h 277"/>
                    <a:gd name="T12" fmla="*/ 730 w 153"/>
                    <a:gd name="T13" fmla="*/ 352 h 277"/>
                    <a:gd name="T14" fmla="*/ 751 w 153"/>
                    <a:gd name="T15" fmla="*/ 304 h 277"/>
                    <a:gd name="T16" fmla="*/ 759 w 153"/>
                    <a:gd name="T17" fmla="*/ 253 h 277"/>
                    <a:gd name="T18" fmla="*/ 751 w 153"/>
                    <a:gd name="T19" fmla="*/ 203 h 277"/>
                    <a:gd name="T20" fmla="*/ 730 w 153"/>
                    <a:gd name="T21" fmla="*/ 154 h 277"/>
                    <a:gd name="T22" fmla="*/ 696 w 153"/>
                    <a:gd name="T23" fmla="*/ 113 h 277"/>
                    <a:gd name="T24" fmla="*/ 648 w 153"/>
                    <a:gd name="T25" fmla="*/ 73 h 277"/>
                    <a:gd name="T26" fmla="*/ 597 w 153"/>
                    <a:gd name="T27" fmla="*/ 43 h 277"/>
                    <a:gd name="T28" fmla="*/ 532 w 153"/>
                    <a:gd name="T29" fmla="*/ 20 h 277"/>
                    <a:gd name="T30" fmla="*/ 457 w 153"/>
                    <a:gd name="T31" fmla="*/ 7 h 277"/>
                    <a:gd name="T32" fmla="*/ 380 w 153"/>
                    <a:gd name="T33" fmla="*/ 0 h 277"/>
                    <a:gd name="T34" fmla="*/ 302 w 153"/>
                    <a:gd name="T35" fmla="*/ 7 h 277"/>
                    <a:gd name="T36" fmla="*/ 232 w 153"/>
                    <a:gd name="T37" fmla="*/ 20 h 277"/>
                    <a:gd name="T38" fmla="*/ 169 w 153"/>
                    <a:gd name="T39" fmla="*/ 43 h 277"/>
                    <a:gd name="T40" fmla="*/ 111 w 153"/>
                    <a:gd name="T41" fmla="*/ 73 h 277"/>
                    <a:gd name="T42" fmla="*/ 65 w 153"/>
                    <a:gd name="T43" fmla="*/ 113 h 277"/>
                    <a:gd name="T44" fmla="*/ 29 w 153"/>
                    <a:gd name="T45" fmla="*/ 154 h 277"/>
                    <a:gd name="T46" fmla="*/ 9 w 153"/>
                    <a:gd name="T47" fmla="*/ 203 h 277"/>
                    <a:gd name="T48" fmla="*/ 0 w 153"/>
                    <a:gd name="T49" fmla="*/ 253 h 277"/>
                    <a:gd name="T50" fmla="*/ 9 w 153"/>
                    <a:gd name="T51" fmla="*/ 304 h 277"/>
                    <a:gd name="T52" fmla="*/ 29 w 153"/>
                    <a:gd name="T53" fmla="*/ 352 h 277"/>
                    <a:gd name="T54" fmla="*/ 65 w 153"/>
                    <a:gd name="T55" fmla="*/ 395 h 277"/>
                    <a:gd name="T56" fmla="*/ 111 w 153"/>
                    <a:gd name="T57" fmla="*/ 433 h 277"/>
                    <a:gd name="T58" fmla="*/ 169 w 153"/>
                    <a:gd name="T59" fmla="*/ 464 h 277"/>
                    <a:gd name="T60" fmla="*/ 232 w 153"/>
                    <a:gd name="T61" fmla="*/ 488 h 277"/>
                    <a:gd name="T62" fmla="*/ 302 w 153"/>
                    <a:gd name="T63" fmla="*/ 502 h 277"/>
                    <a:gd name="T64" fmla="*/ 380 w 153"/>
                    <a:gd name="T65" fmla="*/ 508 h 27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53" h="277">
                      <a:moveTo>
                        <a:pt x="77" y="277"/>
                      </a:moveTo>
                      <a:lnTo>
                        <a:pt x="92" y="274"/>
                      </a:lnTo>
                      <a:lnTo>
                        <a:pt x="107" y="266"/>
                      </a:lnTo>
                      <a:lnTo>
                        <a:pt x="120" y="253"/>
                      </a:lnTo>
                      <a:lnTo>
                        <a:pt x="131" y="236"/>
                      </a:lnTo>
                      <a:lnTo>
                        <a:pt x="140" y="216"/>
                      </a:lnTo>
                      <a:lnTo>
                        <a:pt x="147" y="192"/>
                      </a:lnTo>
                      <a:lnTo>
                        <a:pt x="151" y="166"/>
                      </a:lnTo>
                      <a:lnTo>
                        <a:pt x="153" y="138"/>
                      </a:lnTo>
                      <a:lnTo>
                        <a:pt x="151" y="111"/>
                      </a:lnTo>
                      <a:lnTo>
                        <a:pt x="147" y="84"/>
                      </a:lnTo>
                      <a:lnTo>
                        <a:pt x="140" y="61"/>
                      </a:lnTo>
                      <a:lnTo>
                        <a:pt x="131" y="40"/>
                      </a:lnTo>
                      <a:lnTo>
                        <a:pt x="120" y="24"/>
                      </a:lnTo>
                      <a:lnTo>
                        <a:pt x="107" y="11"/>
                      </a:lnTo>
                      <a:lnTo>
                        <a:pt x="92" y="4"/>
                      </a:lnTo>
                      <a:lnTo>
                        <a:pt x="77" y="0"/>
                      </a:lnTo>
                      <a:lnTo>
                        <a:pt x="61" y="4"/>
                      </a:lnTo>
                      <a:lnTo>
                        <a:pt x="47" y="11"/>
                      </a:lnTo>
                      <a:lnTo>
                        <a:pt x="34" y="24"/>
                      </a:lnTo>
                      <a:lnTo>
                        <a:pt x="22" y="40"/>
                      </a:lnTo>
                      <a:lnTo>
                        <a:pt x="13" y="61"/>
                      </a:lnTo>
                      <a:lnTo>
                        <a:pt x="6" y="84"/>
                      </a:lnTo>
                      <a:lnTo>
                        <a:pt x="2" y="111"/>
                      </a:lnTo>
                      <a:lnTo>
                        <a:pt x="0" y="138"/>
                      </a:lnTo>
                      <a:lnTo>
                        <a:pt x="2" y="166"/>
                      </a:lnTo>
                      <a:lnTo>
                        <a:pt x="6" y="192"/>
                      </a:lnTo>
                      <a:lnTo>
                        <a:pt x="13" y="216"/>
                      </a:lnTo>
                      <a:lnTo>
                        <a:pt x="22" y="236"/>
                      </a:lnTo>
                      <a:lnTo>
                        <a:pt x="34" y="253"/>
                      </a:lnTo>
                      <a:lnTo>
                        <a:pt x="47" y="266"/>
                      </a:lnTo>
                      <a:lnTo>
                        <a:pt x="61" y="274"/>
                      </a:lnTo>
                      <a:lnTo>
                        <a:pt x="77" y="27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" name="Freeform 53">
                  <a:extLst>
                    <a:ext uri="{FF2B5EF4-FFF2-40B4-BE49-F238E27FC236}">
                      <a16:creationId xmlns:a16="http://schemas.microsoft.com/office/drawing/2014/main" id="{BF7C8637-1FEF-3844-964F-8873F8D700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82" y="1567"/>
                  <a:ext cx="139" cy="174"/>
                </a:xfrm>
                <a:custGeom>
                  <a:avLst/>
                  <a:gdLst>
                    <a:gd name="T0" fmla="*/ 202 w 82"/>
                    <a:gd name="T1" fmla="*/ 247 h 146"/>
                    <a:gd name="T2" fmla="*/ 239 w 82"/>
                    <a:gd name="T3" fmla="*/ 246 h 146"/>
                    <a:gd name="T4" fmla="*/ 278 w 82"/>
                    <a:gd name="T5" fmla="*/ 237 h 146"/>
                    <a:gd name="T6" fmla="*/ 310 w 82"/>
                    <a:gd name="T7" fmla="*/ 225 h 146"/>
                    <a:gd name="T8" fmla="*/ 342 w 82"/>
                    <a:gd name="T9" fmla="*/ 212 h 146"/>
                    <a:gd name="T10" fmla="*/ 364 w 82"/>
                    <a:gd name="T11" fmla="*/ 192 h 146"/>
                    <a:gd name="T12" fmla="*/ 385 w 82"/>
                    <a:gd name="T13" fmla="*/ 170 h 146"/>
                    <a:gd name="T14" fmla="*/ 393 w 82"/>
                    <a:gd name="T15" fmla="*/ 148 h 146"/>
                    <a:gd name="T16" fmla="*/ 400 w 82"/>
                    <a:gd name="T17" fmla="*/ 122 h 146"/>
                    <a:gd name="T18" fmla="*/ 393 w 82"/>
                    <a:gd name="T19" fmla="*/ 97 h 146"/>
                    <a:gd name="T20" fmla="*/ 385 w 82"/>
                    <a:gd name="T21" fmla="*/ 74 h 146"/>
                    <a:gd name="T22" fmla="*/ 364 w 82"/>
                    <a:gd name="T23" fmla="*/ 52 h 146"/>
                    <a:gd name="T24" fmla="*/ 342 w 82"/>
                    <a:gd name="T25" fmla="*/ 36 h 146"/>
                    <a:gd name="T26" fmla="*/ 310 w 82"/>
                    <a:gd name="T27" fmla="*/ 20 h 146"/>
                    <a:gd name="T28" fmla="*/ 278 w 82"/>
                    <a:gd name="T29" fmla="*/ 8 h 146"/>
                    <a:gd name="T30" fmla="*/ 239 w 82"/>
                    <a:gd name="T31" fmla="*/ 1 h 146"/>
                    <a:gd name="T32" fmla="*/ 202 w 82"/>
                    <a:gd name="T33" fmla="*/ 0 h 146"/>
                    <a:gd name="T34" fmla="*/ 161 w 82"/>
                    <a:gd name="T35" fmla="*/ 1 h 146"/>
                    <a:gd name="T36" fmla="*/ 120 w 82"/>
                    <a:gd name="T37" fmla="*/ 8 h 146"/>
                    <a:gd name="T38" fmla="*/ 90 w 82"/>
                    <a:gd name="T39" fmla="*/ 20 h 146"/>
                    <a:gd name="T40" fmla="*/ 58 w 82"/>
                    <a:gd name="T41" fmla="*/ 36 h 146"/>
                    <a:gd name="T42" fmla="*/ 34 w 82"/>
                    <a:gd name="T43" fmla="*/ 52 h 146"/>
                    <a:gd name="T44" fmla="*/ 14 w 82"/>
                    <a:gd name="T45" fmla="*/ 74 h 146"/>
                    <a:gd name="T46" fmla="*/ 5 w 82"/>
                    <a:gd name="T47" fmla="*/ 97 h 146"/>
                    <a:gd name="T48" fmla="*/ 0 w 82"/>
                    <a:gd name="T49" fmla="*/ 122 h 146"/>
                    <a:gd name="T50" fmla="*/ 5 w 82"/>
                    <a:gd name="T51" fmla="*/ 148 h 146"/>
                    <a:gd name="T52" fmla="*/ 14 w 82"/>
                    <a:gd name="T53" fmla="*/ 170 h 146"/>
                    <a:gd name="T54" fmla="*/ 34 w 82"/>
                    <a:gd name="T55" fmla="*/ 192 h 146"/>
                    <a:gd name="T56" fmla="*/ 58 w 82"/>
                    <a:gd name="T57" fmla="*/ 212 h 146"/>
                    <a:gd name="T58" fmla="*/ 90 w 82"/>
                    <a:gd name="T59" fmla="*/ 225 h 146"/>
                    <a:gd name="T60" fmla="*/ 120 w 82"/>
                    <a:gd name="T61" fmla="*/ 237 h 146"/>
                    <a:gd name="T62" fmla="*/ 161 w 82"/>
                    <a:gd name="T63" fmla="*/ 246 h 146"/>
                    <a:gd name="T64" fmla="*/ 202 w 82"/>
                    <a:gd name="T65" fmla="*/ 247 h 14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82" h="146">
                      <a:moveTo>
                        <a:pt x="41" y="146"/>
                      </a:moveTo>
                      <a:lnTo>
                        <a:pt x="49" y="145"/>
                      </a:lnTo>
                      <a:lnTo>
                        <a:pt x="57" y="140"/>
                      </a:lnTo>
                      <a:lnTo>
                        <a:pt x="64" y="133"/>
                      </a:lnTo>
                      <a:lnTo>
                        <a:pt x="70" y="125"/>
                      </a:lnTo>
                      <a:lnTo>
                        <a:pt x="75" y="113"/>
                      </a:lnTo>
                      <a:lnTo>
                        <a:pt x="79" y="101"/>
                      </a:lnTo>
                      <a:lnTo>
                        <a:pt x="81" y="87"/>
                      </a:lnTo>
                      <a:lnTo>
                        <a:pt x="82" y="72"/>
                      </a:lnTo>
                      <a:lnTo>
                        <a:pt x="81" y="57"/>
                      </a:lnTo>
                      <a:lnTo>
                        <a:pt x="79" y="44"/>
                      </a:lnTo>
                      <a:lnTo>
                        <a:pt x="75" y="31"/>
                      </a:lnTo>
                      <a:lnTo>
                        <a:pt x="70" y="21"/>
                      </a:lnTo>
                      <a:lnTo>
                        <a:pt x="64" y="12"/>
                      </a:lnTo>
                      <a:lnTo>
                        <a:pt x="57" y="5"/>
                      </a:lnTo>
                      <a:lnTo>
                        <a:pt x="49" y="1"/>
                      </a:lnTo>
                      <a:lnTo>
                        <a:pt x="41" y="0"/>
                      </a:lnTo>
                      <a:lnTo>
                        <a:pt x="33" y="1"/>
                      </a:lnTo>
                      <a:lnTo>
                        <a:pt x="25" y="5"/>
                      </a:lnTo>
                      <a:lnTo>
                        <a:pt x="18" y="12"/>
                      </a:lnTo>
                      <a:lnTo>
                        <a:pt x="12" y="21"/>
                      </a:lnTo>
                      <a:lnTo>
                        <a:pt x="7" y="31"/>
                      </a:lnTo>
                      <a:lnTo>
                        <a:pt x="3" y="44"/>
                      </a:lnTo>
                      <a:lnTo>
                        <a:pt x="1" y="57"/>
                      </a:lnTo>
                      <a:lnTo>
                        <a:pt x="0" y="72"/>
                      </a:lnTo>
                      <a:lnTo>
                        <a:pt x="1" y="87"/>
                      </a:lnTo>
                      <a:lnTo>
                        <a:pt x="3" y="101"/>
                      </a:lnTo>
                      <a:lnTo>
                        <a:pt x="7" y="113"/>
                      </a:lnTo>
                      <a:lnTo>
                        <a:pt x="12" y="125"/>
                      </a:lnTo>
                      <a:lnTo>
                        <a:pt x="18" y="133"/>
                      </a:lnTo>
                      <a:lnTo>
                        <a:pt x="25" y="140"/>
                      </a:lnTo>
                      <a:lnTo>
                        <a:pt x="33" y="145"/>
                      </a:lnTo>
                      <a:lnTo>
                        <a:pt x="41" y="1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" name="Freeform 54">
                  <a:extLst>
                    <a:ext uri="{FF2B5EF4-FFF2-40B4-BE49-F238E27FC236}">
                      <a16:creationId xmlns:a16="http://schemas.microsoft.com/office/drawing/2014/main" id="{C81675CA-F90E-744C-98C6-2CED8608D3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7" y="1350"/>
                  <a:ext cx="504" cy="243"/>
                </a:xfrm>
                <a:custGeom>
                  <a:avLst/>
                  <a:gdLst>
                    <a:gd name="T0" fmla="*/ 65 w 286"/>
                    <a:gd name="T1" fmla="*/ 279 h 194"/>
                    <a:gd name="T2" fmla="*/ 99 w 286"/>
                    <a:gd name="T3" fmla="*/ 279 h 194"/>
                    <a:gd name="T4" fmla="*/ 130 w 286"/>
                    <a:gd name="T5" fmla="*/ 274 h 194"/>
                    <a:gd name="T6" fmla="*/ 152 w 286"/>
                    <a:gd name="T7" fmla="*/ 267 h 194"/>
                    <a:gd name="T8" fmla="*/ 171 w 286"/>
                    <a:gd name="T9" fmla="*/ 257 h 194"/>
                    <a:gd name="T10" fmla="*/ 215 w 286"/>
                    <a:gd name="T11" fmla="*/ 217 h 194"/>
                    <a:gd name="T12" fmla="*/ 268 w 286"/>
                    <a:gd name="T13" fmla="*/ 180 h 194"/>
                    <a:gd name="T14" fmla="*/ 338 w 286"/>
                    <a:gd name="T15" fmla="*/ 154 h 194"/>
                    <a:gd name="T16" fmla="*/ 416 w 286"/>
                    <a:gd name="T17" fmla="*/ 133 h 194"/>
                    <a:gd name="T18" fmla="*/ 497 w 286"/>
                    <a:gd name="T19" fmla="*/ 118 h 194"/>
                    <a:gd name="T20" fmla="*/ 587 w 286"/>
                    <a:gd name="T21" fmla="*/ 110 h 194"/>
                    <a:gd name="T22" fmla="*/ 673 w 286"/>
                    <a:gd name="T23" fmla="*/ 106 h 194"/>
                    <a:gd name="T24" fmla="*/ 754 w 286"/>
                    <a:gd name="T25" fmla="*/ 106 h 194"/>
                    <a:gd name="T26" fmla="*/ 863 w 286"/>
                    <a:gd name="T27" fmla="*/ 111 h 194"/>
                    <a:gd name="T28" fmla="*/ 969 w 286"/>
                    <a:gd name="T29" fmla="*/ 125 h 194"/>
                    <a:gd name="T30" fmla="*/ 1068 w 286"/>
                    <a:gd name="T31" fmla="*/ 145 h 194"/>
                    <a:gd name="T32" fmla="*/ 1165 w 286"/>
                    <a:gd name="T33" fmla="*/ 172 h 194"/>
                    <a:gd name="T34" fmla="*/ 1242 w 286"/>
                    <a:gd name="T35" fmla="*/ 207 h 194"/>
                    <a:gd name="T36" fmla="*/ 1313 w 286"/>
                    <a:gd name="T37" fmla="*/ 248 h 194"/>
                    <a:gd name="T38" fmla="*/ 1364 w 286"/>
                    <a:gd name="T39" fmla="*/ 297 h 194"/>
                    <a:gd name="T40" fmla="*/ 1390 w 286"/>
                    <a:gd name="T41" fmla="*/ 352 h 194"/>
                    <a:gd name="T42" fmla="*/ 1401 w 286"/>
                    <a:gd name="T43" fmla="*/ 365 h 194"/>
                    <a:gd name="T44" fmla="*/ 1422 w 286"/>
                    <a:gd name="T45" fmla="*/ 375 h 194"/>
                    <a:gd name="T46" fmla="*/ 1450 w 286"/>
                    <a:gd name="T47" fmla="*/ 380 h 194"/>
                    <a:gd name="T48" fmla="*/ 1484 w 286"/>
                    <a:gd name="T49" fmla="*/ 381 h 194"/>
                    <a:gd name="T50" fmla="*/ 1521 w 286"/>
                    <a:gd name="T51" fmla="*/ 377 h 194"/>
                    <a:gd name="T52" fmla="*/ 1544 w 286"/>
                    <a:gd name="T53" fmla="*/ 367 h 194"/>
                    <a:gd name="T54" fmla="*/ 1560 w 286"/>
                    <a:gd name="T55" fmla="*/ 358 h 194"/>
                    <a:gd name="T56" fmla="*/ 1565 w 286"/>
                    <a:gd name="T57" fmla="*/ 346 h 194"/>
                    <a:gd name="T58" fmla="*/ 1528 w 286"/>
                    <a:gd name="T59" fmla="*/ 274 h 194"/>
                    <a:gd name="T60" fmla="*/ 1463 w 286"/>
                    <a:gd name="T61" fmla="*/ 210 h 194"/>
                    <a:gd name="T62" fmla="*/ 1373 w 286"/>
                    <a:gd name="T63" fmla="*/ 155 h 194"/>
                    <a:gd name="T64" fmla="*/ 1276 w 286"/>
                    <a:gd name="T65" fmla="*/ 104 h 194"/>
                    <a:gd name="T66" fmla="*/ 1156 w 286"/>
                    <a:gd name="T67" fmla="*/ 64 h 194"/>
                    <a:gd name="T68" fmla="*/ 1027 w 286"/>
                    <a:gd name="T69" fmla="*/ 31 h 194"/>
                    <a:gd name="T70" fmla="*/ 904 w 286"/>
                    <a:gd name="T71" fmla="*/ 13 h 194"/>
                    <a:gd name="T72" fmla="*/ 770 w 286"/>
                    <a:gd name="T73" fmla="*/ 0 h 194"/>
                    <a:gd name="T74" fmla="*/ 633 w 286"/>
                    <a:gd name="T75" fmla="*/ 1 h 194"/>
                    <a:gd name="T76" fmla="*/ 509 w 286"/>
                    <a:gd name="T77" fmla="*/ 16 h 194"/>
                    <a:gd name="T78" fmla="*/ 395 w 286"/>
                    <a:gd name="T79" fmla="*/ 36 h 194"/>
                    <a:gd name="T80" fmla="*/ 285 w 286"/>
                    <a:gd name="T81" fmla="*/ 68 h 194"/>
                    <a:gd name="T82" fmla="*/ 192 w 286"/>
                    <a:gd name="T83" fmla="*/ 104 h 194"/>
                    <a:gd name="T84" fmla="*/ 115 w 286"/>
                    <a:gd name="T85" fmla="*/ 145 h 194"/>
                    <a:gd name="T86" fmla="*/ 49 w 286"/>
                    <a:gd name="T87" fmla="*/ 192 h 194"/>
                    <a:gd name="T88" fmla="*/ 0 w 286"/>
                    <a:gd name="T89" fmla="*/ 240 h 194"/>
                    <a:gd name="T90" fmla="*/ 0 w 286"/>
                    <a:gd name="T91" fmla="*/ 240 h 194"/>
                    <a:gd name="T92" fmla="*/ 0 w 286"/>
                    <a:gd name="T93" fmla="*/ 251 h 194"/>
                    <a:gd name="T94" fmla="*/ 12 w 286"/>
                    <a:gd name="T95" fmla="*/ 263 h 194"/>
                    <a:gd name="T96" fmla="*/ 37 w 286"/>
                    <a:gd name="T97" fmla="*/ 273 h 194"/>
                    <a:gd name="T98" fmla="*/ 65 w 286"/>
                    <a:gd name="T99" fmla="*/ 279 h 194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286" h="194">
                      <a:moveTo>
                        <a:pt x="12" y="142"/>
                      </a:moveTo>
                      <a:lnTo>
                        <a:pt x="18" y="142"/>
                      </a:lnTo>
                      <a:lnTo>
                        <a:pt x="24" y="140"/>
                      </a:lnTo>
                      <a:lnTo>
                        <a:pt x="28" y="136"/>
                      </a:lnTo>
                      <a:lnTo>
                        <a:pt x="31" y="131"/>
                      </a:lnTo>
                      <a:lnTo>
                        <a:pt x="39" y="110"/>
                      </a:lnTo>
                      <a:lnTo>
                        <a:pt x="49" y="92"/>
                      </a:lnTo>
                      <a:lnTo>
                        <a:pt x="62" y="78"/>
                      </a:lnTo>
                      <a:lnTo>
                        <a:pt x="76" y="68"/>
                      </a:lnTo>
                      <a:lnTo>
                        <a:pt x="91" y="60"/>
                      </a:lnTo>
                      <a:lnTo>
                        <a:pt x="107" y="56"/>
                      </a:lnTo>
                      <a:lnTo>
                        <a:pt x="123" y="54"/>
                      </a:lnTo>
                      <a:lnTo>
                        <a:pt x="138" y="54"/>
                      </a:lnTo>
                      <a:lnTo>
                        <a:pt x="158" y="57"/>
                      </a:lnTo>
                      <a:lnTo>
                        <a:pt x="177" y="64"/>
                      </a:lnTo>
                      <a:lnTo>
                        <a:pt x="195" y="74"/>
                      </a:lnTo>
                      <a:lnTo>
                        <a:pt x="213" y="87"/>
                      </a:lnTo>
                      <a:lnTo>
                        <a:pt x="227" y="105"/>
                      </a:lnTo>
                      <a:lnTo>
                        <a:pt x="240" y="126"/>
                      </a:lnTo>
                      <a:lnTo>
                        <a:pt x="249" y="151"/>
                      </a:lnTo>
                      <a:lnTo>
                        <a:pt x="254" y="179"/>
                      </a:lnTo>
                      <a:lnTo>
                        <a:pt x="256" y="185"/>
                      </a:lnTo>
                      <a:lnTo>
                        <a:pt x="260" y="191"/>
                      </a:lnTo>
                      <a:lnTo>
                        <a:pt x="265" y="193"/>
                      </a:lnTo>
                      <a:lnTo>
                        <a:pt x="271" y="194"/>
                      </a:lnTo>
                      <a:lnTo>
                        <a:pt x="278" y="192"/>
                      </a:lnTo>
                      <a:lnTo>
                        <a:pt x="282" y="187"/>
                      </a:lnTo>
                      <a:lnTo>
                        <a:pt x="285" y="182"/>
                      </a:lnTo>
                      <a:lnTo>
                        <a:pt x="286" y="176"/>
                      </a:lnTo>
                      <a:lnTo>
                        <a:pt x="279" y="140"/>
                      </a:lnTo>
                      <a:lnTo>
                        <a:pt x="267" y="107"/>
                      </a:lnTo>
                      <a:lnTo>
                        <a:pt x="251" y="79"/>
                      </a:lnTo>
                      <a:lnTo>
                        <a:pt x="233" y="53"/>
                      </a:lnTo>
                      <a:lnTo>
                        <a:pt x="211" y="33"/>
                      </a:lnTo>
                      <a:lnTo>
                        <a:pt x="188" y="16"/>
                      </a:lnTo>
                      <a:lnTo>
                        <a:pt x="165" y="6"/>
                      </a:lnTo>
                      <a:lnTo>
                        <a:pt x="141" y="0"/>
                      </a:lnTo>
                      <a:lnTo>
                        <a:pt x="116" y="1"/>
                      </a:lnTo>
                      <a:lnTo>
                        <a:pt x="93" y="8"/>
                      </a:lnTo>
                      <a:lnTo>
                        <a:pt x="72" y="18"/>
                      </a:lnTo>
                      <a:lnTo>
                        <a:pt x="52" y="34"/>
                      </a:lnTo>
                      <a:lnTo>
                        <a:pt x="35" y="53"/>
                      </a:lnTo>
                      <a:lnTo>
                        <a:pt x="21" y="74"/>
                      </a:lnTo>
                      <a:lnTo>
                        <a:pt x="9" y="97"/>
                      </a:lnTo>
                      <a:lnTo>
                        <a:pt x="0" y="122"/>
                      </a:lnTo>
                      <a:lnTo>
                        <a:pt x="0" y="128"/>
                      </a:lnTo>
                      <a:lnTo>
                        <a:pt x="2" y="134"/>
                      </a:lnTo>
                      <a:lnTo>
                        <a:pt x="7" y="139"/>
                      </a:lnTo>
                      <a:lnTo>
                        <a:pt x="12" y="14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" name="Freeform 55">
                  <a:extLst>
                    <a:ext uri="{FF2B5EF4-FFF2-40B4-BE49-F238E27FC236}">
                      <a16:creationId xmlns:a16="http://schemas.microsoft.com/office/drawing/2014/main" id="{B43B5C1B-7B60-3A4D-B13A-E5220BC1F5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3255" y="924"/>
                  <a:ext cx="513" cy="182"/>
                </a:xfrm>
                <a:custGeom>
                  <a:avLst/>
                  <a:gdLst>
                    <a:gd name="T0" fmla="*/ 94 w 296"/>
                    <a:gd name="T1" fmla="*/ 246 h 147"/>
                    <a:gd name="T2" fmla="*/ 135 w 296"/>
                    <a:gd name="T3" fmla="*/ 245 h 147"/>
                    <a:gd name="T4" fmla="*/ 165 w 296"/>
                    <a:gd name="T5" fmla="*/ 238 h 147"/>
                    <a:gd name="T6" fmla="*/ 192 w 296"/>
                    <a:gd name="T7" fmla="*/ 225 h 147"/>
                    <a:gd name="T8" fmla="*/ 205 w 296"/>
                    <a:gd name="T9" fmla="*/ 210 h 147"/>
                    <a:gd name="T10" fmla="*/ 220 w 296"/>
                    <a:gd name="T11" fmla="*/ 181 h 147"/>
                    <a:gd name="T12" fmla="*/ 243 w 296"/>
                    <a:gd name="T13" fmla="*/ 156 h 147"/>
                    <a:gd name="T14" fmla="*/ 286 w 296"/>
                    <a:gd name="T15" fmla="*/ 134 h 147"/>
                    <a:gd name="T16" fmla="*/ 340 w 296"/>
                    <a:gd name="T17" fmla="*/ 116 h 147"/>
                    <a:gd name="T18" fmla="*/ 400 w 296"/>
                    <a:gd name="T19" fmla="*/ 102 h 147"/>
                    <a:gd name="T20" fmla="*/ 463 w 296"/>
                    <a:gd name="T21" fmla="*/ 89 h 147"/>
                    <a:gd name="T22" fmla="*/ 532 w 296"/>
                    <a:gd name="T23" fmla="*/ 82 h 147"/>
                    <a:gd name="T24" fmla="*/ 603 w 296"/>
                    <a:gd name="T25" fmla="*/ 78 h 147"/>
                    <a:gd name="T26" fmla="*/ 712 w 296"/>
                    <a:gd name="T27" fmla="*/ 77 h 147"/>
                    <a:gd name="T28" fmla="*/ 828 w 296"/>
                    <a:gd name="T29" fmla="*/ 82 h 147"/>
                    <a:gd name="T30" fmla="*/ 938 w 296"/>
                    <a:gd name="T31" fmla="*/ 94 h 147"/>
                    <a:gd name="T32" fmla="*/ 1042 w 296"/>
                    <a:gd name="T33" fmla="*/ 111 h 147"/>
                    <a:gd name="T34" fmla="*/ 1142 w 296"/>
                    <a:gd name="T35" fmla="*/ 135 h 147"/>
                    <a:gd name="T36" fmla="*/ 1229 w 296"/>
                    <a:gd name="T37" fmla="*/ 167 h 147"/>
                    <a:gd name="T38" fmla="*/ 1298 w 296"/>
                    <a:gd name="T39" fmla="*/ 206 h 147"/>
                    <a:gd name="T40" fmla="*/ 1343 w 296"/>
                    <a:gd name="T41" fmla="*/ 250 h 147"/>
                    <a:gd name="T42" fmla="*/ 1357 w 296"/>
                    <a:gd name="T43" fmla="*/ 264 h 147"/>
                    <a:gd name="T44" fmla="*/ 1390 w 296"/>
                    <a:gd name="T45" fmla="*/ 272 h 147"/>
                    <a:gd name="T46" fmla="*/ 1426 w 296"/>
                    <a:gd name="T47" fmla="*/ 279 h 147"/>
                    <a:gd name="T48" fmla="*/ 1468 w 296"/>
                    <a:gd name="T49" fmla="*/ 277 h 147"/>
                    <a:gd name="T50" fmla="*/ 1504 w 296"/>
                    <a:gd name="T51" fmla="*/ 270 h 147"/>
                    <a:gd name="T52" fmla="*/ 1525 w 296"/>
                    <a:gd name="T53" fmla="*/ 258 h 147"/>
                    <a:gd name="T54" fmla="*/ 1541 w 296"/>
                    <a:gd name="T55" fmla="*/ 245 h 147"/>
                    <a:gd name="T56" fmla="*/ 1536 w 296"/>
                    <a:gd name="T57" fmla="*/ 230 h 147"/>
                    <a:gd name="T58" fmla="*/ 1511 w 296"/>
                    <a:gd name="T59" fmla="*/ 199 h 147"/>
                    <a:gd name="T60" fmla="*/ 1471 w 296"/>
                    <a:gd name="T61" fmla="*/ 168 h 147"/>
                    <a:gd name="T62" fmla="*/ 1433 w 296"/>
                    <a:gd name="T63" fmla="*/ 142 h 147"/>
                    <a:gd name="T64" fmla="*/ 1385 w 296"/>
                    <a:gd name="T65" fmla="*/ 120 h 147"/>
                    <a:gd name="T66" fmla="*/ 1334 w 296"/>
                    <a:gd name="T67" fmla="*/ 97 h 147"/>
                    <a:gd name="T68" fmla="*/ 1277 w 296"/>
                    <a:gd name="T69" fmla="*/ 78 h 147"/>
                    <a:gd name="T70" fmla="*/ 1220 w 296"/>
                    <a:gd name="T71" fmla="*/ 62 h 147"/>
                    <a:gd name="T72" fmla="*/ 1144 w 296"/>
                    <a:gd name="T73" fmla="*/ 46 h 147"/>
                    <a:gd name="T74" fmla="*/ 1078 w 296"/>
                    <a:gd name="T75" fmla="*/ 33 h 147"/>
                    <a:gd name="T76" fmla="*/ 1009 w 296"/>
                    <a:gd name="T77" fmla="*/ 21 h 147"/>
                    <a:gd name="T78" fmla="*/ 943 w 296"/>
                    <a:gd name="T79" fmla="*/ 14 h 147"/>
                    <a:gd name="T80" fmla="*/ 868 w 296"/>
                    <a:gd name="T81" fmla="*/ 6 h 147"/>
                    <a:gd name="T82" fmla="*/ 795 w 296"/>
                    <a:gd name="T83" fmla="*/ 1 h 147"/>
                    <a:gd name="T84" fmla="*/ 724 w 296"/>
                    <a:gd name="T85" fmla="*/ 0 h 147"/>
                    <a:gd name="T86" fmla="*/ 652 w 296"/>
                    <a:gd name="T87" fmla="*/ 0 h 147"/>
                    <a:gd name="T88" fmla="*/ 582 w 296"/>
                    <a:gd name="T89" fmla="*/ 1 h 147"/>
                    <a:gd name="T90" fmla="*/ 463 w 296"/>
                    <a:gd name="T91" fmla="*/ 9 h 147"/>
                    <a:gd name="T92" fmla="*/ 355 w 296"/>
                    <a:gd name="T93" fmla="*/ 24 h 147"/>
                    <a:gd name="T94" fmla="*/ 255 w 296"/>
                    <a:gd name="T95" fmla="*/ 43 h 147"/>
                    <a:gd name="T96" fmla="*/ 177 w 296"/>
                    <a:gd name="T97" fmla="*/ 66 h 147"/>
                    <a:gd name="T98" fmla="*/ 106 w 296"/>
                    <a:gd name="T99" fmla="*/ 97 h 147"/>
                    <a:gd name="T100" fmla="*/ 50 w 296"/>
                    <a:gd name="T101" fmla="*/ 129 h 147"/>
                    <a:gd name="T102" fmla="*/ 16 w 296"/>
                    <a:gd name="T103" fmla="*/ 167 h 147"/>
                    <a:gd name="T104" fmla="*/ 0 w 296"/>
                    <a:gd name="T105" fmla="*/ 207 h 147"/>
                    <a:gd name="T106" fmla="*/ 5 w 296"/>
                    <a:gd name="T107" fmla="*/ 220 h 147"/>
                    <a:gd name="T108" fmla="*/ 28 w 296"/>
                    <a:gd name="T109" fmla="*/ 236 h 147"/>
                    <a:gd name="T110" fmla="*/ 57 w 296"/>
                    <a:gd name="T111" fmla="*/ 243 h 147"/>
                    <a:gd name="T112" fmla="*/ 94 w 296"/>
                    <a:gd name="T113" fmla="*/ 246 h 147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0" t="0" r="r" b="b"/>
                  <a:pathLst>
                    <a:path w="296" h="147">
                      <a:moveTo>
                        <a:pt x="18" y="130"/>
                      </a:moveTo>
                      <a:lnTo>
                        <a:pt x="26" y="129"/>
                      </a:lnTo>
                      <a:lnTo>
                        <a:pt x="32" y="125"/>
                      </a:lnTo>
                      <a:lnTo>
                        <a:pt x="37" y="119"/>
                      </a:lnTo>
                      <a:lnTo>
                        <a:pt x="39" y="111"/>
                      </a:lnTo>
                      <a:lnTo>
                        <a:pt x="42" y="95"/>
                      </a:lnTo>
                      <a:lnTo>
                        <a:pt x="47" y="82"/>
                      </a:lnTo>
                      <a:lnTo>
                        <a:pt x="55" y="70"/>
                      </a:lnTo>
                      <a:lnTo>
                        <a:pt x="65" y="61"/>
                      </a:lnTo>
                      <a:lnTo>
                        <a:pt x="77" y="53"/>
                      </a:lnTo>
                      <a:lnTo>
                        <a:pt x="89" y="47"/>
                      </a:lnTo>
                      <a:lnTo>
                        <a:pt x="102" y="43"/>
                      </a:lnTo>
                      <a:lnTo>
                        <a:pt x="116" y="41"/>
                      </a:lnTo>
                      <a:lnTo>
                        <a:pt x="137" y="40"/>
                      </a:lnTo>
                      <a:lnTo>
                        <a:pt x="159" y="43"/>
                      </a:lnTo>
                      <a:lnTo>
                        <a:pt x="180" y="49"/>
                      </a:lnTo>
                      <a:lnTo>
                        <a:pt x="200" y="59"/>
                      </a:lnTo>
                      <a:lnTo>
                        <a:pt x="219" y="71"/>
                      </a:lnTo>
                      <a:lnTo>
                        <a:pt x="236" y="88"/>
                      </a:lnTo>
                      <a:lnTo>
                        <a:pt x="249" y="108"/>
                      </a:lnTo>
                      <a:lnTo>
                        <a:pt x="258" y="132"/>
                      </a:lnTo>
                      <a:lnTo>
                        <a:pt x="261" y="139"/>
                      </a:lnTo>
                      <a:lnTo>
                        <a:pt x="267" y="144"/>
                      </a:lnTo>
                      <a:lnTo>
                        <a:pt x="274" y="147"/>
                      </a:lnTo>
                      <a:lnTo>
                        <a:pt x="282" y="146"/>
                      </a:lnTo>
                      <a:lnTo>
                        <a:pt x="289" y="142"/>
                      </a:lnTo>
                      <a:lnTo>
                        <a:pt x="293" y="136"/>
                      </a:lnTo>
                      <a:lnTo>
                        <a:pt x="296" y="129"/>
                      </a:lnTo>
                      <a:lnTo>
                        <a:pt x="295" y="121"/>
                      </a:lnTo>
                      <a:lnTo>
                        <a:pt x="290" y="105"/>
                      </a:lnTo>
                      <a:lnTo>
                        <a:pt x="283" y="89"/>
                      </a:lnTo>
                      <a:lnTo>
                        <a:pt x="275" y="75"/>
                      </a:lnTo>
                      <a:lnTo>
                        <a:pt x="266" y="63"/>
                      </a:lnTo>
                      <a:lnTo>
                        <a:pt x="256" y="51"/>
                      </a:lnTo>
                      <a:lnTo>
                        <a:pt x="245" y="41"/>
                      </a:lnTo>
                      <a:lnTo>
                        <a:pt x="234" y="32"/>
                      </a:lnTo>
                      <a:lnTo>
                        <a:pt x="220" y="24"/>
                      </a:lnTo>
                      <a:lnTo>
                        <a:pt x="207" y="18"/>
                      </a:lnTo>
                      <a:lnTo>
                        <a:pt x="194" y="11"/>
                      </a:lnTo>
                      <a:lnTo>
                        <a:pt x="181" y="7"/>
                      </a:lnTo>
                      <a:lnTo>
                        <a:pt x="167" y="3"/>
                      </a:lnTo>
                      <a:lnTo>
                        <a:pt x="153" y="1"/>
                      </a:lnTo>
                      <a:lnTo>
                        <a:pt x="139" y="0"/>
                      </a:lnTo>
                      <a:lnTo>
                        <a:pt x="125" y="0"/>
                      </a:lnTo>
                      <a:lnTo>
                        <a:pt x="112" y="1"/>
                      </a:lnTo>
                      <a:lnTo>
                        <a:pt x="89" y="5"/>
                      </a:lnTo>
                      <a:lnTo>
                        <a:pt x="68" y="12"/>
                      </a:lnTo>
                      <a:lnTo>
                        <a:pt x="49" y="23"/>
                      </a:lnTo>
                      <a:lnTo>
                        <a:pt x="34" y="35"/>
                      </a:lnTo>
                      <a:lnTo>
                        <a:pt x="20" y="51"/>
                      </a:lnTo>
                      <a:lnTo>
                        <a:pt x="10" y="68"/>
                      </a:lnTo>
                      <a:lnTo>
                        <a:pt x="3" y="88"/>
                      </a:lnTo>
                      <a:lnTo>
                        <a:pt x="0" y="109"/>
                      </a:lnTo>
                      <a:lnTo>
                        <a:pt x="1" y="116"/>
                      </a:lnTo>
                      <a:lnTo>
                        <a:pt x="5" y="124"/>
                      </a:lnTo>
                      <a:lnTo>
                        <a:pt x="11" y="128"/>
                      </a:lnTo>
                      <a:lnTo>
                        <a:pt x="18" y="1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" name="Freeform 56">
                  <a:extLst>
                    <a:ext uri="{FF2B5EF4-FFF2-40B4-BE49-F238E27FC236}">
                      <a16:creationId xmlns:a16="http://schemas.microsoft.com/office/drawing/2014/main" id="{C6C2F457-1A07-874D-A067-B53C54EFB0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326064">
                  <a:off x="1699" y="941"/>
                  <a:ext cx="513" cy="191"/>
                </a:xfrm>
                <a:custGeom>
                  <a:avLst/>
                  <a:gdLst>
                    <a:gd name="T0" fmla="*/ 64 w 295"/>
                    <a:gd name="T1" fmla="*/ 263 h 153"/>
                    <a:gd name="T2" fmla="*/ 106 w 295"/>
                    <a:gd name="T3" fmla="*/ 266 h 153"/>
                    <a:gd name="T4" fmla="*/ 143 w 295"/>
                    <a:gd name="T5" fmla="*/ 263 h 153"/>
                    <a:gd name="T6" fmla="*/ 172 w 295"/>
                    <a:gd name="T7" fmla="*/ 256 h 153"/>
                    <a:gd name="T8" fmla="*/ 200 w 295"/>
                    <a:gd name="T9" fmla="*/ 241 h 153"/>
                    <a:gd name="T10" fmla="*/ 200 w 295"/>
                    <a:gd name="T11" fmla="*/ 241 h 153"/>
                    <a:gd name="T12" fmla="*/ 250 w 295"/>
                    <a:gd name="T13" fmla="*/ 205 h 153"/>
                    <a:gd name="T14" fmla="*/ 320 w 295"/>
                    <a:gd name="T15" fmla="*/ 171 h 153"/>
                    <a:gd name="T16" fmla="*/ 405 w 295"/>
                    <a:gd name="T17" fmla="*/ 142 h 153"/>
                    <a:gd name="T18" fmla="*/ 504 w 295"/>
                    <a:gd name="T19" fmla="*/ 117 h 153"/>
                    <a:gd name="T20" fmla="*/ 610 w 295"/>
                    <a:gd name="T21" fmla="*/ 100 h 153"/>
                    <a:gd name="T22" fmla="*/ 725 w 295"/>
                    <a:gd name="T23" fmla="*/ 87 h 153"/>
                    <a:gd name="T24" fmla="*/ 835 w 295"/>
                    <a:gd name="T25" fmla="*/ 80 h 153"/>
                    <a:gd name="T26" fmla="*/ 953 w 295"/>
                    <a:gd name="T27" fmla="*/ 81 h 153"/>
                    <a:gd name="T28" fmla="*/ 1036 w 295"/>
                    <a:gd name="T29" fmla="*/ 89 h 153"/>
                    <a:gd name="T30" fmla="*/ 1109 w 295"/>
                    <a:gd name="T31" fmla="*/ 101 h 153"/>
                    <a:gd name="T32" fmla="*/ 1174 w 295"/>
                    <a:gd name="T33" fmla="*/ 117 h 153"/>
                    <a:gd name="T34" fmla="*/ 1231 w 295"/>
                    <a:gd name="T35" fmla="*/ 139 h 153"/>
                    <a:gd name="T36" fmla="*/ 1273 w 295"/>
                    <a:gd name="T37" fmla="*/ 164 h 153"/>
                    <a:gd name="T38" fmla="*/ 1309 w 295"/>
                    <a:gd name="T39" fmla="*/ 193 h 153"/>
                    <a:gd name="T40" fmla="*/ 1337 w 295"/>
                    <a:gd name="T41" fmla="*/ 226 h 153"/>
                    <a:gd name="T42" fmla="*/ 1351 w 295"/>
                    <a:gd name="T43" fmla="*/ 263 h 153"/>
                    <a:gd name="T44" fmla="*/ 1362 w 295"/>
                    <a:gd name="T45" fmla="*/ 276 h 153"/>
                    <a:gd name="T46" fmla="*/ 1388 w 295"/>
                    <a:gd name="T47" fmla="*/ 290 h 153"/>
                    <a:gd name="T48" fmla="*/ 1421 w 295"/>
                    <a:gd name="T49" fmla="*/ 296 h 153"/>
                    <a:gd name="T50" fmla="*/ 1461 w 295"/>
                    <a:gd name="T51" fmla="*/ 297 h 153"/>
                    <a:gd name="T52" fmla="*/ 1501 w 295"/>
                    <a:gd name="T53" fmla="*/ 295 h 153"/>
                    <a:gd name="T54" fmla="*/ 1530 w 295"/>
                    <a:gd name="T55" fmla="*/ 282 h 153"/>
                    <a:gd name="T56" fmla="*/ 1546 w 295"/>
                    <a:gd name="T57" fmla="*/ 268 h 153"/>
                    <a:gd name="T58" fmla="*/ 1551 w 295"/>
                    <a:gd name="T59" fmla="*/ 256 h 153"/>
                    <a:gd name="T60" fmla="*/ 1530 w 295"/>
                    <a:gd name="T61" fmla="*/ 205 h 153"/>
                    <a:gd name="T62" fmla="*/ 1494 w 295"/>
                    <a:gd name="T63" fmla="*/ 159 h 153"/>
                    <a:gd name="T64" fmla="*/ 1440 w 295"/>
                    <a:gd name="T65" fmla="*/ 119 h 153"/>
                    <a:gd name="T66" fmla="*/ 1372 w 295"/>
                    <a:gd name="T67" fmla="*/ 84 h 153"/>
                    <a:gd name="T68" fmla="*/ 1294 w 295"/>
                    <a:gd name="T69" fmla="*/ 56 h 153"/>
                    <a:gd name="T70" fmla="*/ 1198 w 295"/>
                    <a:gd name="T71" fmla="*/ 31 h 153"/>
                    <a:gd name="T72" fmla="*/ 1096 w 295"/>
                    <a:gd name="T73" fmla="*/ 15 h 153"/>
                    <a:gd name="T74" fmla="*/ 977 w 295"/>
                    <a:gd name="T75" fmla="*/ 2 h 153"/>
                    <a:gd name="T76" fmla="*/ 904 w 295"/>
                    <a:gd name="T77" fmla="*/ 1 h 153"/>
                    <a:gd name="T78" fmla="*/ 831 w 295"/>
                    <a:gd name="T79" fmla="*/ 0 h 153"/>
                    <a:gd name="T80" fmla="*/ 756 w 295"/>
                    <a:gd name="T81" fmla="*/ 1 h 153"/>
                    <a:gd name="T82" fmla="*/ 683 w 295"/>
                    <a:gd name="T83" fmla="*/ 9 h 153"/>
                    <a:gd name="T84" fmla="*/ 610 w 295"/>
                    <a:gd name="T85" fmla="*/ 15 h 153"/>
                    <a:gd name="T86" fmla="*/ 541 w 295"/>
                    <a:gd name="T87" fmla="*/ 24 h 153"/>
                    <a:gd name="T88" fmla="*/ 470 w 295"/>
                    <a:gd name="T89" fmla="*/ 34 h 153"/>
                    <a:gd name="T90" fmla="*/ 405 w 295"/>
                    <a:gd name="T91" fmla="*/ 49 h 153"/>
                    <a:gd name="T92" fmla="*/ 343 w 295"/>
                    <a:gd name="T93" fmla="*/ 64 h 153"/>
                    <a:gd name="T94" fmla="*/ 278 w 295"/>
                    <a:gd name="T95" fmla="*/ 80 h 153"/>
                    <a:gd name="T96" fmla="*/ 221 w 295"/>
                    <a:gd name="T97" fmla="*/ 100 h 153"/>
                    <a:gd name="T98" fmla="*/ 163 w 295"/>
                    <a:gd name="T99" fmla="*/ 117 h 153"/>
                    <a:gd name="T100" fmla="*/ 115 w 295"/>
                    <a:gd name="T101" fmla="*/ 140 h 153"/>
                    <a:gd name="T102" fmla="*/ 73 w 295"/>
                    <a:gd name="T103" fmla="*/ 162 h 153"/>
                    <a:gd name="T104" fmla="*/ 37 w 295"/>
                    <a:gd name="T105" fmla="*/ 187 h 153"/>
                    <a:gd name="T106" fmla="*/ 5 w 295"/>
                    <a:gd name="T107" fmla="*/ 212 h 153"/>
                    <a:gd name="T108" fmla="*/ 0 w 295"/>
                    <a:gd name="T109" fmla="*/ 227 h 153"/>
                    <a:gd name="T110" fmla="*/ 5 w 295"/>
                    <a:gd name="T111" fmla="*/ 241 h 153"/>
                    <a:gd name="T112" fmla="*/ 30 w 295"/>
                    <a:gd name="T113" fmla="*/ 256 h 153"/>
                    <a:gd name="T114" fmla="*/ 64 w 295"/>
                    <a:gd name="T115" fmla="*/ 263 h 153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0" t="0" r="r" b="b"/>
                  <a:pathLst>
                    <a:path w="295" h="153">
                      <a:moveTo>
                        <a:pt x="12" y="135"/>
                      </a:moveTo>
                      <a:lnTo>
                        <a:pt x="20" y="137"/>
                      </a:lnTo>
                      <a:lnTo>
                        <a:pt x="27" y="135"/>
                      </a:lnTo>
                      <a:lnTo>
                        <a:pt x="33" y="131"/>
                      </a:lnTo>
                      <a:lnTo>
                        <a:pt x="38" y="124"/>
                      </a:lnTo>
                      <a:lnTo>
                        <a:pt x="48" y="105"/>
                      </a:lnTo>
                      <a:lnTo>
                        <a:pt x="61" y="88"/>
                      </a:lnTo>
                      <a:lnTo>
                        <a:pt x="77" y="73"/>
                      </a:lnTo>
                      <a:lnTo>
                        <a:pt x="96" y="60"/>
                      </a:lnTo>
                      <a:lnTo>
                        <a:pt x="116" y="51"/>
                      </a:lnTo>
                      <a:lnTo>
                        <a:pt x="138" y="45"/>
                      </a:lnTo>
                      <a:lnTo>
                        <a:pt x="159" y="41"/>
                      </a:lnTo>
                      <a:lnTo>
                        <a:pt x="181" y="42"/>
                      </a:lnTo>
                      <a:lnTo>
                        <a:pt x="197" y="46"/>
                      </a:lnTo>
                      <a:lnTo>
                        <a:pt x="211" y="52"/>
                      </a:lnTo>
                      <a:lnTo>
                        <a:pt x="223" y="60"/>
                      </a:lnTo>
                      <a:lnTo>
                        <a:pt x="234" y="71"/>
                      </a:lnTo>
                      <a:lnTo>
                        <a:pt x="242" y="84"/>
                      </a:lnTo>
                      <a:lnTo>
                        <a:pt x="249" y="99"/>
                      </a:lnTo>
                      <a:lnTo>
                        <a:pt x="254" y="116"/>
                      </a:lnTo>
                      <a:lnTo>
                        <a:pt x="257" y="135"/>
                      </a:lnTo>
                      <a:lnTo>
                        <a:pt x="259" y="142"/>
                      </a:lnTo>
                      <a:lnTo>
                        <a:pt x="264" y="149"/>
                      </a:lnTo>
                      <a:lnTo>
                        <a:pt x="270" y="152"/>
                      </a:lnTo>
                      <a:lnTo>
                        <a:pt x="278" y="153"/>
                      </a:lnTo>
                      <a:lnTo>
                        <a:pt x="285" y="151"/>
                      </a:lnTo>
                      <a:lnTo>
                        <a:pt x="291" y="145"/>
                      </a:lnTo>
                      <a:lnTo>
                        <a:pt x="294" y="138"/>
                      </a:lnTo>
                      <a:lnTo>
                        <a:pt x="295" y="131"/>
                      </a:lnTo>
                      <a:lnTo>
                        <a:pt x="291" y="105"/>
                      </a:lnTo>
                      <a:lnTo>
                        <a:pt x="284" y="82"/>
                      </a:lnTo>
                      <a:lnTo>
                        <a:pt x="274" y="61"/>
                      </a:lnTo>
                      <a:lnTo>
                        <a:pt x="261" y="43"/>
                      </a:lnTo>
                      <a:lnTo>
                        <a:pt x="246" y="29"/>
                      </a:lnTo>
                      <a:lnTo>
                        <a:pt x="228" y="16"/>
                      </a:lnTo>
                      <a:lnTo>
                        <a:pt x="208" y="8"/>
                      </a:lnTo>
                      <a:lnTo>
                        <a:pt x="186" y="2"/>
                      </a:lnTo>
                      <a:lnTo>
                        <a:pt x="172" y="1"/>
                      </a:lnTo>
                      <a:lnTo>
                        <a:pt x="158" y="0"/>
                      </a:lnTo>
                      <a:lnTo>
                        <a:pt x="144" y="1"/>
                      </a:lnTo>
                      <a:lnTo>
                        <a:pt x="130" y="5"/>
                      </a:lnTo>
                      <a:lnTo>
                        <a:pt x="116" y="8"/>
                      </a:lnTo>
                      <a:lnTo>
                        <a:pt x="103" y="12"/>
                      </a:lnTo>
                      <a:lnTo>
                        <a:pt x="89" y="18"/>
                      </a:lnTo>
                      <a:lnTo>
                        <a:pt x="77" y="25"/>
                      </a:lnTo>
                      <a:lnTo>
                        <a:pt x="65" y="33"/>
                      </a:lnTo>
                      <a:lnTo>
                        <a:pt x="53" y="41"/>
                      </a:lnTo>
                      <a:lnTo>
                        <a:pt x="42" y="51"/>
                      </a:lnTo>
                      <a:lnTo>
                        <a:pt x="31" y="60"/>
                      </a:lnTo>
                      <a:lnTo>
                        <a:pt x="22" y="72"/>
                      </a:lnTo>
                      <a:lnTo>
                        <a:pt x="14" y="83"/>
                      </a:lnTo>
                      <a:lnTo>
                        <a:pt x="7" y="96"/>
                      </a:lnTo>
                      <a:lnTo>
                        <a:pt x="1" y="109"/>
                      </a:lnTo>
                      <a:lnTo>
                        <a:pt x="0" y="117"/>
                      </a:lnTo>
                      <a:lnTo>
                        <a:pt x="1" y="124"/>
                      </a:lnTo>
                      <a:lnTo>
                        <a:pt x="6" y="131"/>
                      </a:lnTo>
                      <a:lnTo>
                        <a:pt x="12" y="13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0" name="Freeform 57">
                  <a:extLst>
                    <a:ext uri="{FF2B5EF4-FFF2-40B4-BE49-F238E27FC236}">
                      <a16:creationId xmlns:a16="http://schemas.microsoft.com/office/drawing/2014/main" id="{7D3EA397-D64D-4C46-9B72-87B4FC9787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8" y="1350"/>
                  <a:ext cx="487" cy="260"/>
                </a:xfrm>
                <a:custGeom>
                  <a:avLst/>
                  <a:gdLst>
                    <a:gd name="T0" fmla="*/ 78 w 280"/>
                    <a:gd name="T1" fmla="*/ 414 h 206"/>
                    <a:gd name="T2" fmla="*/ 111 w 280"/>
                    <a:gd name="T3" fmla="*/ 413 h 206"/>
                    <a:gd name="T4" fmla="*/ 136 w 280"/>
                    <a:gd name="T5" fmla="*/ 405 h 206"/>
                    <a:gd name="T6" fmla="*/ 157 w 280"/>
                    <a:gd name="T7" fmla="*/ 394 h 206"/>
                    <a:gd name="T8" fmla="*/ 163 w 280"/>
                    <a:gd name="T9" fmla="*/ 382 h 206"/>
                    <a:gd name="T10" fmla="*/ 179 w 280"/>
                    <a:gd name="T11" fmla="*/ 322 h 206"/>
                    <a:gd name="T12" fmla="*/ 221 w 280"/>
                    <a:gd name="T13" fmla="*/ 271 h 206"/>
                    <a:gd name="T14" fmla="*/ 284 w 280"/>
                    <a:gd name="T15" fmla="*/ 225 h 206"/>
                    <a:gd name="T16" fmla="*/ 369 w 280"/>
                    <a:gd name="T17" fmla="*/ 187 h 206"/>
                    <a:gd name="T18" fmla="*/ 470 w 280"/>
                    <a:gd name="T19" fmla="*/ 154 h 206"/>
                    <a:gd name="T20" fmla="*/ 577 w 280"/>
                    <a:gd name="T21" fmla="*/ 133 h 206"/>
                    <a:gd name="T22" fmla="*/ 696 w 280"/>
                    <a:gd name="T23" fmla="*/ 115 h 206"/>
                    <a:gd name="T24" fmla="*/ 817 w 280"/>
                    <a:gd name="T25" fmla="*/ 109 h 206"/>
                    <a:gd name="T26" fmla="*/ 899 w 280"/>
                    <a:gd name="T27" fmla="*/ 109 h 206"/>
                    <a:gd name="T28" fmla="*/ 983 w 280"/>
                    <a:gd name="T29" fmla="*/ 115 h 206"/>
                    <a:gd name="T30" fmla="*/ 1061 w 280"/>
                    <a:gd name="T31" fmla="*/ 124 h 206"/>
                    <a:gd name="T32" fmla="*/ 1137 w 280"/>
                    <a:gd name="T33" fmla="*/ 144 h 206"/>
                    <a:gd name="T34" fmla="*/ 1200 w 280"/>
                    <a:gd name="T35" fmla="*/ 164 h 206"/>
                    <a:gd name="T36" fmla="*/ 1252 w 280"/>
                    <a:gd name="T37" fmla="*/ 198 h 206"/>
                    <a:gd name="T38" fmla="*/ 1294 w 280"/>
                    <a:gd name="T39" fmla="*/ 236 h 206"/>
                    <a:gd name="T40" fmla="*/ 1317 w 280"/>
                    <a:gd name="T41" fmla="*/ 281 h 206"/>
                    <a:gd name="T42" fmla="*/ 1322 w 280"/>
                    <a:gd name="T43" fmla="*/ 297 h 206"/>
                    <a:gd name="T44" fmla="*/ 1343 w 280"/>
                    <a:gd name="T45" fmla="*/ 304 h 206"/>
                    <a:gd name="T46" fmla="*/ 1374 w 280"/>
                    <a:gd name="T47" fmla="*/ 309 h 206"/>
                    <a:gd name="T48" fmla="*/ 1404 w 280"/>
                    <a:gd name="T49" fmla="*/ 312 h 206"/>
                    <a:gd name="T50" fmla="*/ 1437 w 280"/>
                    <a:gd name="T51" fmla="*/ 308 h 206"/>
                    <a:gd name="T52" fmla="*/ 1458 w 280"/>
                    <a:gd name="T53" fmla="*/ 299 h 206"/>
                    <a:gd name="T54" fmla="*/ 1473 w 280"/>
                    <a:gd name="T55" fmla="*/ 287 h 206"/>
                    <a:gd name="T56" fmla="*/ 1473 w 280"/>
                    <a:gd name="T57" fmla="*/ 275 h 206"/>
                    <a:gd name="T58" fmla="*/ 1445 w 280"/>
                    <a:gd name="T59" fmla="*/ 221 h 206"/>
                    <a:gd name="T60" fmla="*/ 1404 w 280"/>
                    <a:gd name="T61" fmla="*/ 168 h 206"/>
                    <a:gd name="T62" fmla="*/ 1346 w 280"/>
                    <a:gd name="T63" fmla="*/ 121 h 206"/>
                    <a:gd name="T64" fmla="*/ 1268 w 280"/>
                    <a:gd name="T65" fmla="*/ 78 h 206"/>
                    <a:gd name="T66" fmla="*/ 1174 w 280"/>
                    <a:gd name="T67" fmla="*/ 47 h 206"/>
                    <a:gd name="T68" fmla="*/ 1061 w 280"/>
                    <a:gd name="T69" fmla="*/ 20 h 206"/>
                    <a:gd name="T70" fmla="*/ 941 w 280"/>
                    <a:gd name="T71" fmla="*/ 6 h 206"/>
                    <a:gd name="T72" fmla="*/ 811 w 280"/>
                    <a:gd name="T73" fmla="*/ 0 h 206"/>
                    <a:gd name="T74" fmla="*/ 663 w 280"/>
                    <a:gd name="T75" fmla="*/ 13 h 206"/>
                    <a:gd name="T76" fmla="*/ 515 w 280"/>
                    <a:gd name="T77" fmla="*/ 34 h 206"/>
                    <a:gd name="T78" fmla="*/ 372 w 280"/>
                    <a:gd name="T79" fmla="*/ 71 h 206"/>
                    <a:gd name="T80" fmla="*/ 250 w 280"/>
                    <a:gd name="T81" fmla="*/ 116 h 206"/>
                    <a:gd name="T82" fmla="*/ 148 w 280"/>
                    <a:gd name="T83" fmla="*/ 175 h 206"/>
                    <a:gd name="T84" fmla="*/ 70 w 280"/>
                    <a:gd name="T85" fmla="*/ 237 h 206"/>
                    <a:gd name="T86" fmla="*/ 16 w 280"/>
                    <a:gd name="T87" fmla="*/ 308 h 206"/>
                    <a:gd name="T88" fmla="*/ 0 w 280"/>
                    <a:gd name="T89" fmla="*/ 382 h 206"/>
                    <a:gd name="T90" fmla="*/ 5 w 280"/>
                    <a:gd name="T91" fmla="*/ 394 h 206"/>
                    <a:gd name="T92" fmla="*/ 28 w 280"/>
                    <a:gd name="T93" fmla="*/ 405 h 206"/>
                    <a:gd name="T94" fmla="*/ 49 w 280"/>
                    <a:gd name="T95" fmla="*/ 413 h 206"/>
                    <a:gd name="T96" fmla="*/ 78 w 280"/>
                    <a:gd name="T97" fmla="*/ 414 h 20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0" t="0" r="r" b="b"/>
                  <a:pathLst>
                    <a:path w="280" h="206">
                      <a:moveTo>
                        <a:pt x="15" y="206"/>
                      </a:moveTo>
                      <a:lnTo>
                        <a:pt x="21" y="205"/>
                      </a:lnTo>
                      <a:lnTo>
                        <a:pt x="26" y="201"/>
                      </a:lnTo>
                      <a:lnTo>
                        <a:pt x="30" y="196"/>
                      </a:lnTo>
                      <a:lnTo>
                        <a:pt x="31" y="190"/>
                      </a:lnTo>
                      <a:lnTo>
                        <a:pt x="34" y="160"/>
                      </a:lnTo>
                      <a:lnTo>
                        <a:pt x="42" y="135"/>
                      </a:lnTo>
                      <a:lnTo>
                        <a:pt x="54" y="112"/>
                      </a:lnTo>
                      <a:lnTo>
                        <a:pt x="70" y="93"/>
                      </a:lnTo>
                      <a:lnTo>
                        <a:pt x="89" y="77"/>
                      </a:lnTo>
                      <a:lnTo>
                        <a:pt x="110" y="66"/>
                      </a:lnTo>
                      <a:lnTo>
                        <a:pt x="132" y="57"/>
                      </a:lnTo>
                      <a:lnTo>
                        <a:pt x="155" y="54"/>
                      </a:lnTo>
                      <a:lnTo>
                        <a:pt x="171" y="54"/>
                      </a:lnTo>
                      <a:lnTo>
                        <a:pt x="187" y="57"/>
                      </a:lnTo>
                      <a:lnTo>
                        <a:pt x="202" y="62"/>
                      </a:lnTo>
                      <a:lnTo>
                        <a:pt x="216" y="71"/>
                      </a:lnTo>
                      <a:lnTo>
                        <a:pt x="228" y="82"/>
                      </a:lnTo>
                      <a:lnTo>
                        <a:pt x="238" y="98"/>
                      </a:lnTo>
                      <a:lnTo>
                        <a:pt x="246" y="117"/>
                      </a:lnTo>
                      <a:lnTo>
                        <a:pt x="250" y="140"/>
                      </a:lnTo>
                      <a:lnTo>
                        <a:pt x="251" y="147"/>
                      </a:lnTo>
                      <a:lnTo>
                        <a:pt x="255" y="151"/>
                      </a:lnTo>
                      <a:lnTo>
                        <a:pt x="261" y="154"/>
                      </a:lnTo>
                      <a:lnTo>
                        <a:pt x="267" y="155"/>
                      </a:lnTo>
                      <a:lnTo>
                        <a:pt x="273" y="153"/>
                      </a:lnTo>
                      <a:lnTo>
                        <a:pt x="277" y="149"/>
                      </a:lnTo>
                      <a:lnTo>
                        <a:pt x="280" y="143"/>
                      </a:lnTo>
                      <a:lnTo>
                        <a:pt x="280" y="137"/>
                      </a:lnTo>
                      <a:lnTo>
                        <a:pt x="275" y="110"/>
                      </a:lnTo>
                      <a:lnTo>
                        <a:pt x="267" y="83"/>
                      </a:lnTo>
                      <a:lnTo>
                        <a:pt x="256" y="60"/>
                      </a:lnTo>
                      <a:lnTo>
                        <a:pt x="241" y="39"/>
                      </a:lnTo>
                      <a:lnTo>
                        <a:pt x="223" y="23"/>
                      </a:lnTo>
                      <a:lnTo>
                        <a:pt x="202" y="10"/>
                      </a:lnTo>
                      <a:lnTo>
                        <a:pt x="179" y="3"/>
                      </a:lnTo>
                      <a:lnTo>
                        <a:pt x="154" y="0"/>
                      </a:lnTo>
                      <a:lnTo>
                        <a:pt x="126" y="6"/>
                      </a:lnTo>
                      <a:lnTo>
                        <a:pt x="98" y="17"/>
                      </a:lnTo>
                      <a:lnTo>
                        <a:pt x="71" y="35"/>
                      </a:lnTo>
                      <a:lnTo>
                        <a:pt x="48" y="58"/>
                      </a:lnTo>
                      <a:lnTo>
                        <a:pt x="28" y="87"/>
                      </a:lnTo>
                      <a:lnTo>
                        <a:pt x="13" y="118"/>
                      </a:lnTo>
                      <a:lnTo>
                        <a:pt x="3" y="153"/>
                      </a:lnTo>
                      <a:lnTo>
                        <a:pt x="0" y="190"/>
                      </a:lnTo>
                      <a:lnTo>
                        <a:pt x="1" y="196"/>
                      </a:lnTo>
                      <a:lnTo>
                        <a:pt x="5" y="201"/>
                      </a:lnTo>
                      <a:lnTo>
                        <a:pt x="9" y="205"/>
                      </a:lnTo>
                      <a:lnTo>
                        <a:pt x="15" y="20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" name="Freeform 58">
                  <a:extLst>
                    <a:ext uri="{FF2B5EF4-FFF2-40B4-BE49-F238E27FC236}">
                      <a16:creationId xmlns:a16="http://schemas.microsoft.com/office/drawing/2014/main" id="{13CD5044-E21D-8A4E-9083-CA53EE9B2C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4" y="1758"/>
                  <a:ext cx="287" cy="313"/>
                </a:xfrm>
                <a:custGeom>
                  <a:avLst/>
                  <a:gdLst>
                    <a:gd name="T0" fmla="*/ 637 w 169"/>
                    <a:gd name="T1" fmla="*/ 498 h 247"/>
                    <a:gd name="T2" fmla="*/ 674 w 169"/>
                    <a:gd name="T3" fmla="*/ 482 h 247"/>
                    <a:gd name="T4" fmla="*/ 674 w 169"/>
                    <a:gd name="T5" fmla="*/ 456 h 247"/>
                    <a:gd name="T6" fmla="*/ 632 w 169"/>
                    <a:gd name="T7" fmla="*/ 440 h 247"/>
                    <a:gd name="T8" fmla="*/ 603 w 169"/>
                    <a:gd name="T9" fmla="*/ 437 h 247"/>
                    <a:gd name="T10" fmla="*/ 603 w 169"/>
                    <a:gd name="T11" fmla="*/ 437 h 247"/>
                    <a:gd name="T12" fmla="*/ 559 w 169"/>
                    <a:gd name="T13" fmla="*/ 437 h 247"/>
                    <a:gd name="T14" fmla="*/ 447 w 169"/>
                    <a:gd name="T15" fmla="*/ 432 h 247"/>
                    <a:gd name="T16" fmla="*/ 323 w 169"/>
                    <a:gd name="T17" fmla="*/ 416 h 247"/>
                    <a:gd name="T18" fmla="*/ 216 w 169"/>
                    <a:gd name="T19" fmla="*/ 390 h 247"/>
                    <a:gd name="T20" fmla="*/ 153 w 169"/>
                    <a:gd name="T21" fmla="*/ 345 h 247"/>
                    <a:gd name="T22" fmla="*/ 177 w 169"/>
                    <a:gd name="T23" fmla="*/ 276 h 247"/>
                    <a:gd name="T24" fmla="*/ 239 w 169"/>
                    <a:gd name="T25" fmla="*/ 220 h 247"/>
                    <a:gd name="T26" fmla="*/ 302 w 169"/>
                    <a:gd name="T27" fmla="*/ 191 h 247"/>
                    <a:gd name="T28" fmla="*/ 416 w 169"/>
                    <a:gd name="T29" fmla="*/ 180 h 247"/>
                    <a:gd name="T30" fmla="*/ 598 w 169"/>
                    <a:gd name="T31" fmla="*/ 191 h 247"/>
                    <a:gd name="T32" fmla="*/ 756 w 169"/>
                    <a:gd name="T33" fmla="*/ 212 h 247"/>
                    <a:gd name="T34" fmla="*/ 808 w 169"/>
                    <a:gd name="T35" fmla="*/ 200 h 247"/>
                    <a:gd name="T36" fmla="*/ 827 w 169"/>
                    <a:gd name="T37" fmla="*/ 180 h 247"/>
                    <a:gd name="T38" fmla="*/ 805 w 169"/>
                    <a:gd name="T39" fmla="*/ 155 h 247"/>
                    <a:gd name="T40" fmla="*/ 759 w 169"/>
                    <a:gd name="T41" fmla="*/ 144 h 247"/>
                    <a:gd name="T42" fmla="*/ 715 w 169"/>
                    <a:gd name="T43" fmla="*/ 138 h 247"/>
                    <a:gd name="T44" fmla="*/ 759 w 169"/>
                    <a:gd name="T45" fmla="*/ 43 h 247"/>
                    <a:gd name="T46" fmla="*/ 756 w 169"/>
                    <a:gd name="T47" fmla="*/ 18 h 247"/>
                    <a:gd name="T48" fmla="*/ 710 w 169"/>
                    <a:gd name="T49" fmla="*/ 0 h 247"/>
                    <a:gd name="T50" fmla="*/ 645 w 169"/>
                    <a:gd name="T51" fmla="*/ 1 h 247"/>
                    <a:gd name="T52" fmla="*/ 608 w 169"/>
                    <a:gd name="T53" fmla="*/ 23 h 247"/>
                    <a:gd name="T54" fmla="*/ 470 w 169"/>
                    <a:gd name="T55" fmla="*/ 113 h 247"/>
                    <a:gd name="T56" fmla="*/ 343 w 169"/>
                    <a:gd name="T57" fmla="*/ 115 h 247"/>
                    <a:gd name="T58" fmla="*/ 231 w 169"/>
                    <a:gd name="T59" fmla="*/ 137 h 247"/>
                    <a:gd name="T60" fmla="*/ 127 w 169"/>
                    <a:gd name="T61" fmla="*/ 176 h 247"/>
                    <a:gd name="T62" fmla="*/ 24 w 169"/>
                    <a:gd name="T63" fmla="*/ 265 h 247"/>
                    <a:gd name="T64" fmla="*/ 5 w 169"/>
                    <a:gd name="T65" fmla="*/ 365 h 247"/>
                    <a:gd name="T66" fmla="*/ 107 w 169"/>
                    <a:gd name="T67" fmla="*/ 437 h 247"/>
                    <a:gd name="T68" fmla="*/ 280 w 169"/>
                    <a:gd name="T69" fmla="*/ 480 h 247"/>
                    <a:gd name="T70" fmla="*/ 462 w 169"/>
                    <a:gd name="T71" fmla="*/ 498 h 247"/>
                    <a:gd name="T72" fmla="*/ 582 w 169"/>
                    <a:gd name="T73" fmla="*/ 503 h 247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169" h="247">
                      <a:moveTo>
                        <a:pt x="124" y="247"/>
                      </a:moveTo>
                      <a:lnTo>
                        <a:pt x="130" y="245"/>
                      </a:lnTo>
                      <a:lnTo>
                        <a:pt x="135" y="242"/>
                      </a:lnTo>
                      <a:lnTo>
                        <a:pt x="138" y="237"/>
                      </a:lnTo>
                      <a:lnTo>
                        <a:pt x="139" y="231"/>
                      </a:lnTo>
                      <a:lnTo>
                        <a:pt x="138" y="224"/>
                      </a:lnTo>
                      <a:lnTo>
                        <a:pt x="134" y="219"/>
                      </a:lnTo>
                      <a:lnTo>
                        <a:pt x="129" y="216"/>
                      </a:lnTo>
                      <a:lnTo>
                        <a:pt x="123" y="215"/>
                      </a:lnTo>
                      <a:lnTo>
                        <a:pt x="114" y="215"/>
                      </a:lnTo>
                      <a:lnTo>
                        <a:pt x="104" y="214"/>
                      </a:lnTo>
                      <a:lnTo>
                        <a:pt x="91" y="212"/>
                      </a:lnTo>
                      <a:lnTo>
                        <a:pt x="78" y="209"/>
                      </a:lnTo>
                      <a:lnTo>
                        <a:pt x="66" y="204"/>
                      </a:lnTo>
                      <a:lnTo>
                        <a:pt x="54" y="199"/>
                      </a:lnTo>
                      <a:lnTo>
                        <a:pt x="44" y="192"/>
                      </a:lnTo>
                      <a:lnTo>
                        <a:pt x="36" y="182"/>
                      </a:lnTo>
                      <a:lnTo>
                        <a:pt x="31" y="170"/>
                      </a:lnTo>
                      <a:lnTo>
                        <a:pt x="31" y="154"/>
                      </a:lnTo>
                      <a:lnTo>
                        <a:pt x="36" y="136"/>
                      </a:lnTo>
                      <a:lnTo>
                        <a:pt x="44" y="116"/>
                      </a:lnTo>
                      <a:lnTo>
                        <a:pt x="49" y="108"/>
                      </a:lnTo>
                      <a:lnTo>
                        <a:pt x="55" y="100"/>
                      </a:lnTo>
                      <a:lnTo>
                        <a:pt x="62" y="94"/>
                      </a:lnTo>
                      <a:lnTo>
                        <a:pt x="72" y="90"/>
                      </a:lnTo>
                      <a:lnTo>
                        <a:pt x="85" y="88"/>
                      </a:lnTo>
                      <a:lnTo>
                        <a:pt x="101" y="89"/>
                      </a:lnTo>
                      <a:lnTo>
                        <a:pt x="122" y="94"/>
                      </a:lnTo>
                      <a:lnTo>
                        <a:pt x="148" y="102"/>
                      </a:lnTo>
                      <a:lnTo>
                        <a:pt x="154" y="104"/>
                      </a:lnTo>
                      <a:lnTo>
                        <a:pt x="160" y="102"/>
                      </a:lnTo>
                      <a:lnTo>
                        <a:pt x="165" y="99"/>
                      </a:lnTo>
                      <a:lnTo>
                        <a:pt x="168" y="94"/>
                      </a:lnTo>
                      <a:lnTo>
                        <a:pt x="169" y="88"/>
                      </a:lnTo>
                      <a:lnTo>
                        <a:pt x="168" y="81"/>
                      </a:lnTo>
                      <a:lnTo>
                        <a:pt x="164" y="76"/>
                      </a:lnTo>
                      <a:lnTo>
                        <a:pt x="159" y="73"/>
                      </a:lnTo>
                      <a:lnTo>
                        <a:pt x="155" y="71"/>
                      </a:lnTo>
                      <a:lnTo>
                        <a:pt x="150" y="69"/>
                      </a:lnTo>
                      <a:lnTo>
                        <a:pt x="146" y="68"/>
                      </a:lnTo>
                      <a:lnTo>
                        <a:pt x="140" y="66"/>
                      </a:lnTo>
                      <a:lnTo>
                        <a:pt x="155" y="21"/>
                      </a:lnTo>
                      <a:lnTo>
                        <a:pt x="155" y="15"/>
                      </a:lnTo>
                      <a:lnTo>
                        <a:pt x="154" y="9"/>
                      </a:lnTo>
                      <a:lnTo>
                        <a:pt x="150" y="4"/>
                      </a:lnTo>
                      <a:lnTo>
                        <a:pt x="145" y="0"/>
                      </a:lnTo>
                      <a:lnTo>
                        <a:pt x="138" y="0"/>
                      </a:lnTo>
                      <a:lnTo>
                        <a:pt x="132" y="1"/>
                      </a:lnTo>
                      <a:lnTo>
                        <a:pt x="127" y="6"/>
                      </a:lnTo>
                      <a:lnTo>
                        <a:pt x="124" y="11"/>
                      </a:lnTo>
                      <a:lnTo>
                        <a:pt x="109" y="57"/>
                      </a:lnTo>
                      <a:lnTo>
                        <a:pt x="96" y="55"/>
                      </a:lnTo>
                      <a:lnTo>
                        <a:pt x="83" y="55"/>
                      </a:lnTo>
                      <a:lnTo>
                        <a:pt x="70" y="57"/>
                      </a:lnTo>
                      <a:lnTo>
                        <a:pt x="58" y="60"/>
                      </a:lnTo>
                      <a:lnTo>
                        <a:pt x="47" y="67"/>
                      </a:lnTo>
                      <a:lnTo>
                        <a:pt x="36" y="75"/>
                      </a:lnTo>
                      <a:lnTo>
                        <a:pt x="26" y="87"/>
                      </a:lnTo>
                      <a:lnTo>
                        <a:pt x="17" y="101"/>
                      </a:lnTo>
                      <a:lnTo>
                        <a:pt x="5" y="130"/>
                      </a:lnTo>
                      <a:lnTo>
                        <a:pt x="0" y="155"/>
                      </a:lnTo>
                      <a:lnTo>
                        <a:pt x="1" y="179"/>
                      </a:lnTo>
                      <a:lnTo>
                        <a:pt x="9" y="199"/>
                      </a:lnTo>
                      <a:lnTo>
                        <a:pt x="22" y="215"/>
                      </a:lnTo>
                      <a:lnTo>
                        <a:pt x="39" y="227"/>
                      </a:lnTo>
                      <a:lnTo>
                        <a:pt x="57" y="236"/>
                      </a:lnTo>
                      <a:lnTo>
                        <a:pt x="76" y="242"/>
                      </a:lnTo>
                      <a:lnTo>
                        <a:pt x="94" y="245"/>
                      </a:lnTo>
                      <a:lnTo>
                        <a:pt x="108" y="246"/>
                      </a:lnTo>
                      <a:lnTo>
                        <a:pt x="119" y="247"/>
                      </a:lnTo>
                      <a:lnTo>
                        <a:pt x="124" y="24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" name="Freeform 59">
                  <a:extLst>
                    <a:ext uri="{FF2B5EF4-FFF2-40B4-BE49-F238E27FC236}">
                      <a16:creationId xmlns:a16="http://schemas.microsoft.com/office/drawing/2014/main" id="{025EAA8A-7514-754E-ADAF-EC46EB3CCA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60" y="2149"/>
                  <a:ext cx="9" cy="9"/>
                </a:xfrm>
                <a:custGeom>
                  <a:avLst/>
                  <a:gdLst>
                    <a:gd name="T0" fmla="*/ 0 w 9"/>
                    <a:gd name="T1" fmla="*/ 0 h 9"/>
                    <a:gd name="T2" fmla="*/ 0 w 9"/>
                    <a:gd name="T3" fmla="*/ 0 h 9"/>
                    <a:gd name="T4" fmla="*/ 0 w 9"/>
                    <a:gd name="T5" fmla="*/ 0 h 9"/>
                    <a:gd name="T6" fmla="*/ 0 w 9"/>
                    <a:gd name="T7" fmla="*/ 0 h 9"/>
                    <a:gd name="T8" fmla="*/ 0 w 9"/>
                    <a:gd name="T9" fmla="*/ 0 h 9"/>
                    <a:gd name="T10" fmla="*/ 0 w 9"/>
                    <a:gd name="T11" fmla="*/ 0 h 9"/>
                    <a:gd name="T12" fmla="*/ 0 w 9"/>
                    <a:gd name="T13" fmla="*/ 0 h 9"/>
                    <a:gd name="T14" fmla="*/ 0 w 9"/>
                    <a:gd name="T15" fmla="*/ 0 h 9"/>
                    <a:gd name="T16" fmla="*/ 0 w 9"/>
                    <a:gd name="T17" fmla="*/ 0 h 9"/>
                    <a:gd name="T18" fmla="*/ 0 w 9"/>
                    <a:gd name="T19" fmla="*/ 0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9" h="9">
                      <a:moveTo>
                        <a:pt x="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" name="Freeform 60">
                  <a:extLst>
                    <a:ext uri="{FF2B5EF4-FFF2-40B4-BE49-F238E27FC236}">
                      <a16:creationId xmlns:a16="http://schemas.microsoft.com/office/drawing/2014/main" id="{EF7FCDF0-226A-6345-892C-59E2F0D63E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1632" y="2064"/>
                  <a:ext cx="2121" cy="669"/>
                </a:xfrm>
                <a:custGeom>
                  <a:avLst/>
                  <a:gdLst>
                    <a:gd name="T0" fmla="*/ 5952 w 1218"/>
                    <a:gd name="T1" fmla="*/ 19 h 539"/>
                    <a:gd name="T2" fmla="*/ 5903 w 1218"/>
                    <a:gd name="T3" fmla="*/ 37 h 539"/>
                    <a:gd name="T4" fmla="*/ 5931 w 1218"/>
                    <a:gd name="T5" fmla="*/ 56 h 539"/>
                    <a:gd name="T6" fmla="*/ 5947 w 1218"/>
                    <a:gd name="T7" fmla="*/ 58 h 539"/>
                    <a:gd name="T8" fmla="*/ 5952 w 1218"/>
                    <a:gd name="T9" fmla="*/ 58 h 539"/>
                    <a:gd name="T10" fmla="*/ 5997 w 1218"/>
                    <a:gd name="T11" fmla="*/ 66 h 539"/>
                    <a:gd name="T12" fmla="*/ 6083 w 1218"/>
                    <a:gd name="T13" fmla="*/ 84 h 539"/>
                    <a:gd name="T14" fmla="*/ 6119 w 1218"/>
                    <a:gd name="T15" fmla="*/ 94 h 539"/>
                    <a:gd name="T16" fmla="*/ 6116 w 1218"/>
                    <a:gd name="T17" fmla="*/ 96 h 539"/>
                    <a:gd name="T18" fmla="*/ 6116 w 1218"/>
                    <a:gd name="T19" fmla="*/ 96 h 539"/>
                    <a:gd name="T20" fmla="*/ 6034 w 1218"/>
                    <a:gd name="T21" fmla="*/ 175 h 539"/>
                    <a:gd name="T22" fmla="*/ 5783 w 1218"/>
                    <a:gd name="T23" fmla="*/ 365 h 539"/>
                    <a:gd name="T24" fmla="*/ 5313 w 1218"/>
                    <a:gd name="T25" fmla="*/ 598 h 539"/>
                    <a:gd name="T26" fmla="*/ 4585 w 1218"/>
                    <a:gd name="T27" fmla="*/ 807 h 539"/>
                    <a:gd name="T28" fmla="*/ 3570 w 1218"/>
                    <a:gd name="T29" fmla="*/ 927 h 539"/>
                    <a:gd name="T30" fmla="*/ 2386 w 1218"/>
                    <a:gd name="T31" fmla="*/ 902 h 539"/>
                    <a:gd name="T32" fmla="*/ 1505 w 1218"/>
                    <a:gd name="T33" fmla="*/ 743 h 539"/>
                    <a:gd name="T34" fmla="*/ 912 w 1218"/>
                    <a:gd name="T35" fmla="*/ 516 h 539"/>
                    <a:gd name="T36" fmla="*/ 564 w 1218"/>
                    <a:gd name="T37" fmla="*/ 285 h 539"/>
                    <a:gd name="T38" fmla="*/ 401 w 1218"/>
                    <a:gd name="T39" fmla="*/ 114 h 539"/>
                    <a:gd name="T40" fmla="*/ 364 w 1218"/>
                    <a:gd name="T41" fmla="*/ 63 h 539"/>
                    <a:gd name="T42" fmla="*/ 355 w 1218"/>
                    <a:gd name="T43" fmla="*/ 57 h 539"/>
                    <a:gd name="T44" fmla="*/ 475 w 1218"/>
                    <a:gd name="T45" fmla="*/ 40 h 539"/>
                    <a:gd name="T46" fmla="*/ 500 w 1218"/>
                    <a:gd name="T47" fmla="*/ 37 h 539"/>
                    <a:gd name="T48" fmla="*/ 522 w 1218"/>
                    <a:gd name="T49" fmla="*/ 14 h 539"/>
                    <a:gd name="T50" fmla="*/ 479 w 1218"/>
                    <a:gd name="T51" fmla="*/ 0 h 539"/>
                    <a:gd name="T52" fmla="*/ 406 w 1218"/>
                    <a:gd name="T53" fmla="*/ 6 h 539"/>
                    <a:gd name="T54" fmla="*/ 216 w 1218"/>
                    <a:gd name="T55" fmla="*/ 46 h 539"/>
                    <a:gd name="T56" fmla="*/ 5 w 1218"/>
                    <a:gd name="T57" fmla="*/ 140 h 539"/>
                    <a:gd name="T58" fmla="*/ 0 w 1218"/>
                    <a:gd name="T59" fmla="*/ 158 h 539"/>
                    <a:gd name="T60" fmla="*/ 49 w 1218"/>
                    <a:gd name="T61" fmla="*/ 170 h 539"/>
                    <a:gd name="T62" fmla="*/ 99 w 1218"/>
                    <a:gd name="T63" fmla="*/ 160 h 539"/>
                    <a:gd name="T64" fmla="*/ 185 w 1218"/>
                    <a:gd name="T65" fmla="*/ 110 h 539"/>
                    <a:gd name="T66" fmla="*/ 279 w 1218"/>
                    <a:gd name="T67" fmla="*/ 175 h 539"/>
                    <a:gd name="T68" fmla="*/ 498 w 1218"/>
                    <a:gd name="T69" fmla="*/ 372 h 539"/>
                    <a:gd name="T70" fmla="*/ 892 w 1218"/>
                    <a:gd name="T71" fmla="*/ 613 h 539"/>
                    <a:gd name="T72" fmla="*/ 1510 w 1218"/>
                    <a:gd name="T73" fmla="*/ 842 h 539"/>
                    <a:gd name="T74" fmla="*/ 2401 w 1218"/>
                    <a:gd name="T75" fmla="*/ 997 h 539"/>
                    <a:gd name="T76" fmla="*/ 3554 w 1218"/>
                    <a:gd name="T77" fmla="*/ 1023 h 539"/>
                    <a:gd name="T78" fmla="*/ 4543 w 1218"/>
                    <a:gd name="T79" fmla="*/ 912 h 539"/>
                    <a:gd name="T80" fmla="*/ 5280 w 1218"/>
                    <a:gd name="T81" fmla="*/ 715 h 539"/>
                    <a:gd name="T82" fmla="*/ 5788 w 1218"/>
                    <a:gd name="T83" fmla="*/ 484 h 539"/>
                    <a:gd name="T84" fmla="*/ 6104 w 1218"/>
                    <a:gd name="T85" fmla="*/ 276 h 539"/>
                    <a:gd name="T86" fmla="*/ 6259 w 1218"/>
                    <a:gd name="T87" fmla="*/ 137 h 539"/>
                    <a:gd name="T88" fmla="*/ 6316 w 1218"/>
                    <a:gd name="T89" fmla="*/ 168 h 539"/>
                    <a:gd name="T90" fmla="*/ 6360 w 1218"/>
                    <a:gd name="T91" fmla="*/ 191 h 539"/>
                    <a:gd name="T92" fmla="*/ 6417 w 1218"/>
                    <a:gd name="T93" fmla="*/ 185 h 539"/>
                    <a:gd name="T94" fmla="*/ 6426 w 1218"/>
                    <a:gd name="T95" fmla="*/ 164 h 539"/>
                    <a:gd name="T96" fmla="*/ 6217 w 1218"/>
                    <a:gd name="T97" fmla="*/ 66 h 539"/>
                    <a:gd name="T98" fmla="*/ 6025 w 1218"/>
                    <a:gd name="T99" fmla="*/ 26 h 539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1218" h="539">
                      <a:moveTo>
                        <a:pt x="1131" y="10"/>
                      </a:moveTo>
                      <a:lnTo>
                        <a:pt x="1131" y="10"/>
                      </a:lnTo>
                      <a:lnTo>
                        <a:pt x="1127" y="10"/>
                      </a:lnTo>
                      <a:lnTo>
                        <a:pt x="1123" y="11"/>
                      </a:lnTo>
                      <a:lnTo>
                        <a:pt x="1120" y="15"/>
                      </a:lnTo>
                      <a:lnTo>
                        <a:pt x="1118" y="19"/>
                      </a:lnTo>
                      <a:lnTo>
                        <a:pt x="1118" y="23"/>
                      </a:lnTo>
                      <a:lnTo>
                        <a:pt x="1120" y="26"/>
                      </a:lnTo>
                      <a:lnTo>
                        <a:pt x="1123" y="29"/>
                      </a:lnTo>
                      <a:lnTo>
                        <a:pt x="1126" y="31"/>
                      </a:lnTo>
                      <a:lnTo>
                        <a:pt x="1127" y="31"/>
                      </a:lnTo>
                      <a:lnTo>
                        <a:pt x="1129" y="32"/>
                      </a:lnTo>
                      <a:lnTo>
                        <a:pt x="1132" y="33"/>
                      </a:lnTo>
                      <a:lnTo>
                        <a:pt x="1136" y="35"/>
                      </a:lnTo>
                      <a:lnTo>
                        <a:pt x="1141" y="37"/>
                      </a:lnTo>
                      <a:lnTo>
                        <a:pt x="1146" y="40"/>
                      </a:lnTo>
                      <a:lnTo>
                        <a:pt x="1152" y="44"/>
                      </a:lnTo>
                      <a:lnTo>
                        <a:pt x="1159" y="48"/>
                      </a:lnTo>
                      <a:lnTo>
                        <a:pt x="1159" y="49"/>
                      </a:lnTo>
                      <a:lnTo>
                        <a:pt x="1158" y="49"/>
                      </a:lnTo>
                      <a:lnTo>
                        <a:pt x="1158" y="50"/>
                      </a:lnTo>
                      <a:lnTo>
                        <a:pt x="1156" y="56"/>
                      </a:lnTo>
                      <a:lnTo>
                        <a:pt x="1151" y="70"/>
                      </a:lnTo>
                      <a:lnTo>
                        <a:pt x="1143" y="92"/>
                      </a:lnTo>
                      <a:lnTo>
                        <a:pt x="1131" y="121"/>
                      </a:lnTo>
                      <a:lnTo>
                        <a:pt x="1115" y="154"/>
                      </a:lnTo>
                      <a:lnTo>
                        <a:pt x="1095" y="191"/>
                      </a:lnTo>
                      <a:lnTo>
                        <a:pt x="1070" y="231"/>
                      </a:lnTo>
                      <a:lnTo>
                        <a:pt x="1041" y="272"/>
                      </a:lnTo>
                      <a:lnTo>
                        <a:pt x="1006" y="313"/>
                      </a:lnTo>
                      <a:lnTo>
                        <a:pt x="966" y="352"/>
                      </a:lnTo>
                      <a:lnTo>
                        <a:pt x="921" y="390"/>
                      </a:lnTo>
                      <a:lnTo>
                        <a:pt x="868" y="422"/>
                      </a:lnTo>
                      <a:lnTo>
                        <a:pt x="811" y="451"/>
                      </a:lnTo>
                      <a:lnTo>
                        <a:pt x="747" y="472"/>
                      </a:lnTo>
                      <a:lnTo>
                        <a:pt x="676" y="485"/>
                      </a:lnTo>
                      <a:lnTo>
                        <a:pt x="598" y="491"/>
                      </a:lnTo>
                      <a:lnTo>
                        <a:pt x="521" y="485"/>
                      </a:lnTo>
                      <a:lnTo>
                        <a:pt x="452" y="472"/>
                      </a:lnTo>
                      <a:lnTo>
                        <a:pt x="390" y="450"/>
                      </a:lnTo>
                      <a:lnTo>
                        <a:pt x="333" y="422"/>
                      </a:lnTo>
                      <a:lnTo>
                        <a:pt x="285" y="389"/>
                      </a:lnTo>
                      <a:lnTo>
                        <a:pt x="242" y="351"/>
                      </a:lnTo>
                      <a:lnTo>
                        <a:pt x="205" y="311"/>
                      </a:lnTo>
                      <a:lnTo>
                        <a:pt x="173" y="270"/>
                      </a:lnTo>
                      <a:lnTo>
                        <a:pt x="147" y="228"/>
                      </a:lnTo>
                      <a:lnTo>
                        <a:pt x="125" y="187"/>
                      </a:lnTo>
                      <a:lnTo>
                        <a:pt x="107" y="149"/>
                      </a:lnTo>
                      <a:lnTo>
                        <a:pt x="93" y="113"/>
                      </a:lnTo>
                      <a:lnTo>
                        <a:pt x="83" y="84"/>
                      </a:lnTo>
                      <a:lnTo>
                        <a:pt x="76" y="60"/>
                      </a:lnTo>
                      <a:lnTo>
                        <a:pt x="71" y="43"/>
                      </a:lnTo>
                      <a:lnTo>
                        <a:pt x="69" y="35"/>
                      </a:lnTo>
                      <a:lnTo>
                        <a:pt x="69" y="33"/>
                      </a:lnTo>
                      <a:lnTo>
                        <a:pt x="68" y="32"/>
                      </a:lnTo>
                      <a:lnTo>
                        <a:pt x="68" y="31"/>
                      </a:lnTo>
                      <a:lnTo>
                        <a:pt x="67" y="30"/>
                      </a:lnTo>
                      <a:lnTo>
                        <a:pt x="78" y="25"/>
                      </a:lnTo>
                      <a:lnTo>
                        <a:pt x="85" y="22"/>
                      </a:lnTo>
                      <a:lnTo>
                        <a:pt x="90" y="21"/>
                      </a:lnTo>
                      <a:lnTo>
                        <a:pt x="92" y="20"/>
                      </a:lnTo>
                      <a:lnTo>
                        <a:pt x="95" y="19"/>
                      </a:lnTo>
                      <a:lnTo>
                        <a:pt x="98" y="16"/>
                      </a:lnTo>
                      <a:lnTo>
                        <a:pt x="99" y="11"/>
                      </a:lnTo>
                      <a:lnTo>
                        <a:pt x="99" y="7"/>
                      </a:lnTo>
                      <a:lnTo>
                        <a:pt x="98" y="4"/>
                      </a:lnTo>
                      <a:lnTo>
                        <a:pt x="95" y="1"/>
                      </a:lnTo>
                      <a:lnTo>
                        <a:pt x="91" y="0"/>
                      </a:lnTo>
                      <a:lnTo>
                        <a:pt x="87" y="0"/>
                      </a:lnTo>
                      <a:lnTo>
                        <a:pt x="84" y="1"/>
                      </a:lnTo>
                      <a:lnTo>
                        <a:pt x="77" y="3"/>
                      </a:lnTo>
                      <a:lnTo>
                        <a:pt x="66" y="7"/>
                      </a:lnTo>
                      <a:lnTo>
                        <a:pt x="54" y="15"/>
                      </a:lnTo>
                      <a:lnTo>
                        <a:pt x="41" y="24"/>
                      </a:lnTo>
                      <a:lnTo>
                        <a:pt x="27" y="37"/>
                      </a:lnTo>
                      <a:lnTo>
                        <a:pt x="13" y="53"/>
                      </a:lnTo>
                      <a:lnTo>
                        <a:pt x="1" y="73"/>
                      </a:lnTo>
                      <a:lnTo>
                        <a:pt x="0" y="78"/>
                      </a:lnTo>
                      <a:lnTo>
                        <a:pt x="0" y="82"/>
                      </a:lnTo>
                      <a:lnTo>
                        <a:pt x="2" y="85"/>
                      </a:lnTo>
                      <a:lnTo>
                        <a:pt x="5" y="88"/>
                      </a:lnTo>
                      <a:lnTo>
                        <a:pt x="9" y="89"/>
                      </a:lnTo>
                      <a:lnTo>
                        <a:pt x="13" y="89"/>
                      </a:lnTo>
                      <a:lnTo>
                        <a:pt x="16" y="87"/>
                      </a:lnTo>
                      <a:lnTo>
                        <a:pt x="19" y="84"/>
                      </a:lnTo>
                      <a:lnTo>
                        <a:pt x="24" y="74"/>
                      </a:lnTo>
                      <a:lnTo>
                        <a:pt x="29" y="66"/>
                      </a:lnTo>
                      <a:lnTo>
                        <a:pt x="35" y="58"/>
                      </a:lnTo>
                      <a:lnTo>
                        <a:pt x="41" y="51"/>
                      </a:lnTo>
                      <a:lnTo>
                        <a:pt x="46" y="68"/>
                      </a:lnTo>
                      <a:lnTo>
                        <a:pt x="53" y="92"/>
                      </a:lnTo>
                      <a:lnTo>
                        <a:pt x="63" y="122"/>
                      </a:lnTo>
                      <a:lnTo>
                        <a:pt x="77" y="156"/>
                      </a:lnTo>
                      <a:lnTo>
                        <a:pt x="94" y="195"/>
                      </a:lnTo>
                      <a:lnTo>
                        <a:pt x="115" y="236"/>
                      </a:lnTo>
                      <a:lnTo>
                        <a:pt x="140" y="278"/>
                      </a:lnTo>
                      <a:lnTo>
                        <a:pt x="169" y="321"/>
                      </a:lnTo>
                      <a:lnTo>
                        <a:pt x="203" y="364"/>
                      </a:lnTo>
                      <a:lnTo>
                        <a:pt x="242" y="403"/>
                      </a:lnTo>
                      <a:lnTo>
                        <a:pt x="286" y="440"/>
                      </a:lnTo>
                      <a:lnTo>
                        <a:pt x="336" y="473"/>
                      </a:lnTo>
                      <a:lnTo>
                        <a:pt x="393" y="500"/>
                      </a:lnTo>
                      <a:lnTo>
                        <a:pt x="455" y="521"/>
                      </a:lnTo>
                      <a:lnTo>
                        <a:pt x="523" y="535"/>
                      </a:lnTo>
                      <a:lnTo>
                        <a:pt x="598" y="539"/>
                      </a:lnTo>
                      <a:lnTo>
                        <a:pt x="673" y="535"/>
                      </a:lnTo>
                      <a:lnTo>
                        <a:pt x="741" y="522"/>
                      </a:lnTo>
                      <a:lnTo>
                        <a:pt x="803" y="502"/>
                      </a:lnTo>
                      <a:lnTo>
                        <a:pt x="860" y="477"/>
                      </a:lnTo>
                      <a:lnTo>
                        <a:pt x="912" y="447"/>
                      </a:lnTo>
                      <a:lnTo>
                        <a:pt x="959" y="411"/>
                      </a:lnTo>
                      <a:lnTo>
                        <a:pt x="1000" y="374"/>
                      </a:lnTo>
                      <a:lnTo>
                        <a:pt x="1036" y="334"/>
                      </a:lnTo>
                      <a:lnTo>
                        <a:pt x="1068" y="293"/>
                      </a:lnTo>
                      <a:lnTo>
                        <a:pt x="1096" y="253"/>
                      </a:lnTo>
                      <a:lnTo>
                        <a:pt x="1120" y="214"/>
                      </a:lnTo>
                      <a:lnTo>
                        <a:pt x="1140" y="177"/>
                      </a:lnTo>
                      <a:lnTo>
                        <a:pt x="1156" y="144"/>
                      </a:lnTo>
                      <a:lnTo>
                        <a:pt x="1169" y="114"/>
                      </a:lnTo>
                      <a:lnTo>
                        <a:pt x="1179" y="90"/>
                      </a:lnTo>
                      <a:lnTo>
                        <a:pt x="1185" y="72"/>
                      </a:lnTo>
                      <a:lnTo>
                        <a:pt x="1189" y="78"/>
                      </a:lnTo>
                      <a:lnTo>
                        <a:pt x="1192" y="83"/>
                      </a:lnTo>
                      <a:lnTo>
                        <a:pt x="1196" y="88"/>
                      </a:lnTo>
                      <a:lnTo>
                        <a:pt x="1199" y="94"/>
                      </a:lnTo>
                      <a:lnTo>
                        <a:pt x="1201" y="98"/>
                      </a:lnTo>
                      <a:lnTo>
                        <a:pt x="1204" y="100"/>
                      </a:lnTo>
                      <a:lnTo>
                        <a:pt x="1208" y="100"/>
                      </a:lnTo>
                      <a:lnTo>
                        <a:pt x="1212" y="99"/>
                      </a:lnTo>
                      <a:lnTo>
                        <a:pt x="1215" y="97"/>
                      </a:lnTo>
                      <a:lnTo>
                        <a:pt x="1217" y="93"/>
                      </a:lnTo>
                      <a:lnTo>
                        <a:pt x="1218" y="89"/>
                      </a:lnTo>
                      <a:lnTo>
                        <a:pt x="1217" y="85"/>
                      </a:lnTo>
                      <a:lnTo>
                        <a:pt x="1205" y="64"/>
                      </a:lnTo>
                      <a:lnTo>
                        <a:pt x="1191" y="48"/>
                      </a:lnTo>
                      <a:lnTo>
                        <a:pt x="1177" y="35"/>
                      </a:lnTo>
                      <a:lnTo>
                        <a:pt x="1164" y="25"/>
                      </a:lnTo>
                      <a:lnTo>
                        <a:pt x="1151" y="19"/>
                      </a:lnTo>
                      <a:lnTo>
                        <a:pt x="1141" y="14"/>
                      </a:lnTo>
                      <a:lnTo>
                        <a:pt x="1134" y="11"/>
                      </a:lnTo>
                      <a:lnTo>
                        <a:pt x="1131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3" name="Group 61">
                <a:extLst>
                  <a:ext uri="{FF2B5EF4-FFF2-40B4-BE49-F238E27FC236}">
                    <a16:creationId xmlns:a16="http://schemas.microsoft.com/office/drawing/2014/main" id="{7E05B136-7E23-CD4A-B956-02720CB60BA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59" y="2489"/>
                <a:ext cx="384" cy="295"/>
                <a:chOff x="1392" y="962"/>
                <a:chExt cx="2496" cy="1918"/>
              </a:xfrm>
            </p:grpSpPr>
            <p:sp>
              <p:nvSpPr>
                <p:cNvPr id="34" name="Freeform 62">
                  <a:extLst>
                    <a:ext uri="{FF2B5EF4-FFF2-40B4-BE49-F238E27FC236}">
                      <a16:creationId xmlns:a16="http://schemas.microsoft.com/office/drawing/2014/main" id="{21CA37A9-3BEB-5B40-A9B7-1D0C1078FC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3" y="997"/>
                  <a:ext cx="2394" cy="1848"/>
                </a:xfrm>
                <a:custGeom>
                  <a:avLst/>
                  <a:gdLst>
                    <a:gd name="T0" fmla="*/ 1316 w 2394"/>
                    <a:gd name="T1" fmla="*/ 1841 h 1848"/>
                    <a:gd name="T2" fmla="*/ 1494 w 2394"/>
                    <a:gd name="T3" fmla="*/ 1817 h 1848"/>
                    <a:gd name="T4" fmla="*/ 1662 w 2394"/>
                    <a:gd name="T5" fmla="*/ 1776 h 1848"/>
                    <a:gd name="T6" fmla="*/ 1815 w 2394"/>
                    <a:gd name="T7" fmla="*/ 1713 h 1848"/>
                    <a:gd name="T8" fmla="*/ 1957 w 2394"/>
                    <a:gd name="T9" fmla="*/ 1637 h 1848"/>
                    <a:gd name="T10" fmla="*/ 2079 w 2394"/>
                    <a:gd name="T11" fmla="*/ 1544 h 1848"/>
                    <a:gd name="T12" fmla="*/ 2186 w 2394"/>
                    <a:gd name="T13" fmla="*/ 1440 h 1848"/>
                    <a:gd name="T14" fmla="*/ 2272 w 2394"/>
                    <a:gd name="T15" fmla="*/ 1322 h 1848"/>
                    <a:gd name="T16" fmla="*/ 2338 w 2394"/>
                    <a:gd name="T17" fmla="*/ 1198 h 1848"/>
                    <a:gd name="T18" fmla="*/ 2379 w 2394"/>
                    <a:gd name="T19" fmla="*/ 1062 h 1848"/>
                    <a:gd name="T20" fmla="*/ 2394 w 2394"/>
                    <a:gd name="T21" fmla="*/ 924 h 1848"/>
                    <a:gd name="T22" fmla="*/ 2379 w 2394"/>
                    <a:gd name="T23" fmla="*/ 786 h 1848"/>
                    <a:gd name="T24" fmla="*/ 2338 w 2394"/>
                    <a:gd name="T25" fmla="*/ 650 h 1848"/>
                    <a:gd name="T26" fmla="*/ 2272 w 2394"/>
                    <a:gd name="T27" fmla="*/ 526 h 1848"/>
                    <a:gd name="T28" fmla="*/ 2186 w 2394"/>
                    <a:gd name="T29" fmla="*/ 408 h 1848"/>
                    <a:gd name="T30" fmla="*/ 2079 w 2394"/>
                    <a:gd name="T31" fmla="*/ 304 h 1848"/>
                    <a:gd name="T32" fmla="*/ 1957 w 2394"/>
                    <a:gd name="T33" fmla="*/ 211 h 1848"/>
                    <a:gd name="T34" fmla="*/ 1815 w 2394"/>
                    <a:gd name="T35" fmla="*/ 135 h 1848"/>
                    <a:gd name="T36" fmla="*/ 1662 w 2394"/>
                    <a:gd name="T37" fmla="*/ 72 h 1848"/>
                    <a:gd name="T38" fmla="*/ 1494 w 2394"/>
                    <a:gd name="T39" fmla="*/ 31 h 1848"/>
                    <a:gd name="T40" fmla="*/ 1316 w 2394"/>
                    <a:gd name="T41" fmla="*/ 7 h 1848"/>
                    <a:gd name="T42" fmla="*/ 1139 w 2394"/>
                    <a:gd name="T43" fmla="*/ 3 h 1848"/>
                    <a:gd name="T44" fmla="*/ 956 w 2394"/>
                    <a:gd name="T45" fmla="*/ 20 h 1848"/>
                    <a:gd name="T46" fmla="*/ 788 w 2394"/>
                    <a:gd name="T47" fmla="*/ 58 h 1848"/>
                    <a:gd name="T48" fmla="*/ 630 w 2394"/>
                    <a:gd name="T49" fmla="*/ 114 h 1848"/>
                    <a:gd name="T50" fmla="*/ 483 w 2394"/>
                    <a:gd name="T51" fmla="*/ 183 h 1848"/>
                    <a:gd name="T52" fmla="*/ 351 w 2394"/>
                    <a:gd name="T53" fmla="*/ 273 h 1848"/>
                    <a:gd name="T54" fmla="*/ 239 w 2394"/>
                    <a:gd name="T55" fmla="*/ 374 h 1848"/>
                    <a:gd name="T56" fmla="*/ 147 w 2394"/>
                    <a:gd name="T57" fmla="*/ 484 h 1848"/>
                    <a:gd name="T58" fmla="*/ 76 w 2394"/>
                    <a:gd name="T59" fmla="*/ 609 h 1848"/>
                    <a:gd name="T60" fmla="*/ 25 w 2394"/>
                    <a:gd name="T61" fmla="*/ 741 h 1848"/>
                    <a:gd name="T62" fmla="*/ 5 w 2394"/>
                    <a:gd name="T63" fmla="*/ 879 h 1848"/>
                    <a:gd name="T64" fmla="*/ 10 w 2394"/>
                    <a:gd name="T65" fmla="*/ 1017 h 1848"/>
                    <a:gd name="T66" fmla="*/ 41 w 2394"/>
                    <a:gd name="T67" fmla="*/ 1152 h 1848"/>
                    <a:gd name="T68" fmla="*/ 96 w 2394"/>
                    <a:gd name="T69" fmla="*/ 1284 h 1848"/>
                    <a:gd name="T70" fmla="*/ 173 w 2394"/>
                    <a:gd name="T71" fmla="*/ 1402 h 1848"/>
                    <a:gd name="T72" fmla="*/ 274 w 2394"/>
                    <a:gd name="T73" fmla="*/ 1513 h 1848"/>
                    <a:gd name="T74" fmla="*/ 396 w 2394"/>
                    <a:gd name="T75" fmla="*/ 1606 h 1848"/>
                    <a:gd name="T76" fmla="*/ 529 w 2394"/>
                    <a:gd name="T77" fmla="*/ 1689 h 1848"/>
                    <a:gd name="T78" fmla="*/ 681 w 2394"/>
                    <a:gd name="T79" fmla="*/ 1755 h 1848"/>
                    <a:gd name="T80" fmla="*/ 844 w 2394"/>
                    <a:gd name="T81" fmla="*/ 1807 h 1848"/>
                    <a:gd name="T82" fmla="*/ 1017 w 2394"/>
                    <a:gd name="T83" fmla="*/ 1838 h 1848"/>
                    <a:gd name="T84" fmla="*/ 1200 w 2394"/>
                    <a:gd name="T85" fmla="*/ 1848 h 1848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2394" h="1848">
                      <a:moveTo>
                        <a:pt x="1200" y="1848"/>
                      </a:moveTo>
                      <a:lnTo>
                        <a:pt x="1255" y="1845"/>
                      </a:lnTo>
                      <a:lnTo>
                        <a:pt x="1316" y="1841"/>
                      </a:lnTo>
                      <a:lnTo>
                        <a:pt x="1377" y="1838"/>
                      </a:lnTo>
                      <a:lnTo>
                        <a:pt x="1438" y="1828"/>
                      </a:lnTo>
                      <a:lnTo>
                        <a:pt x="1494" y="1817"/>
                      </a:lnTo>
                      <a:lnTo>
                        <a:pt x="1550" y="1807"/>
                      </a:lnTo>
                      <a:lnTo>
                        <a:pt x="1606" y="1790"/>
                      </a:lnTo>
                      <a:lnTo>
                        <a:pt x="1662" y="1776"/>
                      </a:lnTo>
                      <a:lnTo>
                        <a:pt x="1713" y="1755"/>
                      </a:lnTo>
                      <a:lnTo>
                        <a:pt x="1764" y="1734"/>
                      </a:lnTo>
                      <a:lnTo>
                        <a:pt x="1815" y="1713"/>
                      </a:lnTo>
                      <a:lnTo>
                        <a:pt x="1865" y="1689"/>
                      </a:lnTo>
                      <a:lnTo>
                        <a:pt x="1911" y="1665"/>
                      </a:lnTo>
                      <a:lnTo>
                        <a:pt x="1957" y="1637"/>
                      </a:lnTo>
                      <a:lnTo>
                        <a:pt x="1998" y="1606"/>
                      </a:lnTo>
                      <a:lnTo>
                        <a:pt x="2043" y="1575"/>
                      </a:lnTo>
                      <a:lnTo>
                        <a:pt x="2079" y="1544"/>
                      </a:lnTo>
                      <a:lnTo>
                        <a:pt x="2120" y="1513"/>
                      </a:lnTo>
                      <a:lnTo>
                        <a:pt x="2155" y="1474"/>
                      </a:lnTo>
                      <a:lnTo>
                        <a:pt x="2186" y="1440"/>
                      </a:lnTo>
                      <a:lnTo>
                        <a:pt x="2221" y="1402"/>
                      </a:lnTo>
                      <a:lnTo>
                        <a:pt x="2247" y="1364"/>
                      </a:lnTo>
                      <a:lnTo>
                        <a:pt x="2272" y="1322"/>
                      </a:lnTo>
                      <a:lnTo>
                        <a:pt x="2298" y="1284"/>
                      </a:lnTo>
                      <a:lnTo>
                        <a:pt x="2318" y="1243"/>
                      </a:lnTo>
                      <a:lnTo>
                        <a:pt x="2338" y="1198"/>
                      </a:lnTo>
                      <a:lnTo>
                        <a:pt x="2353" y="1152"/>
                      </a:lnTo>
                      <a:lnTo>
                        <a:pt x="2369" y="1111"/>
                      </a:lnTo>
                      <a:lnTo>
                        <a:pt x="2379" y="1062"/>
                      </a:lnTo>
                      <a:lnTo>
                        <a:pt x="2384" y="1017"/>
                      </a:lnTo>
                      <a:lnTo>
                        <a:pt x="2389" y="972"/>
                      </a:lnTo>
                      <a:lnTo>
                        <a:pt x="2394" y="924"/>
                      </a:lnTo>
                      <a:lnTo>
                        <a:pt x="2389" y="879"/>
                      </a:lnTo>
                      <a:lnTo>
                        <a:pt x="2384" y="831"/>
                      </a:lnTo>
                      <a:lnTo>
                        <a:pt x="2379" y="786"/>
                      </a:lnTo>
                      <a:lnTo>
                        <a:pt x="2369" y="741"/>
                      </a:lnTo>
                      <a:lnTo>
                        <a:pt x="2353" y="696"/>
                      </a:lnTo>
                      <a:lnTo>
                        <a:pt x="2338" y="650"/>
                      </a:lnTo>
                      <a:lnTo>
                        <a:pt x="2318" y="609"/>
                      </a:lnTo>
                      <a:lnTo>
                        <a:pt x="2298" y="567"/>
                      </a:lnTo>
                      <a:lnTo>
                        <a:pt x="2272" y="526"/>
                      </a:lnTo>
                      <a:lnTo>
                        <a:pt x="2247" y="484"/>
                      </a:lnTo>
                      <a:lnTo>
                        <a:pt x="2221" y="446"/>
                      </a:lnTo>
                      <a:lnTo>
                        <a:pt x="2186" y="408"/>
                      </a:lnTo>
                      <a:lnTo>
                        <a:pt x="2155" y="374"/>
                      </a:lnTo>
                      <a:lnTo>
                        <a:pt x="2120" y="339"/>
                      </a:lnTo>
                      <a:lnTo>
                        <a:pt x="2079" y="304"/>
                      </a:lnTo>
                      <a:lnTo>
                        <a:pt x="2043" y="273"/>
                      </a:lnTo>
                      <a:lnTo>
                        <a:pt x="1998" y="242"/>
                      </a:lnTo>
                      <a:lnTo>
                        <a:pt x="1957" y="211"/>
                      </a:lnTo>
                      <a:lnTo>
                        <a:pt x="1911" y="183"/>
                      </a:lnTo>
                      <a:lnTo>
                        <a:pt x="1865" y="159"/>
                      </a:lnTo>
                      <a:lnTo>
                        <a:pt x="1815" y="135"/>
                      </a:lnTo>
                      <a:lnTo>
                        <a:pt x="1764" y="114"/>
                      </a:lnTo>
                      <a:lnTo>
                        <a:pt x="1713" y="93"/>
                      </a:lnTo>
                      <a:lnTo>
                        <a:pt x="1662" y="72"/>
                      </a:lnTo>
                      <a:lnTo>
                        <a:pt x="1606" y="58"/>
                      </a:lnTo>
                      <a:lnTo>
                        <a:pt x="1550" y="41"/>
                      </a:lnTo>
                      <a:lnTo>
                        <a:pt x="1494" y="31"/>
                      </a:lnTo>
                      <a:lnTo>
                        <a:pt x="1438" y="20"/>
                      </a:lnTo>
                      <a:lnTo>
                        <a:pt x="1377" y="10"/>
                      </a:lnTo>
                      <a:lnTo>
                        <a:pt x="1316" y="7"/>
                      </a:lnTo>
                      <a:lnTo>
                        <a:pt x="1255" y="3"/>
                      </a:lnTo>
                      <a:lnTo>
                        <a:pt x="1200" y="0"/>
                      </a:lnTo>
                      <a:lnTo>
                        <a:pt x="1139" y="3"/>
                      </a:lnTo>
                      <a:lnTo>
                        <a:pt x="1078" y="7"/>
                      </a:lnTo>
                      <a:lnTo>
                        <a:pt x="1017" y="10"/>
                      </a:lnTo>
                      <a:lnTo>
                        <a:pt x="956" y="20"/>
                      </a:lnTo>
                      <a:lnTo>
                        <a:pt x="900" y="31"/>
                      </a:lnTo>
                      <a:lnTo>
                        <a:pt x="844" y="41"/>
                      </a:lnTo>
                      <a:lnTo>
                        <a:pt x="788" y="58"/>
                      </a:lnTo>
                      <a:lnTo>
                        <a:pt x="732" y="72"/>
                      </a:lnTo>
                      <a:lnTo>
                        <a:pt x="681" y="93"/>
                      </a:lnTo>
                      <a:lnTo>
                        <a:pt x="630" y="114"/>
                      </a:lnTo>
                      <a:lnTo>
                        <a:pt x="579" y="135"/>
                      </a:lnTo>
                      <a:lnTo>
                        <a:pt x="529" y="159"/>
                      </a:lnTo>
                      <a:lnTo>
                        <a:pt x="483" y="183"/>
                      </a:lnTo>
                      <a:lnTo>
                        <a:pt x="437" y="211"/>
                      </a:lnTo>
                      <a:lnTo>
                        <a:pt x="396" y="242"/>
                      </a:lnTo>
                      <a:lnTo>
                        <a:pt x="351" y="273"/>
                      </a:lnTo>
                      <a:lnTo>
                        <a:pt x="315" y="304"/>
                      </a:lnTo>
                      <a:lnTo>
                        <a:pt x="274" y="339"/>
                      </a:lnTo>
                      <a:lnTo>
                        <a:pt x="239" y="374"/>
                      </a:lnTo>
                      <a:lnTo>
                        <a:pt x="208" y="408"/>
                      </a:lnTo>
                      <a:lnTo>
                        <a:pt x="173" y="446"/>
                      </a:lnTo>
                      <a:lnTo>
                        <a:pt x="147" y="484"/>
                      </a:lnTo>
                      <a:lnTo>
                        <a:pt x="122" y="526"/>
                      </a:lnTo>
                      <a:lnTo>
                        <a:pt x="96" y="567"/>
                      </a:lnTo>
                      <a:lnTo>
                        <a:pt x="76" y="609"/>
                      </a:lnTo>
                      <a:lnTo>
                        <a:pt x="56" y="650"/>
                      </a:lnTo>
                      <a:lnTo>
                        <a:pt x="41" y="696"/>
                      </a:lnTo>
                      <a:lnTo>
                        <a:pt x="25" y="741"/>
                      </a:lnTo>
                      <a:lnTo>
                        <a:pt x="15" y="786"/>
                      </a:lnTo>
                      <a:lnTo>
                        <a:pt x="10" y="831"/>
                      </a:lnTo>
                      <a:lnTo>
                        <a:pt x="5" y="879"/>
                      </a:lnTo>
                      <a:lnTo>
                        <a:pt x="0" y="924"/>
                      </a:lnTo>
                      <a:lnTo>
                        <a:pt x="5" y="972"/>
                      </a:lnTo>
                      <a:lnTo>
                        <a:pt x="10" y="1017"/>
                      </a:lnTo>
                      <a:lnTo>
                        <a:pt x="15" y="1062"/>
                      </a:lnTo>
                      <a:lnTo>
                        <a:pt x="25" y="1111"/>
                      </a:lnTo>
                      <a:lnTo>
                        <a:pt x="41" y="1152"/>
                      </a:lnTo>
                      <a:lnTo>
                        <a:pt x="56" y="1198"/>
                      </a:lnTo>
                      <a:lnTo>
                        <a:pt x="76" y="1243"/>
                      </a:lnTo>
                      <a:lnTo>
                        <a:pt x="96" y="1284"/>
                      </a:lnTo>
                      <a:lnTo>
                        <a:pt x="122" y="1322"/>
                      </a:lnTo>
                      <a:lnTo>
                        <a:pt x="147" y="1364"/>
                      </a:lnTo>
                      <a:lnTo>
                        <a:pt x="173" y="1402"/>
                      </a:lnTo>
                      <a:lnTo>
                        <a:pt x="208" y="1440"/>
                      </a:lnTo>
                      <a:lnTo>
                        <a:pt x="239" y="1474"/>
                      </a:lnTo>
                      <a:lnTo>
                        <a:pt x="274" y="1513"/>
                      </a:lnTo>
                      <a:lnTo>
                        <a:pt x="315" y="1544"/>
                      </a:lnTo>
                      <a:lnTo>
                        <a:pt x="351" y="1575"/>
                      </a:lnTo>
                      <a:lnTo>
                        <a:pt x="396" y="1606"/>
                      </a:lnTo>
                      <a:lnTo>
                        <a:pt x="437" y="1637"/>
                      </a:lnTo>
                      <a:lnTo>
                        <a:pt x="483" y="1665"/>
                      </a:lnTo>
                      <a:lnTo>
                        <a:pt x="529" y="1689"/>
                      </a:lnTo>
                      <a:lnTo>
                        <a:pt x="579" y="1713"/>
                      </a:lnTo>
                      <a:lnTo>
                        <a:pt x="630" y="1734"/>
                      </a:lnTo>
                      <a:lnTo>
                        <a:pt x="681" y="1755"/>
                      </a:lnTo>
                      <a:lnTo>
                        <a:pt x="732" y="1776"/>
                      </a:lnTo>
                      <a:lnTo>
                        <a:pt x="788" y="1790"/>
                      </a:lnTo>
                      <a:lnTo>
                        <a:pt x="844" y="1807"/>
                      </a:lnTo>
                      <a:lnTo>
                        <a:pt x="900" y="1817"/>
                      </a:lnTo>
                      <a:lnTo>
                        <a:pt x="956" y="1828"/>
                      </a:lnTo>
                      <a:lnTo>
                        <a:pt x="1017" y="1838"/>
                      </a:lnTo>
                      <a:lnTo>
                        <a:pt x="1078" y="1841"/>
                      </a:lnTo>
                      <a:lnTo>
                        <a:pt x="1139" y="1845"/>
                      </a:lnTo>
                      <a:lnTo>
                        <a:pt x="1200" y="1848"/>
                      </a:lnTo>
                      <a:close/>
                    </a:path>
                  </a:pathLst>
                </a:custGeom>
                <a:solidFill>
                  <a:srgbClr val="F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" name="Freeform 63">
                  <a:extLst>
                    <a:ext uri="{FF2B5EF4-FFF2-40B4-BE49-F238E27FC236}">
                      <a16:creationId xmlns:a16="http://schemas.microsoft.com/office/drawing/2014/main" id="{CE75449A-A1D0-6C44-AE30-AC438EFA0A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43" y="1921"/>
                  <a:ext cx="1245" cy="959"/>
                </a:xfrm>
                <a:custGeom>
                  <a:avLst/>
                  <a:gdLst>
                    <a:gd name="T0" fmla="*/ 1138 w 1245"/>
                    <a:gd name="T1" fmla="*/ 45 h 959"/>
                    <a:gd name="T2" fmla="*/ 1128 w 1245"/>
                    <a:gd name="T3" fmla="*/ 135 h 959"/>
                    <a:gd name="T4" fmla="*/ 1103 w 1245"/>
                    <a:gd name="T5" fmla="*/ 222 h 959"/>
                    <a:gd name="T6" fmla="*/ 1072 w 1245"/>
                    <a:gd name="T7" fmla="*/ 305 h 959"/>
                    <a:gd name="T8" fmla="*/ 1026 w 1245"/>
                    <a:gd name="T9" fmla="*/ 384 h 959"/>
                    <a:gd name="T10" fmla="*/ 970 w 1245"/>
                    <a:gd name="T11" fmla="*/ 460 h 959"/>
                    <a:gd name="T12" fmla="*/ 909 w 1245"/>
                    <a:gd name="T13" fmla="*/ 533 h 959"/>
                    <a:gd name="T14" fmla="*/ 838 w 1245"/>
                    <a:gd name="T15" fmla="*/ 599 h 959"/>
                    <a:gd name="T16" fmla="*/ 762 w 1245"/>
                    <a:gd name="T17" fmla="*/ 658 h 959"/>
                    <a:gd name="T18" fmla="*/ 676 w 1245"/>
                    <a:gd name="T19" fmla="*/ 713 h 959"/>
                    <a:gd name="T20" fmla="*/ 584 w 1245"/>
                    <a:gd name="T21" fmla="*/ 762 h 959"/>
                    <a:gd name="T22" fmla="*/ 488 w 1245"/>
                    <a:gd name="T23" fmla="*/ 800 h 959"/>
                    <a:gd name="T24" fmla="*/ 386 w 1245"/>
                    <a:gd name="T25" fmla="*/ 834 h 959"/>
                    <a:gd name="T26" fmla="*/ 279 w 1245"/>
                    <a:gd name="T27" fmla="*/ 859 h 959"/>
                    <a:gd name="T28" fmla="*/ 167 w 1245"/>
                    <a:gd name="T29" fmla="*/ 876 h 959"/>
                    <a:gd name="T30" fmla="*/ 55 w 1245"/>
                    <a:gd name="T31" fmla="*/ 886 h 959"/>
                    <a:gd name="T32" fmla="*/ 0 w 1245"/>
                    <a:gd name="T33" fmla="*/ 959 h 959"/>
                    <a:gd name="T34" fmla="*/ 122 w 1245"/>
                    <a:gd name="T35" fmla="*/ 956 h 959"/>
                    <a:gd name="T36" fmla="*/ 249 w 1245"/>
                    <a:gd name="T37" fmla="*/ 938 h 959"/>
                    <a:gd name="T38" fmla="*/ 371 w 1245"/>
                    <a:gd name="T39" fmla="*/ 914 h 959"/>
                    <a:gd name="T40" fmla="*/ 482 w 1245"/>
                    <a:gd name="T41" fmla="*/ 883 h 959"/>
                    <a:gd name="T42" fmla="*/ 594 w 1245"/>
                    <a:gd name="T43" fmla="*/ 841 h 959"/>
                    <a:gd name="T44" fmla="*/ 696 w 1245"/>
                    <a:gd name="T45" fmla="*/ 793 h 959"/>
                    <a:gd name="T46" fmla="*/ 793 w 1245"/>
                    <a:gd name="T47" fmla="*/ 737 h 959"/>
                    <a:gd name="T48" fmla="*/ 879 w 1245"/>
                    <a:gd name="T49" fmla="*/ 675 h 959"/>
                    <a:gd name="T50" fmla="*/ 960 w 1245"/>
                    <a:gd name="T51" fmla="*/ 609 h 959"/>
                    <a:gd name="T52" fmla="*/ 1031 w 1245"/>
                    <a:gd name="T53" fmla="*/ 533 h 959"/>
                    <a:gd name="T54" fmla="*/ 1098 w 1245"/>
                    <a:gd name="T55" fmla="*/ 454 h 959"/>
                    <a:gd name="T56" fmla="*/ 1148 w 1245"/>
                    <a:gd name="T57" fmla="*/ 370 h 959"/>
                    <a:gd name="T58" fmla="*/ 1189 w 1245"/>
                    <a:gd name="T59" fmla="*/ 284 h 959"/>
                    <a:gd name="T60" fmla="*/ 1220 w 1245"/>
                    <a:gd name="T61" fmla="*/ 190 h 959"/>
                    <a:gd name="T62" fmla="*/ 1240 w 1245"/>
                    <a:gd name="T63" fmla="*/ 97 h 959"/>
                    <a:gd name="T64" fmla="*/ 1245 w 1245"/>
                    <a:gd name="T65" fmla="*/ 0 h 95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245" h="959">
                      <a:moveTo>
                        <a:pt x="1138" y="0"/>
                      </a:moveTo>
                      <a:lnTo>
                        <a:pt x="1138" y="45"/>
                      </a:lnTo>
                      <a:lnTo>
                        <a:pt x="1133" y="90"/>
                      </a:lnTo>
                      <a:lnTo>
                        <a:pt x="1128" y="135"/>
                      </a:lnTo>
                      <a:lnTo>
                        <a:pt x="1118" y="180"/>
                      </a:lnTo>
                      <a:lnTo>
                        <a:pt x="1103" y="222"/>
                      </a:lnTo>
                      <a:lnTo>
                        <a:pt x="1087" y="263"/>
                      </a:lnTo>
                      <a:lnTo>
                        <a:pt x="1072" y="305"/>
                      </a:lnTo>
                      <a:lnTo>
                        <a:pt x="1047" y="346"/>
                      </a:lnTo>
                      <a:lnTo>
                        <a:pt x="1026" y="384"/>
                      </a:lnTo>
                      <a:lnTo>
                        <a:pt x="1001" y="426"/>
                      </a:lnTo>
                      <a:lnTo>
                        <a:pt x="970" y="460"/>
                      </a:lnTo>
                      <a:lnTo>
                        <a:pt x="945" y="499"/>
                      </a:lnTo>
                      <a:lnTo>
                        <a:pt x="909" y="533"/>
                      </a:lnTo>
                      <a:lnTo>
                        <a:pt x="879" y="564"/>
                      </a:lnTo>
                      <a:lnTo>
                        <a:pt x="838" y="599"/>
                      </a:lnTo>
                      <a:lnTo>
                        <a:pt x="803" y="630"/>
                      </a:lnTo>
                      <a:lnTo>
                        <a:pt x="762" y="658"/>
                      </a:lnTo>
                      <a:lnTo>
                        <a:pt x="721" y="685"/>
                      </a:lnTo>
                      <a:lnTo>
                        <a:pt x="676" y="713"/>
                      </a:lnTo>
                      <a:lnTo>
                        <a:pt x="635" y="737"/>
                      </a:lnTo>
                      <a:lnTo>
                        <a:pt x="584" y="762"/>
                      </a:lnTo>
                      <a:lnTo>
                        <a:pt x="538" y="782"/>
                      </a:lnTo>
                      <a:lnTo>
                        <a:pt x="488" y="800"/>
                      </a:lnTo>
                      <a:lnTo>
                        <a:pt x="437" y="817"/>
                      </a:lnTo>
                      <a:lnTo>
                        <a:pt x="386" y="834"/>
                      </a:lnTo>
                      <a:lnTo>
                        <a:pt x="335" y="848"/>
                      </a:lnTo>
                      <a:lnTo>
                        <a:pt x="279" y="859"/>
                      </a:lnTo>
                      <a:lnTo>
                        <a:pt x="223" y="869"/>
                      </a:lnTo>
                      <a:lnTo>
                        <a:pt x="167" y="876"/>
                      </a:lnTo>
                      <a:lnTo>
                        <a:pt x="111" y="883"/>
                      </a:lnTo>
                      <a:lnTo>
                        <a:pt x="55" y="886"/>
                      </a:lnTo>
                      <a:lnTo>
                        <a:pt x="0" y="886"/>
                      </a:lnTo>
                      <a:lnTo>
                        <a:pt x="0" y="959"/>
                      </a:lnTo>
                      <a:lnTo>
                        <a:pt x="61" y="959"/>
                      </a:lnTo>
                      <a:lnTo>
                        <a:pt x="122" y="956"/>
                      </a:lnTo>
                      <a:lnTo>
                        <a:pt x="188" y="949"/>
                      </a:lnTo>
                      <a:lnTo>
                        <a:pt x="249" y="938"/>
                      </a:lnTo>
                      <a:lnTo>
                        <a:pt x="310" y="928"/>
                      </a:lnTo>
                      <a:lnTo>
                        <a:pt x="371" y="914"/>
                      </a:lnTo>
                      <a:lnTo>
                        <a:pt x="427" y="900"/>
                      </a:lnTo>
                      <a:lnTo>
                        <a:pt x="482" y="883"/>
                      </a:lnTo>
                      <a:lnTo>
                        <a:pt x="538" y="862"/>
                      </a:lnTo>
                      <a:lnTo>
                        <a:pt x="594" y="841"/>
                      </a:lnTo>
                      <a:lnTo>
                        <a:pt x="645" y="821"/>
                      </a:lnTo>
                      <a:lnTo>
                        <a:pt x="696" y="793"/>
                      </a:lnTo>
                      <a:lnTo>
                        <a:pt x="747" y="769"/>
                      </a:lnTo>
                      <a:lnTo>
                        <a:pt x="793" y="737"/>
                      </a:lnTo>
                      <a:lnTo>
                        <a:pt x="838" y="710"/>
                      </a:lnTo>
                      <a:lnTo>
                        <a:pt x="879" y="675"/>
                      </a:lnTo>
                      <a:lnTo>
                        <a:pt x="925" y="644"/>
                      </a:lnTo>
                      <a:lnTo>
                        <a:pt x="960" y="609"/>
                      </a:lnTo>
                      <a:lnTo>
                        <a:pt x="996" y="571"/>
                      </a:lnTo>
                      <a:lnTo>
                        <a:pt x="1031" y="533"/>
                      </a:lnTo>
                      <a:lnTo>
                        <a:pt x="1067" y="495"/>
                      </a:lnTo>
                      <a:lnTo>
                        <a:pt x="1098" y="454"/>
                      </a:lnTo>
                      <a:lnTo>
                        <a:pt x="1123" y="415"/>
                      </a:lnTo>
                      <a:lnTo>
                        <a:pt x="1148" y="370"/>
                      </a:lnTo>
                      <a:lnTo>
                        <a:pt x="1169" y="329"/>
                      </a:lnTo>
                      <a:lnTo>
                        <a:pt x="1189" y="284"/>
                      </a:lnTo>
                      <a:lnTo>
                        <a:pt x="1204" y="239"/>
                      </a:lnTo>
                      <a:lnTo>
                        <a:pt x="1220" y="190"/>
                      </a:lnTo>
                      <a:lnTo>
                        <a:pt x="1230" y="145"/>
                      </a:lnTo>
                      <a:lnTo>
                        <a:pt x="1240" y="97"/>
                      </a:lnTo>
                      <a:lnTo>
                        <a:pt x="1245" y="48"/>
                      </a:lnTo>
                      <a:lnTo>
                        <a:pt x="1245" y="0"/>
                      </a:lnTo>
                      <a:lnTo>
                        <a:pt x="113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" name="Freeform 64">
                  <a:extLst>
                    <a:ext uri="{FF2B5EF4-FFF2-40B4-BE49-F238E27FC236}">
                      <a16:creationId xmlns:a16="http://schemas.microsoft.com/office/drawing/2014/main" id="{872ED78D-BE1A-1D40-BA9E-07813C3336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43" y="962"/>
                  <a:ext cx="1245" cy="959"/>
                </a:xfrm>
                <a:custGeom>
                  <a:avLst/>
                  <a:gdLst>
                    <a:gd name="T0" fmla="*/ 55 w 1245"/>
                    <a:gd name="T1" fmla="*/ 73 h 959"/>
                    <a:gd name="T2" fmla="*/ 167 w 1245"/>
                    <a:gd name="T3" fmla="*/ 83 h 959"/>
                    <a:gd name="T4" fmla="*/ 279 w 1245"/>
                    <a:gd name="T5" fmla="*/ 100 h 959"/>
                    <a:gd name="T6" fmla="*/ 386 w 1245"/>
                    <a:gd name="T7" fmla="*/ 125 h 959"/>
                    <a:gd name="T8" fmla="*/ 488 w 1245"/>
                    <a:gd name="T9" fmla="*/ 159 h 959"/>
                    <a:gd name="T10" fmla="*/ 584 w 1245"/>
                    <a:gd name="T11" fmla="*/ 201 h 959"/>
                    <a:gd name="T12" fmla="*/ 676 w 1245"/>
                    <a:gd name="T13" fmla="*/ 246 h 959"/>
                    <a:gd name="T14" fmla="*/ 762 w 1245"/>
                    <a:gd name="T15" fmla="*/ 301 h 959"/>
                    <a:gd name="T16" fmla="*/ 838 w 1245"/>
                    <a:gd name="T17" fmla="*/ 360 h 959"/>
                    <a:gd name="T18" fmla="*/ 909 w 1245"/>
                    <a:gd name="T19" fmla="*/ 426 h 959"/>
                    <a:gd name="T20" fmla="*/ 970 w 1245"/>
                    <a:gd name="T21" fmla="*/ 499 h 959"/>
                    <a:gd name="T22" fmla="*/ 1026 w 1245"/>
                    <a:gd name="T23" fmla="*/ 575 h 959"/>
                    <a:gd name="T24" fmla="*/ 1072 w 1245"/>
                    <a:gd name="T25" fmla="*/ 654 h 959"/>
                    <a:gd name="T26" fmla="*/ 1103 w 1245"/>
                    <a:gd name="T27" fmla="*/ 737 h 959"/>
                    <a:gd name="T28" fmla="*/ 1128 w 1245"/>
                    <a:gd name="T29" fmla="*/ 824 h 959"/>
                    <a:gd name="T30" fmla="*/ 1138 w 1245"/>
                    <a:gd name="T31" fmla="*/ 914 h 959"/>
                    <a:gd name="T32" fmla="*/ 1245 w 1245"/>
                    <a:gd name="T33" fmla="*/ 959 h 959"/>
                    <a:gd name="T34" fmla="*/ 1240 w 1245"/>
                    <a:gd name="T35" fmla="*/ 866 h 959"/>
                    <a:gd name="T36" fmla="*/ 1220 w 1245"/>
                    <a:gd name="T37" fmla="*/ 769 h 959"/>
                    <a:gd name="T38" fmla="*/ 1189 w 1245"/>
                    <a:gd name="T39" fmla="*/ 679 h 959"/>
                    <a:gd name="T40" fmla="*/ 1148 w 1245"/>
                    <a:gd name="T41" fmla="*/ 589 h 959"/>
                    <a:gd name="T42" fmla="*/ 1098 w 1245"/>
                    <a:gd name="T43" fmla="*/ 505 h 959"/>
                    <a:gd name="T44" fmla="*/ 1031 w 1245"/>
                    <a:gd name="T45" fmla="*/ 426 h 959"/>
                    <a:gd name="T46" fmla="*/ 960 w 1245"/>
                    <a:gd name="T47" fmla="*/ 353 h 959"/>
                    <a:gd name="T48" fmla="*/ 879 w 1245"/>
                    <a:gd name="T49" fmla="*/ 284 h 959"/>
                    <a:gd name="T50" fmla="*/ 793 w 1245"/>
                    <a:gd name="T51" fmla="*/ 222 h 959"/>
                    <a:gd name="T52" fmla="*/ 696 w 1245"/>
                    <a:gd name="T53" fmla="*/ 166 h 959"/>
                    <a:gd name="T54" fmla="*/ 594 w 1245"/>
                    <a:gd name="T55" fmla="*/ 118 h 959"/>
                    <a:gd name="T56" fmla="*/ 482 w 1245"/>
                    <a:gd name="T57" fmla="*/ 76 h 959"/>
                    <a:gd name="T58" fmla="*/ 371 w 1245"/>
                    <a:gd name="T59" fmla="*/ 45 h 959"/>
                    <a:gd name="T60" fmla="*/ 249 w 1245"/>
                    <a:gd name="T61" fmla="*/ 21 h 959"/>
                    <a:gd name="T62" fmla="*/ 122 w 1245"/>
                    <a:gd name="T63" fmla="*/ 3 h 959"/>
                    <a:gd name="T64" fmla="*/ 0 w 1245"/>
                    <a:gd name="T65" fmla="*/ 0 h 95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245" h="959">
                      <a:moveTo>
                        <a:pt x="0" y="73"/>
                      </a:moveTo>
                      <a:lnTo>
                        <a:pt x="55" y="73"/>
                      </a:lnTo>
                      <a:lnTo>
                        <a:pt x="111" y="76"/>
                      </a:lnTo>
                      <a:lnTo>
                        <a:pt x="167" y="83"/>
                      </a:lnTo>
                      <a:lnTo>
                        <a:pt x="223" y="90"/>
                      </a:lnTo>
                      <a:lnTo>
                        <a:pt x="279" y="100"/>
                      </a:lnTo>
                      <a:lnTo>
                        <a:pt x="335" y="111"/>
                      </a:lnTo>
                      <a:lnTo>
                        <a:pt x="386" y="125"/>
                      </a:lnTo>
                      <a:lnTo>
                        <a:pt x="437" y="142"/>
                      </a:lnTo>
                      <a:lnTo>
                        <a:pt x="488" y="159"/>
                      </a:lnTo>
                      <a:lnTo>
                        <a:pt x="538" y="177"/>
                      </a:lnTo>
                      <a:lnTo>
                        <a:pt x="584" y="201"/>
                      </a:lnTo>
                      <a:lnTo>
                        <a:pt x="635" y="222"/>
                      </a:lnTo>
                      <a:lnTo>
                        <a:pt x="676" y="246"/>
                      </a:lnTo>
                      <a:lnTo>
                        <a:pt x="721" y="274"/>
                      </a:lnTo>
                      <a:lnTo>
                        <a:pt x="762" y="301"/>
                      </a:lnTo>
                      <a:lnTo>
                        <a:pt x="803" y="332"/>
                      </a:lnTo>
                      <a:lnTo>
                        <a:pt x="838" y="360"/>
                      </a:lnTo>
                      <a:lnTo>
                        <a:pt x="879" y="395"/>
                      </a:lnTo>
                      <a:lnTo>
                        <a:pt x="909" y="426"/>
                      </a:lnTo>
                      <a:lnTo>
                        <a:pt x="945" y="464"/>
                      </a:lnTo>
                      <a:lnTo>
                        <a:pt x="970" y="499"/>
                      </a:lnTo>
                      <a:lnTo>
                        <a:pt x="1001" y="537"/>
                      </a:lnTo>
                      <a:lnTo>
                        <a:pt x="1026" y="575"/>
                      </a:lnTo>
                      <a:lnTo>
                        <a:pt x="1047" y="613"/>
                      </a:lnTo>
                      <a:lnTo>
                        <a:pt x="1072" y="654"/>
                      </a:lnTo>
                      <a:lnTo>
                        <a:pt x="1087" y="696"/>
                      </a:lnTo>
                      <a:lnTo>
                        <a:pt x="1103" y="737"/>
                      </a:lnTo>
                      <a:lnTo>
                        <a:pt x="1118" y="782"/>
                      </a:lnTo>
                      <a:lnTo>
                        <a:pt x="1128" y="824"/>
                      </a:lnTo>
                      <a:lnTo>
                        <a:pt x="1133" y="869"/>
                      </a:lnTo>
                      <a:lnTo>
                        <a:pt x="1138" y="914"/>
                      </a:lnTo>
                      <a:lnTo>
                        <a:pt x="1138" y="959"/>
                      </a:lnTo>
                      <a:lnTo>
                        <a:pt x="1245" y="959"/>
                      </a:lnTo>
                      <a:lnTo>
                        <a:pt x="1245" y="914"/>
                      </a:lnTo>
                      <a:lnTo>
                        <a:pt x="1240" y="866"/>
                      </a:lnTo>
                      <a:lnTo>
                        <a:pt x="1230" y="817"/>
                      </a:lnTo>
                      <a:lnTo>
                        <a:pt x="1220" y="769"/>
                      </a:lnTo>
                      <a:lnTo>
                        <a:pt x="1204" y="724"/>
                      </a:lnTo>
                      <a:lnTo>
                        <a:pt x="1189" y="679"/>
                      </a:lnTo>
                      <a:lnTo>
                        <a:pt x="1169" y="634"/>
                      </a:lnTo>
                      <a:lnTo>
                        <a:pt x="1148" y="589"/>
                      </a:lnTo>
                      <a:lnTo>
                        <a:pt x="1123" y="547"/>
                      </a:lnTo>
                      <a:lnTo>
                        <a:pt x="1098" y="505"/>
                      </a:lnTo>
                      <a:lnTo>
                        <a:pt x="1067" y="464"/>
                      </a:lnTo>
                      <a:lnTo>
                        <a:pt x="1031" y="426"/>
                      </a:lnTo>
                      <a:lnTo>
                        <a:pt x="996" y="388"/>
                      </a:lnTo>
                      <a:lnTo>
                        <a:pt x="960" y="353"/>
                      </a:lnTo>
                      <a:lnTo>
                        <a:pt x="925" y="319"/>
                      </a:lnTo>
                      <a:lnTo>
                        <a:pt x="879" y="284"/>
                      </a:lnTo>
                      <a:lnTo>
                        <a:pt x="838" y="253"/>
                      </a:lnTo>
                      <a:lnTo>
                        <a:pt x="793" y="222"/>
                      </a:lnTo>
                      <a:lnTo>
                        <a:pt x="747" y="194"/>
                      </a:lnTo>
                      <a:lnTo>
                        <a:pt x="696" y="166"/>
                      </a:lnTo>
                      <a:lnTo>
                        <a:pt x="645" y="142"/>
                      </a:lnTo>
                      <a:lnTo>
                        <a:pt x="594" y="118"/>
                      </a:lnTo>
                      <a:lnTo>
                        <a:pt x="538" y="97"/>
                      </a:lnTo>
                      <a:lnTo>
                        <a:pt x="482" y="76"/>
                      </a:lnTo>
                      <a:lnTo>
                        <a:pt x="427" y="59"/>
                      </a:lnTo>
                      <a:lnTo>
                        <a:pt x="371" y="45"/>
                      </a:lnTo>
                      <a:lnTo>
                        <a:pt x="310" y="31"/>
                      </a:lnTo>
                      <a:lnTo>
                        <a:pt x="249" y="21"/>
                      </a:lnTo>
                      <a:lnTo>
                        <a:pt x="188" y="10"/>
                      </a:lnTo>
                      <a:lnTo>
                        <a:pt x="122" y="3"/>
                      </a:lnTo>
                      <a:lnTo>
                        <a:pt x="61" y="0"/>
                      </a:lnTo>
                      <a:lnTo>
                        <a:pt x="0" y="0"/>
                      </a:lnTo>
                      <a:lnTo>
                        <a:pt x="0" y="7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" name="Freeform 65">
                  <a:extLst>
                    <a:ext uri="{FF2B5EF4-FFF2-40B4-BE49-F238E27FC236}">
                      <a16:creationId xmlns:a16="http://schemas.microsoft.com/office/drawing/2014/main" id="{6FB2C1C2-0574-AC45-85AC-D713294F79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92" y="962"/>
                  <a:ext cx="1251" cy="959"/>
                </a:xfrm>
                <a:custGeom>
                  <a:avLst/>
                  <a:gdLst>
                    <a:gd name="T0" fmla="*/ 107 w 1251"/>
                    <a:gd name="T1" fmla="*/ 914 h 959"/>
                    <a:gd name="T2" fmla="*/ 117 w 1251"/>
                    <a:gd name="T3" fmla="*/ 824 h 959"/>
                    <a:gd name="T4" fmla="*/ 142 w 1251"/>
                    <a:gd name="T5" fmla="*/ 737 h 959"/>
                    <a:gd name="T6" fmla="*/ 173 w 1251"/>
                    <a:gd name="T7" fmla="*/ 654 h 959"/>
                    <a:gd name="T8" fmla="*/ 219 w 1251"/>
                    <a:gd name="T9" fmla="*/ 575 h 959"/>
                    <a:gd name="T10" fmla="*/ 275 w 1251"/>
                    <a:gd name="T11" fmla="*/ 499 h 959"/>
                    <a:gd name="T12" fmla="*/ 336 w 1251"/>
                    <a:gd name="T13" fmla="*/ 426 h 959"/>
                    <a:gd name="T14" fmla="*/ 407 w 1251"/>
                    <a:gd name="T15" fmla="*/ 360 h 959"/>
                    <a:gd name="T16" fmla="*/ 483 w 1251"/>
                    <a:gd name="T17" fmla="*/ 301 h 959"/>
                    <a:gd name="T18" fmla="*/ 569 w 1251"/>
                    <a:gd name="T19" fmla="*/ 246 h 959"/>
                    <a:gd name="T20" fmla="*/ 661 w 1251"/>
                    <a:gd name="T21" fmla="*/ 201 h 959"/>
                    <a:gd name="T22" fmla="*/ 757 w 1251"/>
                    <a:gd name="T23" fmla="*/ 159 h 959"/>
                    <a:gd name="T24" fmla="*/ 859 w 1251"/>
                    <a:gd name="T25" fmla="*/ 125 h 959"/>
                    <a:gd name="T26" fmla="*/ 966 w 1251"/>
                    <a:gd name="T27" fmla="*/ 100 h 959"/>
                    <a:gd name="T28" fmla="*/ 1078 w 1251"/>
                    <a:gd name="T29" fmla="*/ 83 h 959"/>
                    <a:gd name="T30" fmla="*/ 1190 w 1251"/>
                    <a:gd name="T31" fmla="*/ 73 h 959"/>
                    <a:gd name="T32" fmla="*/ 1251 w 1251"/>
                    <a:gd name="T33" fmla="*/ 0 h 959"/>
                    <a:gd name="T34" fmla="*/ 1123 w 1251"/>
                    <a:gd name="T35" fmla="*/ 3 h 959"/>
                    <a:gd name="T36" fmla="*/ 996 w 1251"/>
                    <a:gd name="T37" fmla="*/ 21 h 959"/>
                    <a:gd name="T38" fmla="*/ 874 w 1251"/>
                    <a:gd name="T39" fmla="*/ 45 h 959"/>
                    <a:gd name="T40" fmla="*/ 763 w 1251"/>
                    <a:gd name="T41" fmla="*/ 76 h 959"/>
                    <a:gd name="T42" fmla="*/ 651 w 1251"/>
                    <a:gd name="T43" fmla="*/ 118 h 959"/>
                    <a:gd name="T44" fmla="*/ 549 w 1251"/>
                    <a:gd name="T45" fmla="*/ 166 h 959"/>
                    <a:gd name="T46" fmla="*/ 452 w 1251"/>
                    <a:gd name="T47" fmla="*/ 222 h 959"/>
                    <a:gd name="T48" fmla="*/ 366 w 1251"/>
                    <a:gd name="T49" fmla="*/ 284 h 959"/>
                    <a:gd name="T50" fmla="*/ 285 w 1251"/>
                    <a:gd name="T51" fmla="*/ 353 h 959"/>
                    <a:gd name="T52" fmla="*/ 214 w 1251"/>
                    <a:gd name="T53" fmla="*/ 426 h 959"/>
                    <a:gd name="T54" fmla="*/ 147 w 1251"/>
                    <a:gd name="T55" fmla="*/ 505 h 959"/>
                    <a:gd name="T56" fmla="*/ 97 w 1251"/>
                    <a:gd name="T57" fmla="*/ 589 h 959"/>
                    <a:gd name="T58" fmla="*/ 56 w 1251"/>
                    <a:gd name="T59" fmla="*/ 679 h 959"/>
                    <a:gd name="T60" fmla="*/ 25 w 1251"/>
                    <a:gd name="T61" fmla="*/ 769 h 959"/>
                    <a:gd name="T62" fmla="*/ 5 w 1251"/>
                    <a:gd name="T63" fmla="*/ 866 h 959"/>
                    <a:gd name="T64" fmla="*/ 0 w 1251"/>
                    <a:gd name="T65" fmla="*/ 959 h 95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251" h="959">
                      <a:moveTo>
                        <a:pt x="107" y="959"/>
                      </a:moveTo>
                      <a:lnTo>
                        <a:pt x="107" y="914"/>
                      </a:lnTo>
                      <a:lnTo>
                        <a:pt x="112" y="869"/>
                      </a:lnTo>
                      <a:lnTo>
                        <a:pt x="117" y="824"/>
                      </a:lnTo>
                      <a:lnTo>
                        <a:pt x="127" y="782"/>
                      </a:lnTo>
                      <a:lnTo>
                        <a:pt x="142" y="737"/>
                      </a:lnTo>
                      <a:lnTo>
                        <a:pt x="158" y="696"/>
                      </a:lnTo>
                      <a:lnTo>
                        <a:pt x="173" y="654"/>
                      </a:lnTo>
                      <a:lnTo>
                        <a:pt x="198" y="613"/>
                      </a:lnTo>
                      <a:lnTo>
                        <a:pt x="219" y="575"/>
                      </a:lnTo>
                      <a:lnTo>
                        <a:pt x="244" y="537"/>
                      </a:lnTo>
                      <a:lnTo>
                        <a:pt x="275" y="499"/>
                      </a:lnTo>
                      <a:lnTo>
                        <a:pt x="300" y="464"/>
                      </a:lnTo>
                      <a:lnTo>
                        <a:pt x="336" y="426"/>
                      </a:lnTo>
                      <a:lnTo>
                        <a:pt x="366" y="395"/>
                      </a:lnTo>
                      <a:lnTo>
                        <a:pt x="407" y="360"/>
                      </a:lnTo>
                      <a:lnTo>
                        <a:pt x="442" y="332"/>
                      </a:lnTo>
                      <a:lnTo>
                        <a:pt x="483" y="301"/>
                      </a:lnTo>
                      <a:lnTo>
                        <a:pt x="524" y="274"/>
                      </a:lnTo>
                      <a:lnTo>
                        <a:pt x="569" y="246"/>
                      </a:lnTo>
                      <a:lnTo>
                        <a:pt x="610" y="222"/>
                      </a:lnTo>
                      <a:lnTo>
                        <a:pt x="661" y="201"/>
                      </a:lnTo>
                      <a:lnTo>
                        <a:pt x="707" y="177"/>
                      </a:lnTo>
                      <a:lnTo>
                        <a:pt x="757" y="159"/>
                      </a:lnTo>
                      <a:lnTo>
                        <a:pt x="808" y="142"/>
                      </a:lnTo>
                      <a:lnTo>
                        <a:pt x="859" y="125"/>
                      </a:lnTo>
                      <a:lnTo>
                        <a:pt x="910" y="111"/>
                      </a:lnTo>
                      <a:lnTo>
                        <a:pt x="966" y="100"/>
                      </a:lnTo>
                      <a:lnTo>
                        <a:pt x="1022" y="90"/>
                      </a:lnTo>
                      <a:lnTo>
                        <a:pt x="1078" y="83"/>
                      </a:lnTo>
                      <a:lnTo>
                        <a:pt x="1134" y="76"/>
                      </a:lnTo>
                      <a:lnTo>
                        <a:pt x="1190" y="73"/>
                      </a:lnTo>
                      <a:lnTo>
                        <a:pt x="1251" y="73"/>
                      </a:lnTo>
                      <a:lnTo>
                        <a:pt x="1251" y="0"/>
                      </a:lnTo>
                      <a:lnTo>
                        <a:pt x="1184" y="0"/>
                      </a:lnTo>
                      <a:lnTo>
                        <a:pt x="1123" y="3"/>
                      </a:lnTo>
                      <a:lnTo>
                        <a:pt x="1057" y="10"/>
                      </a:lnTo>
                      <a:lnTo>
                        <a:pt x="996" y="21"/>
                      </a:lnTo>
                      <a:lnTo>
                        <a:pt x="935" y="31"/>
                      </a:lnTo>
                      <a:lnTo>
                        <a:pt x="874" y="45"/>
                      </a:lnTo>
                      <a:lnTo>
                        <a:pt x="818" y="59"/>
                      </a:lnTo>
                      <a:lnTo>
                        <a:pt x="763" y="76"/>
                      </a:lnTo>
                      <a:lnTo>
                        <a:pt x="707" y="97"/>
                      </a:lnTo>
                      <a:lnTo>
                        <a:pt x="651" y="118"/>
                      </a:lnTo>
                      <a:lnTo>
                        <a:pt x="600" y="142"/>
                      </a:lnTo>
                      <a:lnTo>
                        <a:pt x="549" y="166"/>
                      </a:lnTo>
                      <a:lnTo>
                        <a:pt x="498" y="194"/>
                      </a:lnTo>
                      <a:lnTo>
                        <a:pt x="452" y="222"/>
                      </a:lnTo>
                      <a:lnTo>
                        <a:pt x="407" y="253"/>
                      </a:lnTo>
                      <a:lnTo>
                        <a:pt x="366" y="284"/>
                      </a:lnTo>
                      <a:lnTo>
                        <a:pt x="320" y="319"/>
                      </a:lnTo>
                      <a:lnTo>
                        <a:pt x="285" y="353"/>
                      </a:lnTo>
                      <a:lnTo>
                        <a:pt x="249" y="388"/>
                      </a:lnTo>
                      <a:lnTo>
                        <a:pt x="214" y="426"/>
                      </a:lnTo>
                      <a:lnTo>
                        <a:pt x="178" y="464"/>
                      </a:lnTo>
                      <a:lnTo>
                        <a:pt x="147" y="505"/>
                      </a:lnTo>
                      <a:lnTo>
                        <a:pt x="122" y="547"/>
                      </a:lnTo>
                      <a:lnTo>
                        <a:pt x="97" y="589"/>
                      </a:lnTo>
                      <a:lnTo>
                        <a:pt x="76" y="634"/>
                      </a:lnTo>
                      <a:lnTo>
                        <a:pt x="56" y="679"/>
                      </a:lnTo>
                      <a:lnTo>
                        <a:pt x="41" y="724"/>
                      </a:lnTo>
                      <a:lnTo>
                        <a:pt x="25" y="769"/>
                      </a:lnTo>
                      <a:lnTo>
                        <a:pt x="15" y="817"/>
                      </a:lnTo>
                      <a:lnTo>
                        <a:pt x="5" y="866"/>
                      </a:lnTo>
                      <a:lnTo>
                        <a:pt x="0" y="914"/>
                      </a:lnTo>
                      <a:lnTo>
                        <a:pt x="0" y="959"/>
                      </a:lnTo>
                      <a:lnTo>
                        <a:pt x="107" y="95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" name="Freeform 66">
                  <a:extLst>
                    <a:ext uri="{FF2B5EF4-FFF2-40B4-BE49-F238E27FC236}">
                      <a16:creationId xmlns:a16="http://schemas.microsoft.com/office/drawing/2014/main" id="{EE34C8B4-4706-2A42-AA14-3A67DD7ECB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92" y="1921"/>
                  <a:ext cx="1251" cy="959"/>
                </a:xfrm>
                <a:custGeom>
                  <a:avLst/>
                  <a:gdLst>
                    <a:gd name="T0" fmla="*/ 1190 w 1251"/>
                    <a:gd name="T1" fmla="*/ 886 h 959"/>
                    <a:gd name="T2" fmla="*/ 1078 w 1251"/>
                    <a:gd name="T3" fmla="*/ 876 h 959"/>
                    <a:gd name="T4" fmla="*/ 966 w 1251"/>
                    <a:gd name="T5" fmla="*/ 859 h 959"/>
                    <a:gd name="T6" fmla="*/ 859 w 1251"/>
                    <a:gd name="T7" fmla="*/ 834 h 959"/>
                    <a:gd name="T8" fmla="*/ 757 w 1251"/>
                    <a:gd name="T9" fmla="*/ 800 h 959"/>
                    <a:gd name="T10" fmla="*/ 661 w 1251"/>
                    <a:gd name="T11" fmla="*/ 762 h 959"/>
                    <a:gd name="T12" fmla="*/ 569 w 1251"/>
                    <a:gd name="T13" fmla="*/ 713 h 959"/>
                    <a:gd name="T14" fmla="*/ 483 w 1251"/>
                    <a:gd name="T15" fmla="*/ 658 h 959"/>
                    <a:gd name="T16" fmla="*/ 407 w 1251"/>
                    <a:gd name="T17" fmla="*/ 599 h 959"/>
                    <a:gd name="T18" fmla="*/ 336 w 1251"/>
                    <a:gd name="T19" fmla="*/ 533 h 959"/>
                    <a:gd name="T20" fmla="*/ 275 w 1251"/>
                    <a:gd name="T21" fmla="*/ 460 h 959"/>
                    <a:gd name="T22" fmla="*/ 219 w 1251"/>
                    <a:gd name="T23" fmla="*/ 384 h 959"/>
                    <a:gd name="T24" fmla="*/ 173 w 1251"/>
                    <a:gd name="T25" fmla="*/ 305 h 959"/>
                    <a:gd name="T26" fmla="*/ 142 w 1251"/>
                    <a:gd name="T27" fmla="*/ 222 h 959"/>
                    <a:gd name="T28" fmla="*/ 117 w 1251"/>
                    <a:gd name="T29" fmla="*/ 135 h 959"/>
                    <a:gd name="T30" fmla="*/ 107 w 1251"/>
                    <a:gd name="T31" fmla="*/ 45 h 959"/>
                    <a:gd name="T32" fmla="*/ 0 w 1251"/>
                    <a:gd name="T33" fmla="*/ 0 h 959"/>
                    <a:gd name="T34" fmla="*/ 5 w 1251"/>
                    <a:gd name="T35" fmla="*/ 97 h 959"/>
                    <a:gd name="T36" fmla="*/ 25 w 1251"/>
                    <a:gd name="T37" fmla="*/ 190 h 959"/>
                    <a:gd name="T38" fmla="*/ 56 w 1251"/>
                    <a:gd name="T39" fmla="*/ 284 h 959"/>
                    <a:gd name="T40" fmla="*/ 97 w 1251"/>
                    <a:gd name="T41" fmla="*/ 370 h 959"/>
                    <a:gd name="T42" fmla="*/ 147 w 1251"/>
                    <a:gd name="T43" fmla="*/ 454 h 959"/>
                    <a:gd name="T44" fmla="*/ 214 w 1251"/>
                    <a:gd name="T45" fmla="*/ 533 h 959"/>
                    <a:gd name="T46" fmla="*/ 285 w 1251"/>
                    <a:gd name="T47" fmla="*/ 609 h 959"/>
                    <a:gd name="T48" fmla="*/ 366 w 1251"/>
                    <a:gd name="T49" fmla="*/ 675 h 959"/>
                    <a:gd name="T50" fmla="*/ 452 w 1251"/>
                    <a:gd name="T51" fmla="*/ 737 h 959"/>
                    <a:gd name="T52" fmla="*/ 549 w 1251"/>
                    <a:gd name="T53" fmla="*/ 793 h 959"/>
                    <a:gd name="T54" fmla="*/ 651 w 1251"/>
                    <a:gd name="T55" fmla="*/ 841 h 959"/>
                    <a:gd name="T56" fmla="*/ 763 w 1251"/>
                    <a:gd name="T57" fmla="*/ 883 h 959"/>
                    <a:gd name="T58" fmla="*/ 874 w 1251"/>
                    <a:gd name="T59" fmla="*/ 914 h 959"/>
                    <a:gd name="T60" fmla="*/ 996 w 1251"/>
                    <a:gd name="T61" fmla="*/ 938 h 959"/>
                    <a:gd name="T62" fmla="*/ 1123 w 1251"/>
                    <a:gd name="T63" fmla="*/ 956 h 959"/>
                    <a:gd name="T64" fmla="*/ 1251 w 1251"/>
                    <a:gd name="T65" fmla="*/ 959 h 95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251" h="959">
                      <a:moveTo>
                        <a:pt x="1251" y="886"/>
                      </a:moveTo>
                      <a:lnTo>
                        <a:pt x="1190" y="886"/>
                      </a:lnTo>
                      <a:lnTo>
                        <a:pt x="1134" y="883"/>
                      </a:lnTo>
                      <a:lnTo>
                        <a:pt x="1078" y="876"/>
                      </a:lnTo>
                      <a:lnTo>
                        <a:pt x="1022" y="869"/>
                      </a:lnTo>
                      <a:lnTo>
                        <a:pt x="966" y="859"/>
                      </a:lnTo>
                      <a:lnTo>
                        <a:pt x="910" y="848"/>
                      </a:lnTo>
                      <a:lnTo>
                        <a:pt x="859" y="834"/>
                      </a:lnTo>
                      <a:lnTo>
                        <a:pt x="808" y="817"/>
                      </a:lnTo>
                      <a:lnTo>
                        <a:pt x="757" y="800"/>
                      </a:lnTo>
                      <a:lnTo>
                        <a:pt x="707" y="782"/>
                      </a:lnTo>
                      <a:lnTo>
                        <a:pt x="661" y="762"/>
                      </a:lnTo>
                      <a:lnTo>
                        <a:pt x="610" y="737"/>
                      </a:lnTo>
                      <a:lnTo>
                        <a:pt x="569" y="713"/>
                      </a:lnTo>
                      <a:lnTo>
                        <a:pt x="524" y="685"/>
                      </a:lnTo>
                      <a:lnTo>
                        <a:pt x="483" y="658"/>
                      </a:lnTo>
                      <a:lnTo>
                        <a:pt x="442" y="630"/>
                      </a:lnTo>
                      <a:lnTo>
                        <a:pt x="407" y="599"/>
                      </a:lnTo>
                      <a:lnTo>
                        <a:pt x="366" y="564"/>
                      </a:lnTo>
                      <a:lnTo>
                        <a:pt x="336" y="533"/>
                      </a:lnTo>
                      <a:lnTo>
                        <a:pt x="300" y="499"/>
                      </a:lnTo>
                      <a:lnTo>
                        <a:pt x="275" y="460"/>
                      </a:lnTo>
                      <a:lnTo>
                        <a:pt x="244" y="426"/>
                      </a:lnTo>
                      <a:lnTo>
                        <a:pt x="219" y="384"/>
                      </a:lnTo>
                      <a:lnTo>
                        <a:pt x="198" y="346"/>
                      </a:lnTo>
                      <a:lnTo>
                        <a:pt x="173" y="305"/>
                      </a:lnTo>
                      <a:lnTo>
                        <a:pt x="158" y="263"/>
                      </a:lnTo>
                      <a:lnTo>
                        <a:pt x="142" y="222"/>
                      </a:lnTo>
                      <a:lnTo>
                        <a:pt x="127" y="180"/>
                      </a:lnTo>
                      <a:lnTo>
                        <a:pt x="117" y="135"/>
                      </a:lnTo>
                      <a:lnTo>
                        <a:pt x="112" y="90"/>
                      </a:lnTo>
                      <a:lnTo>
                        <a:pt x="107" y="45"/>
                      </a:lnTo>
                      <a:lnTo>
                        <a:pt x="107" y="0"/>
                      </a:lnTo>
                      <a:lnTo>
                        <a:pt x="0" y="0"/>
                      </a:lnTo>
                      <a:lnTo>
                        <a:pt x="0" y="48"/>
                      </a:lnTo>
                      <a:lnTo>
                        <a:pt x="5" y="97"/>
                      </a:lnTo>
                      <a:lnTo>
                        <a:pt x="15" y="145"/>
                      </a:lnTo>
                      <a:lnTo>
                        <a:pt x="25" y="190"/>
                      </a:lnTo>
                      <a:lnTo>
                        <a:pt x="41" y="239"/>
                      </a:lnTo>
                      <a:lnTo>
                        <a:pt x="56" y="284"/>
                      </a:lnTo>
                      <a:lnTo>
                        <a:pt x="76" y="329"/>
                      </a:lnTo>
                      <a:lnTo>
                        <a:pt x="97" y="370"/>
                      </a:lnTo>
                      <a:lnTo>
                        <a:pt x="122" y="415"/>
                      </a:lnTo>
                      <a:lnTo>
                        <a:pt x="147" y="454"/>
                      </a:lnTo>
                      <a:lnTo>
                        <a:pt x="178" y="495"/>
                      </a:lnTo>
                      <a:lnTo>
                        <a:pt x="214" y="533"/>
                      </a:lnTo>
                      <a:lnTo>
                        <a:pt x="249" y="571"/>
                      </a:lnTo>
                      <a:lnTo>
                        <a:pt x="285" y="609"/>
                      </a:lnTo>
                      <a:lnTo>
                        <a:pt x="320" y="644"/>
                      </a:lnTo>
                      <a:lnTo>
                        <a:pt x="366" y="675"/>
                      </a:lnTo>
                      <a:lnTo>
                        <a:pt x="407" y="710"/>
                      </a:lnTo>
                      <a:lnTo>
                        <a:pt x="452" y="737"/>
                      </a:lnTo>
                      <a:lnTo>
                        <a:pt x="498" y="769"/>
                      </a:lnTo>
                      <a:lnTo>
                        <a:pt x="549" y="793"/>
                      </a:lnTo>
                      <a:lnTo>
                        <a:pt x="600" y="821"/>
                      </a:lnTo>
                      <a:lnTo>
                        <a:pt x="651" y="841"/>
                      </a:lnTo>
                      <a:lnTo>
                        <a:pt x="707" y="862"/>
                      </a:lnTo>
                      <a:lnTo>
                        <a:pt x="763" y="883"/>
                      </a:lnTo>
                      <a:lnTo>
                        <a:pt x="818" y="900"/>
                      </a:lnTo>
                      <a:lnTo>
                        <a:pt x="874" y="914"/>
                      </a:lnTo>
                      <a:lnTo>
                        <a:pt x="935" y="928"/>
                      </a:lnTo>
                      <a:lnTo>
                        <a:pt x="996" y="938"/>
                      </a:lnTo>
                      <a:lnTo>
                        <a:pt x="1057" y="949"/>
                      </a:lnTo>
                      <a:lnTo>
                        <a:pt x="1123" y="956"/>
                      </a:lnTo>
                      <a:lnTo>
                        <a:pt x="1184" y="959"/>
                      </a:lnTo>
                      <a:lnTo>
                        <a:pt x="1251" y="959"/>
                      </a:lnTo>
                      <a:lnTo>
                        <a:pt x="1251" y="88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" name="Freeform 67">
                  <a:extLst>
                    <a:ext uri="{FF2B5EF4-FFF2-40B4-BE49-F238E27FC236}">
                      <a16:creationId xmlns:a16="http://schemas.microsoft.com/office/drawing/2014/main" id="{3FB64019-45FC-E444-A52F-B00E9EF4B2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1" y="2430"/>
                  <a:ext cx="295" cy="138"/>
                </a:xfrm>
                <a:custGeom>
                  <a:avLst/>
                  <a:gdLst>
                    <a:gd name="T0" fmla="*/ 5 w 295"/>
                    <a:gd name="T1" fmla="*/ 107 h 138"/>
                    <a:gd name="T2" fmla="*/ 25 w 295"/>
                    <a:gd name="T3" fmla="*/ 100 h 138"/>
                    <a:gd name="T4" fmla="*/ 46 w 295"/>
                    <a:gd name="T5" fmla="*/ 97 h 138"/>
                    <a:gd name="T6" fmla="*/ 66 w 295"/>
                    <a:gd name="T7" fmla="*/ 93 h 138"/>
                    <a:gd name="T8" fmla="*/ 81 w 295"/>
                    <a:gd name="T9" fmla="*/ 86 h 138"/>
                    <a:gd name="T10" fmla="*/ 102 w 295"/>
                    <a:gd name="T11" fmla="*/ 80 h 138"/>
                    <a:gd name="T12" fmla="*/ 122 w 295"/>
                    <a:gd name="T13" fmla="*/ 76 h 138"/>
                    <a:gd name="T14" fmla="*/ 137 w 295"/>
                    <a:gd name="T15" fmla="*/ 69 h 138"/>
                    <a:gd name="T16" fmla="*/ 152 w 295"/>
                    <a:gd name="T17" fmla="*/ 62 h 138"/>
                    <a:gd name="T18" fmla="*/ 168 w 295"/>
                    <a:gd name="T19" fmla="*/ 55 h 138"/>
                    <a:gd name="T20" fmla="*/ 183 w 295"/>
                    <a:gd name="T21" fmla="*/ 45 h 138"/>
                    <a:gd name="T22" fmla="*/ 198 w 295"/>
                    <a:gd name="T23" fmla="*/ 38 h 138"/>
                    <a:gd name="T24" fmla="*/ 213 w 295"/>
                    <a:gd name="T25" fmla="*/ 28 h 138"/>
                    <a:gd name="T26" fmla="*/ 229 w 295"/>
                    <a:gd name="T27" fmla="*/ 21 h 138"/>
                    <a:gd name="T28" fmla="*/ 244 w 295"/>
                    <a:gd name="T29" fmla="*/ 14 h 138"/>
                    <a:gd name="T30" fmla="*/ 254 w 295"/>
                    <a:gd name="T31" fmla="*/ 3 h 138"/>
                    <a:gd name="T32" fmla="*/ 295 w 295"/>
                    <a:gd name="T33" fmla="*/ 21 h 138"/>
                    <a:gd name="T34" fmla="*/ 280 w 295"/>
                    <a:gd name="T35" fmla="*/ 31 h 138"/>
                    <a:gd name="T36" fmla="*/ 264 w 295"/>
                    <a:gd name="T37" fmla="*/ 41 h 138"/>
                    <a:gd name="T38" fmla="*/ 254 w 295"/>
                    <a:gd name="T39" fmla="*/ 48 h 138"/>
                    <a:gd name="T40" fmla="*/ 239 w 295"/>
                    <a:gd name="T41" fmla="*/ 59 h 138"/>
                    <a:gd name="T42" fmla="*/ 224 w 295"/>
                    <a:gd name="T43" fmla="*/ 66 h 138"/>
                    <a:gd name="T44" fmla="*/ 208 w 295"/>
                    <a:gd name="T45" fmla="*/ 76 h 138"/>
                    <a:gd name="T46" fmla="*/ 188 w 295"/>
                    <a:gd name="T47" fmla="*/ 83 h 138"/>
                    <a:gd name="T48" fmla="*/ 168 w 295"/>
                    <a:gd name="T49" fmla="*/ 90 h 138"/>
                    <a:gd name="T50" fmla="*/ 147 w 295"/>
                    <a:gd name="T51" fmla="*/ 97 h 138"/>
                    <a:gd name="T52" fmla="*/ 132 w 295"/>
                    <a:gd name="T53" fmla="*/ 104 h 138"/>
                    <a:gd name="T54" fmla="*/ 112 w 295"/>
                    <a:gd name="T55" fmla="*/ 111 h 138"/>
                    <a:gd name="T56" fmla="*/ 91 w 295"/>
                    <a:gd name="T57" fmla="*/ 121 h 138"/>
                    <a:gd name="T58" fmla="*/ 71 w 295"/>
                    <a:gd name="T59" fmla="*/ 125 h 138"/>
                    <a:gd name="T60" fmla="*/ 51 w 295"/>
                    <a:gd name="T61" fmla="*/ 131 h 138"/>
                    <a:gd name="T62" fmla="*/ 36 w 295"/>
                    <a:gd name="T63" fmla="*/ 135 h 138"/>
                    <a:gd name="T64" fmla="*/ 10 w 295"/>
                    <a:gd name="T65" fmla="*/ 138 h 13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295" h="138">
                      <a:moveTo>
                        <a:pt x="0" y="111"/>
                      </a:moveTo>
                      <a:lnTo>
                        <a:pt x="5" y="107"/>
                      </a:lnTo>
                      <a:lnTo>
                        <a:pt x="15" y="107"/>
                      </a:lnTo>
                      <a:lnTo>
                        <a:pt x="25" y="100"/>
                      </a:lnTo>
                      <a:lnTo>
                        <a:pt x="36" y="100"/>
                      </a:lnTo>
                      <a:lnTo>
                        <a:pt x="46" y="97"/>
                      </a:lnTo>
                      <a:lnTo>
                        <a:pt x="56" y="97"/>
                      </a:lnTo>
                      <a:lnTo>
                        <a:pt x="66" y="93"/>
                      </a:lnTo>
                      <a:lnTo>
                        <a:pt x="76" y="86"/>
                      </a:lnTo>
                      <a:lnTo>
                        <a:pt x="81" y="86"/>
                      </a:lnTo>
                      <a:lnTo>
                        <a:pt x="91" y="83"/>
                      </a:lnTo>
                      <a:lnTo>
                        <a:pt x="102" y="80"/>
                      </a:lnTo>
                      <a:lnTo>
                        <a:pt x="112" y="76"/>
                      </a:lnTo>
                      <a:lnTo>
                        <a:pt x="122" y="76"/>
                      </a:lnTo>
                      <a:lnTo>
                        <a:pt x="127" y="69"/>
                      </a:lnTo>
                      <a:lnTo>
                        <a:pt x="137" y="69"/>
                      </a:lnTo>
                      <a:lnTo>
                        <a:pt x="142" y="62"/>
                      </a:lnTo>
                      <a:lnTo>
                        <a:pt x="152" y="62"/>
                      </a:lnTo>
                      <a:lnTo>
                        <a:pt x="158" y="55"/>
                      </a:lnTo>
                      <a:lnTo>
                        <a:pt x="168" y="55"/>
                      </a:lnTo>
                      <a:lnTo>
                        <a:pt x="178" y="48"/>
                      </a:lnTo>
                      <a:lnTo>
                        <a:pt x="183" y="45"/>
                      </a:lnTo>
                      <a:lnTo>
                        <a:pt x="193" y="41"/>
                      </a:lnTo>
                      <a:lnTo>
                        <a:pt x="198" y="38"/>
                      </a:lnTo>
                      <a:lnTo>
                        <a:pt x="208" y="35"/>
                      </a:lnTo>
                      <a:lnTo>
                        <a:pt x="213" y="28"/>
                      </a:lnTo>
                      <a:lnTo>
                        <a:pt x="219" y="24"/>
                      </a:lnTo>
                      <a:lnTo>
                        <a:pt x="229" y="21"/>
                      </a:lnTo>
                      <a:lnTo>
                        <a:pt x="239" y="17"/>
                      </a:lnTo>
                      <a:lnTo>
                        <a:pt x="244" y="14"/>
                      </a:lnTo>
                      <a:lnTo>
                        <a:pt x="249" y="7"/>
                      </a:lnTo>
                      <a:lnTo>
                        <a:pt x="254" y="3"/>
                      </a:lnTo>
                      <a:lnTo>
                        <a:pt x="259" y="0"/>
                      </a:lnTo>
                      <a:lnTo>
                        <a:pt x="295" y="21"/>
                      </a:lnTo>
                      <a:lnTo>
                        <a:pt x="290" y="24"/>
                      </a:lnTo>
                      <a:lnTo>
                        <a:pt x="280" y="31"/>
                      </a:lnTo>
                      <a:lnTo>
                        <a:pt x="274" y="35"/>
                      </a:lnTo>
                      <a:lnTo>
                        <a:pt x="264" y="41"/>
                      </a:lnTo>
                      <a:lnTo>
                        <a:pt x="259" y="45"/>
                      </a:lnTo>
                      <a:lnTo>
                        <a:pt x="254" y="48"/>
                      </a:lnTo>
                      <a:lnTo>
                        <a:pt x="244" y="55"/>
                      </a:lnTo>
                      <a:lnTo>
                        <a:pt x="239" y="59"/>
                      </a:lnTo>
                      <a:lnTo>
                        <a:pt x="229" y="66"/>
                      </a:lnTo>
                      <a:lnTo>
                        <a:pt x="224" y="66"/>
                      </a:lnTo>
                      <a:lnTo>
                        <a:pt x="213" y="69"/>
                      </a:lnTo>
                      <a:lnTo>
                        <a:pt x="208" y="76"/>
                      </a:lnTo>
                      <a:lnTo>
                        <a:pt x="198" y="80"/>
                      </a:lnTo>
                      <a:lnTo>
                        <a:pt x="188" y="83"/>
                      </a:lnTo>
                      <a:lnTo>
                        <a:pt x="178" y="86"/>
                      </a:lnTo>
                      <a:lnTo>
                        <a:pt x="168" y="90"/>
                      </a:lnTo>
                      <a:lnTo>
                        <a:pt x="163" y="93"/>
                      </a:lnTo>
                      <a:lnTo>
                        <a:pt x="147" y="97"/>
                      </a:lnTo>
                      <a:lnTo>
                        <a:pt x="142" y="104"/>
                      </a:lnTo>
                      <a:lnTo>
                        <a:pt x="132" y="104"/>
                      </a:lnTo>
                      <a:lnTo>
                        <a:pt x="122" y="111"/>
                      </a:lnTo>
                      <a:lnTo>
                        <a:pt x="112" y="111"/>
                      </a:lnTo>
                      <a:lnTo>
                        <a:pt x="107" y="118"/>
                      </a:lnTo>
                      <a:lnTo>
                        <a:pt x="91" y="121"/>
                      </a:lnTo>
                      <a:lnTo>
                        <a:pt x="86" y="121"/>
                      </a:lnTo>
                      <a:lnTo>
                        <a:pt x="71" y="125"/>
                      </a:lnTo>
                      <a:lnTo>
                        <a:pt x="66" y="128"/>
                      </a:lnTo>
                      <a:lnTo>
                        <a:pt x="51" y="131"/>
                      </a:lnTo>
                      <a:lnTo>
                        <a:pt x="41" y="135"/>
                      </a:lnTo>
                      <a:lnTo>
                        <a:pt x="36" y="135"/>
                      </a:lnTo>
                      <a:lnTo>
                        <a:pt x="20" y="138"/>
                      </a:lnTo>
                      <a:lnTo>
                        <a:pt x="10" y="138"/>
                      </a:lnTo>
                      <a:lnTo>
                        <a:pt x="0" y="1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" name="Freeform 68">
                  <a:extLst>
                    <a:ext uri="{FF2B5EF4-FFF2-40B4-BE49-F238E27FC236}">
                      <a16:creationId xmlns:a16="http://schemas.microsoft.com/office/drawing/2014/main" id="{332E5CE7-BDA6-E843-B138-1A83B910D6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6" y="2416"/>
                  <a:ext cx="625" cy="177"/>
                </a:xfrm>
                <a:custGeom>
                  <a:avLst/>
                  <a:gdLst>
                    <a:gd name="T0" fmla="*/ 51 w 625"/>
                    <a:gd name="T1" fmla="*/ 10 h 177"/>
                    <a:gd name="T2" fmla="*/ 66 w 625"/>
                    <a:gd name="T3" fmla="*/ 31 h 177"/>
                    <a:gd name="T4" fmla="*/ 86 w 625"/>
                    <a:gd name="T5" fmla="*/ 52 h 177"/>
                    <a:gd name="T6" fmla="*/ 107 w 625"/>
                    <a:gd name="T7" fmla="*/ 69 h 177"/>
                    <a:gd name="T8" fmla="*/ 132 w 625"/>
                    <a:gd name="T9" fmla="*/ 83 h 177"/>
                    <a:gd name="T10" fmla="*/ 163 w 625"/>
                    <a:gd name="T11" fmla="*/ 100 h 177"/>
                    <a:gd name="T12" fmla="*/ 198 w 625"/>
                    <a:gd name="T13" fmla="*/ 114 h 177"/>
                    <a:gd name="T14" fmla="*/ 229 w 625"/>
                    <a:gd name="T15" fmla="*/ 121 h 177"/>
                    <a:gd name="T16" fmla="*/ 269 w 625"/>
                    <a:gd name="T17" fmla="*/ 132 h 177"/>
                    <a:gd name="T18" fmla="*/ 310 w 625"/>
                    <a:gd name="T19" fmla="*/ 139 h 177"/>
                    <a:gd name="T20" fmla="*/ 356 w 625"/>
                    <a:gd name="T21" fmla="*/ 142 h 177"/>
                    <a:gd name="T22" fmla="*/ 396 w 625"/>
                    <a:gd name="T23" fmla="*/ 145 h 177"/>
                    <a:gd name="T24" fmla="*/ 442 w 625"/>
                    <a:gd name="T25" fmla="*/ 145 h 177"/>
                    <a:gd name="T26" fmla="*/ 493 w 625"/>
                    <a:gd name="T27" fmla="*/ 142 h 177"/>
                    <a:gd name="T28" fmla="*/ 539 w 625"/>
                    <a:gd name="T29" fmla="*/ 139 h 177"/>
                    <a:gd name="T30" fmla="*/ 584 w 625"/>
                    <a:gd name="T31" fmla="*/ 128 h 177"/>
                    <a:gd name="T32" fmla="*/ 625 w 625"/>
                    <a:gd name="T33" fmla="*/ 152 h 177"/>
                    <a:gd name="T34" fmla="*/ 574 w 625"/>
                    <a:gd name="T35" fmla="*/ 166 h 177"/>
                    <a:gd name="T36" fmla="*/ 518 w 625"/>
                    <a:gd name="T37" fmla="*/ 170 h 177"/>
                    <a:gd name="T38" fmla="*/ 468 w 625"/>
                    <a:gd name="T39" fmla="*/ 173 h 177"/>
                    <a:gd name="T40" fmla="*/ 417 w 625"/>
                    <a:gd name="T41" fmla="*/ 177 h 177"/>
                    <a:gd name="T42" fmla="*/ 371 w 625"/>
                    <a:gd name="T43" fmla="*/ 177 h 177"/>
                    <a:gd name="T44" fmla="*/ 325 w 625"/>
                    <a:gd name="T45" fmla="*/ 173 h 177"/>
                    <a:gd name="T46" fmla="*/ 279 w 625"/>
                    <a:gd name="T47" fmla="*/ 166 h 177"/>
                    <a:gd name="T48" fmla="*/ 234 w 625"/>
                    <a:gd name="T49" fmla="*/ 156 h 177"/>
                    <a:gd name="T50" fmla="*/ 193 w 625"/>
                    <a:gd name="T51" fmla="*/ 145 h 177"/>
                    <a:gd name="T52" fmla="*/ 157 w 625"/>
                    <a:gd name="T53" fmla="*/ 135 h 177"/>
                    <a:gd name="T54" fmla="*/ 122 w 625"/>
                    <a:gd name="T55" fmla="*/ 121 h 177"/>
                    <a:gd name="T56" fmla="*/ 86 w 625"/>
                    <a:gd name="T57" fmla="*/ 100 h 177"/>
                    <a:gd name="T58" fmla="*/ 61 w 625"/>
                    <a:gd name="T59" fmla="*/ 80 h 177"/>
                    <a:gd name="T60" fmla="*/ 35 w 625"/>
                    <a:gd name="T61" fmla="*/ 59 h 177"/>
                    <a:gd name="T62" fmla="*/ 15 w 625"/>
                    <a:gd name="T63" fmla="*/ 35 h 177"/>
                    <a:gd name="T64" fmla="*/ 0 w 625"/>
                    <a:gd name="T65" fmla="*/ 10 h 17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625" h="177">
                      <a:moveTo>
                        <a:pt x="46" y="0"/>
                      </a:moveTo>
                      <a:lnTo>
                        <a:pt x="51" y="10"/>
                      </a:lnTo>
                      <a:lnTo>
                        <a:pt x="56" y="24"/>
                      </a:lnTo>
                      <a:lnTo>
                        <a:pt x="66" y="31"/>
                      </a:lnTo>
                      <a:lnTo>
                        <a:pt x="76" y="42"/>
                      </a:lnTo>
                      <a:lnTo>
                        <a:pt x="86" y="52"/>
                      </a:lnTo>
                      <a:lnTo>
                        <a:pt x="91" y="62"/>
                      </a:lnTo>
                      <a:lnTo>
                        <a:pt x="107" y="69"/>
                      </a:lnTo>
                      <a:lnTo>
                        <a:pt x="122" y="76"/>
                      </a:lnTo>
                      <a:lnTo>
                        <a:pt x="132" y="83"/>
                      </a:lnTo>
                      <a:lnTo>
                        <a:pt x="147" y="90"/>
                      </a:lnTo>
                      <a:lnTo>
                        <a:pt x="163" y="100"/>
                      </a:lnTo>
                      <a:lnTo>
                        <a:pt x="183" y="107"/>
                      </a:lnTo>
                      <a:lnTo>
                        <a:pt x="198" y="114"/>
                      </a:lnTo>
                      <a:lnTo>
                        <a:pt x="213" y="118"/>
                      </a:lnTo>
                      <a:lnTo>
                        <a:pt x="229" y="121"/>
                      </a:lnTo>
                      <a:lnTo>
                        <a:pt x="249" y="128"/>
                      </a:lnTo>
                      <a:lnTo>
                        <a:pt x="269" y="132"/>
                      </a:lnTo>
                      <a:lnTo>
                        <a:pt x="290" y="135"/>
                      </a:lnTo>
                      <a:lnTo>
                        <a:pt x="310" y="139"/>
                      </a:lnTo>
                      <a:lnTo>
                        <a:pt x="330" y="139"/>
                      </a:lnTo>
                      <a:lnTo>
                        <a:pt x="356" y="142"/>
                      </a:lnTo>
                      <a:lnTo>
                        <a:pt x="376" y="142"/>
                      </a:lnTo>
                      <a:lnTo>
                        <a:pt x="396" y="145"/>
                      </a:lnTo>
                      <a:lnTo>
                        <a:pt x="422" y="142"/>
                      </a:lnTo>
                      <a:lnTo>
                        <a:pt x="442" y="145"/>
                      </a:lnTo>
                      <a:lnTo>
                        <a:pt x="468" y="142"/>
                      </a:lnTo>
                      <a:lnTo>
                        <a:pt x="493" y="142"/>
                      </a:lnTo>
                      <a:lnTo>
                        <a:pt x="513" y="139"/>
                      </a:lnTo>
                      <a:lnTo>
                        <a:pt x="539" y="139"/>
                      </a:lnTo>
                      <a:lnTo>
                        <a:pt x="564" y="132"/>
                      </a:lnTo>
                      <a:lnTo>
                        <a:pt x="584" y="128"/>
                      </a:lnTo>
                      <a:lnTo>
                        <a:pt x="615" y="125"/>
                      </a:lnTo>
                      <a:lnTo>
                        <a:pt x="625" y="152"/>
                      </a:lnTo>
                      <a:lnTo>
                        <a:pt x="600" y="159"/>
                      </a:lnTo>
                      <a:lnTo>
                        <a:pt x="574" y="166"/>
                      </a:lnTo>
                      <a:lnTo>
                        <a:pt x="549" y="166"/>
                      </a:lnTo>
                      <a:lnTo>
                        <a:pt x="518" y="170"/>
                      </a:lnTo>
                      <a:lnTo>
                        <a:pt x="498" y="173"/>
                      </a:lnTo>
                      <a:lnTo>
                        <a:pt x="468" y="173"/>
                      </a:lnTo>
                      <a:lnTo>
                        <a:pt x="447" y="177"/>
                      </a:lnTo>
                      <a:lnTo>
                        <a:pt x="417" y="177"/>
                      </a:lnTo>
                      <a:lnTo>
                        <a:pt x="396" y="177"/>
                      </a:lnTo>
                      <a:lnTo>
                        <a:pt x="371" y="177"/>
                      </a:lnTo>
                      <a:lnTo>
                        <a:pt x="346" y="177"/>
                      </a:lnTo>
                      <a:lnTo>
                        <a:pt x="325" y="173"/>
                      </a:lnTo>
                      <a:lnTo>
                        <a:pt x="300" y="170"/>
                      </a:lnTo>
                      <a:lnTo>
                        <a:pt x="279" y="166"/>
                      </a:lnTo>
                      <a:lnTo>
                        <a:pt x="254" y="163"/>
                      </a:lnTo>
                      <a:lnTo>
                        <a:pt x="234" y="156"/>
                      </a:lnTo>
                      <a:lnTo>
                        <a:pt x="213" y="156"/>
                      </a:lnTo>
                      <a:lnTo>
                        <a:pt x="193" y="145"/>
                      </a:lnTo>
                      <a:lnTo>
                        <a:pt x="173" y="142"/>
                      </a:lnTo>
                      <a:lnTo>
                        <a:pt x="157" y="135"/>
                      </a:lnTo>
                      <a:lnTo>
                        <a:pt x="137" y="125"/>
                      </a:lnTo>
                      <a:lnTo>
                        <a:pt x="122" y="121"/>
                      </a:lnTo>
                      <a:lnTo>
                        <a:pt x="102" y="111"/>
                      </a:lnTo>
                      <a:lnTo>
                        <a:pt x="86" y="100"/>
                      </a:lnTo>
                      <a:lnTo>
                        <a:pt x="76" y="90"/>
                      </a:lnTo>
                      <a:lnTo>
                        <a:pt x="61" y="80"/>
                      </a:lnTo>
                      <a:lnTo>
                        <a:pt x="46" y="69"/>
                      </a:lnTo>
                      <a:lnTo>
                        <a:pt x="35" y="59"/>
                      </a:lnTo>
                      <a:lnTo>
                        <a:pt x="25" y="45"/>
                      </a:lnTo>
                      <a:lnTo>
                        <a:pt x="15" y="35"/>
                      </a:lnTo>
                      <a:lnTo>
                        <a:pt x="10" y="24"/>
                      </a:lnTo>
                      <a:lnTo>
                        <a:pt x="0" y="10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" name="Freeform 69">
                  <a:extLst>
                    <a:ext uri="{FF2B5EF4-FFF2-40B4-BE49-F238E27FC236}">
                      <a16:creationId xmlns:a16="http://schemas.microsoft.com/office/drawing/2014/main" id="{D2FFD112-0950-E54F-81EB-F30CE88857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5" y="1519"/>
                  <a:ext cx="686" cy="205"/>
                </a:xfrm>
                <a:custGeom>
                  <a:avLst/>
                  <a:gdLst>
                    <a:gd name="T0" fmla="*/ 686 w 686"/>
                    <a:gd name="T1" fmla="*/ 170 h 205"/>
                    <a:gd name="T2" fmla="*/ 681 w 686"/>
                    <a:gd name="T3" fmla="*/ 149 h 205"/>
                    <a:gd name="T4" fmla="*/ 671 w 686"/>
                    <a:gd name="T5" fmla="*/ 132 h 205"/>
                    <a:gd name="T6" fmla="*/ 655 w 686"/>
                    <a:gd name="T7" fmla="*/ 115 h 205"/>
                    <a:gd name="T8" fmla="*/ 640 w 686"/>
                    <a:gd name="T9" fmla="*/ 97 h 205"/>
                    <a:gd name="T10" fmla="*/ 625 w 686"/>
                    <a:gd name="T11" fmla="*/ 80 h 205"/>
                    <a:gd name="T12" fmla="*/ 600 w 686"/>
                    <a:gd name="T13" fmla="*/ 63 h 205"/>
                    <a:gd name="T14" fmla="*/ 564 w 686"/>
                    <a:gd name="T15" fmla="*/ 45 h 205"/>
                    <a:gd name="T16" fmla="*/ 523 w 686"/>
                    <a:gd name="T17" fmla="*/ 28 h 205"/>
                    <a:gd name="T18" fmla="*/ 483 w 686"/>
                    <a:gd name="T19" fmla="*/ 18 h 205"/>
                    <a:gd name="T20" fmla="*/ 437 w 686"/>
                    <a:gd name="T21" fmla="*/ 7 h 205"/>
                    <a:gd name="T22" fmla="*/ 391 w 686"/>
                    <a:gd name="T23" fmla="*/ 4 h 205"/>
                    <a:gd name="T24" fmla="*/ 345 w 686"/>
                    <a:gd name="T25" fmla="*/ 0 h 205"/>
                    <a:gd name="T26" fmla="*/ 259 w 686"/>
                    <a:gd name="T27" fmla="*/ 7 h 205"/>
                    <a:gd name="T28" fmla="*/ 183 w 686"/>
                    <a:gd name="T29" fmla="*/ 25 h 205"/>
                    <a:gd name="T30" fmla="*/ 112 w 686"/>
                    <a:gd name="T31" fmla="*/ 49 h 205"/>
                    <a:gd name="T32" fmla="*/ 61 w 686"/>
                    <a:gd name="T33" fmla="*/ 83 h 205"/>
                    <a:gd name="T34" fmla="*/ 20 w 686"/>
                    <a:gd name="T35" fmla="*/ 122 h 205"/>
                    <a:gd name="T36" fmla="*/ 5 w 686"/>
                    <a:gd name="T37" fmla="*/ 167 h 205"/>
                    <a:gd name="T38" fmla="*/ 5 w 686"/>
                    <a:gd name="T39" fmla="*/ 191 h 205"/>
                    <a:gd name="T40" fmla="*/ 15 w 686"/>
                    <a:gd name="T41" fmla="*/ 201 h 205"/>
                    <a:gd name="T42" fmla="*/ 35 w 686"/>
                    <a:gd name="T43" fmla="*/ 205 h 205"/>
                    <a:gd name="T44" fmla="*/ 51 w 686"/>
                    <a:gd name="T45" fmla="*/ 194 h 205"/>
                    <a:gd name="T46" fmla="*/ 56 w 686"/>
                    <a:gd name="T47" fmla="*/ 177 h 205"/>
                    <a:gd name="T48" fmla="*/ 61 w 686"/>
                    <a:gd name="T49" fmla="*/ 163 h 205"/>
                    <a:gd name="T50" fmla="*/ 66 w 686"/>
                    <a:gd name="T51" fmla="*/ 146 h 205"/>
                    <a:gd name="T52" fmla="*/ 76 w 686"/>
                    <a:gd name="T53" fmla="*/ 128 h 205"/>
                    <a:gd name="T54" fmla="*/ 91 w 686"/>
                    <a:gd name="T55" fmla="*/ 111 h 205"/>
                    <a:gd name="T56" fmla="*/ 112 w 686"/>
                    <a:gd name="T57" fmla="*/ 97 h 205"/>
                    <a:gd name="T58" fmla="*/ 142 w 686"/>
                    <a:gd name="T59" fmla="*/ 80 h 205"/>
                    <a:gd name="T60" fmla="*/ 173 w 686"/>
                    <a:gd name="T61" fmla="*/ 66 h 205"/>
                    <a:gd name="T62" fmla="*/ 208 w 686"/>
                    <a:gd name="T63" fmla="*/ 56 h 205"/>
                    <a:gd name="T64" fmla="*/ 244 w 686"/>
                    <a:gd name="T65" fmla="*/ 45 h 205"/>
                    <a:gd name="T66" fmla="*/ 284 w 686"/>
                    <a:gd name="T67" fmla="*/ 38 h 205"/>
                    <a:gd name="T68" fmla="*/ 325 w 686"/>
                    <a:gd name="T69" fmla="*/ 38 h 205"/>
                    <a:gd name="T70" fmla="*/ 371 w 686"/>
                    <a:gd name="T71" fmla="*/ 38 h 205"/>
                    <a:gd name="T72" fmla="*/ 411 w 686"/>
                    <a:gd name="T73" fmla="*/ 42 h 205"/>
                    <a:gd name="T74" fmla="*/ 447 w 686"/>
                    <a:gd name="T75" fmla="*/ 49 h 205"/>
                    <a:gd name="T76" fmla="*/ 488 w 686"/>
                    <a:gd name="T77" fmla="*/ 56 h 205"/>
                    <a:gd name="T78" fmla="*/ 523 w 686"/>
                    <a:gd name="T79" fmla="*/ 70 h 205"/>
                    <a:gd name="T80" fmla="*/ 554 w 686"/>
                    <a:gd name="T81" fmla="*/ 83 h 205"/>
                    <a:gd name="T82" fmla="*/ 579 w 686"/>
                    <a:gd name="T83" fmla="*/ 97 h 205"/>
                    <a:gd name="T84" fmla="*/ 594 w 686"/>
                    <a:gd name="T85" fmla="*/ 115 h 205"/>
                    <a:gd name="T86" fmla="*/ 615 w 686"/>
                    <a:gd name="T87" fmla="*/ 132 h 205"/>
                    <a:gd name="T88" fmla="*/ 625 w 686"/>
                    <a:gd name="T89" fmla="*/ 149 h 205"/>
                    <a:gd name="T90" fmla="*/ 630 w 686"/>
                    <a:gd name="T91" fmla="*/ 167 h 205"/>
                    <a:gd name="T92" fmla="*/ 630 w 686"/>
                    <a:gd name="T93" fmla="*/ 184 h 205"/>
                    <a:gd name="T94" fmla="*/ 635 w 686"/>
                    <a:gd name="T95" fmla="*/ 198 h 205"/>
                    <a:gd name="T96" fmla="*/ 655 w 686"/>
                    <a:gd name="T97" fmla="*/ 205 h 205"/>
                    <a:gd name="T98" fmla="*/ 676 w 686"/>
                    <a:gd name="T99" fmla="*/ 198 h 205"/>
                    <a:gd name="T100" fmla="*/ 686 w 686"/>
                    <a:gd name="T101" fmla="*/ 187 h 205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0" t="0" r="r" b="b"/>
                  <a:pathLst>
                    <a:path w="686" h="205">
                      <a:moveTo>
                        <a:pt x="686" y="184"/>
                      </a:moveTo>
                      <a:lnTo>
                        <a:pt x="686" y="180"/>
                      </a:lnTo>
                      <a:lnTo>
                        <a:pt x="686" y="177"/>
                      </a:lnTo>
                      <a:lnTo>
                        <a:pt x="686" y="174"/>
                      </a:lnTo>
                      <a:lnTo>
                        <a:pt x="686" y="170"/>
                      </a:lnTo>
                      <a:lnTo>
                        <a:pt x="681" y="167"/>
                      </a:lnTo>
                      <a:lnTo>
                        <a:pt x="681" y="163"/>
                      </a:lnTo>
                      <a:lnTo>
                        <a:pt x="681" y="160"/>
                      </a:lnTo>
                      <a:lnTo>
                        <a:pt x="681" y="156"/>
                      </a:lnTo>
                      <a:lnTo>
                        <a:pt x="681" y="149"/>
                      </a:lnTo>
                      <a:lnTo>
                        <a:pt x="676" y="146"/>
                      </a:lnTo>
                      <a:lnTo>
                        <a:pt x="676" y="142"/>
                      </a:lnTo>
                      <a:lnTo>
                        <a:pt x="676" y="139"/>
                      </a:lnTo>
                      <a:lnTo>
                        <a:pt x="671" y="135"/>
                      </a:lnTo>
                      <a:lnTo>
                        <a:pt x="671" y="132"/>
                      </a:lnTo>
                      <a:lnTo>
                        <a:pt x="666" y="128"/>
                      </a:lnTo>
                      <a:lnTo>
                        <a:pt x="666" y="125"/>
                      </a:lnTo>
                      <a:lnTo>
                        <a:pt x="661" y="122"/>
                      </a:lnTo>
                      <a:lnTo>
                        <a:pt x="661" y="118"/>
                      </a:lnTo>
                      <a:lnTo>
                        <a:pt x="655" y="115"/>
                      </a:lnTo>
                      <a:lnTo>
                        <a:pt x="655" y="111"/>
                      </a:lnTo>
                      <a:lnTo>
                        <a:pt x="650" y="108"/>
                      </a:lnTo>
                      <a:lnTo>
                        <a:pt x="650" y="104"/>
                      </a:lnTo>
                      <a:lnTo>
                        <a:pt x="645" y="101"/>
                      </a:lnTo>
                      <a:lnTo>
                        <a:pt x="640" y="97"/>
                      </a:lnTo>
                      <a:lnTo>
                        <a:pt x="640" y="94"/>
                      </a:lnTo>
                      <a:lnTo>
                        <a:pt x="635" y="90"/>
                      </a:lnTo>
                      <a:lnTo>
                        <a:pt x="630" y="87"/>
                      </a:lnTo>
                      <a:lnTo>
                        <a:pt x="625" y="83"/>
                      </a:lnTo>
                      <a:lnTo>
                        <a:pt x="625" y="80"/>
                      </a:lnTo>
                      <a:lnTo>
                        <a:pt x="620" y="77"/>
                      </a:lnTo>
                      <a:lnTo>
                        <a:pt x="615" y="73"/>
                      </a:lnTo>
                      <a:lnTo>
                        <a:pt x="610" y="70"/>
                      </a:lnTo>
                      <a:lnTo>
                        <a:pt x="605" y="66"/>
                      </a:lnTo>
                      <a:lnTo>
                        <a:pt x="600" y="63"/>
                      </a:lnTo>
                      <a:lnTo>
                        <a:pt x="589" y="59"/>
                      </a:lnTo>
                      <a:lnTo>
                        <a:pt x="584" y="56"/>
                      </a:lnTo>
                      <a:lnTo>
                        <a:pt x="579" y="52"/>
                      </a:lnTo>
                      <a:lnTo>
                        <a:pt x="569" y="49"/>
                      </a:lnTo>
                      <a:lnTo>
                        <a:pt x="564" y="45"/>
                      </a:lnTo>
                      <a:lnTo>
                        <a:pt x="554" y="42"/>
                      </a:lnTo>
                      <a:lnTo>
                        <a:pt x="549" y="38"/>
                      </a:lnTo>
                      <a:lnTo>
                        <a:pt x="539" y="35"/>
                      </a:lnTo>
                      <a:lnTo>
                        <a:pt x="533" y="32"/>
                      </a:lnTo>
                      <a:lnTo>
                        <a:pt x="523" y="28"/>
                      </a:lnTo>
                      <a:lnTo>
                        <a:pt x="518" y="28"/>
                      </a:lnTo>
                      <a:lnTo>
                        <a:pt x="508" y="25"/>
                      </a:lnTo>
                      <a:lnTo>
                        <a:pt x="503" y="21"/>
                      </a:lnTo>
                      <a:lnTo>
                        <a:pt x="493" y="18"/>
                      </a:lnTo>
                      <a:lnTo>
                        <a:pt x="483" y="18"/>
                      </a:lnTo>
                      <a:lnTo>
                        <a:pt x="472" y="14"/>
                      </a:lnTo>
                      <a:lnTo>
                        <a:pt x="467" y="14"/>
                      </a:lnTo>
                      <a:lnTo>
                        <a:pt x="457" y="11"/>
                      </a:lnTo>
                      <a:lnTo>
                        <a:pt x="447" y="11"/>
                      </a:lnTo>
                      <a:lnTo>
                        <a:pt x="437" y="7"/>
                      </a:lnTo>
                      <a:lnTo>
                        <a:pt x="432" y="7"/>
                      </a:lnTo>
                      <a:lnTo>
                        <a:pt x="422" y="4"/>
                      </a:lnTo>
                      <a:lnTo>
                        <a:pt x="411" y="4"/>
                      </a:lnTo>
                      <a:lnTo>
                        <a:pt x="401" y="4"/>
                      </a:lnTo>
                      <a:lnTo>
                        <a:pt x="391" y="4"/>
                      </a:lnTo>
                      <a:lnTo>
                        <a:pt x="381" y="0"/>
                      </a:lnTo>
                      <a:lnTo>
                        <a:pt x="371" y="0"/>
                      </a:lnTo>
                      <a:lnTo>
                        <a:pt x="361" y="0"/>
                      </a:lnTo>
                      <a:lnTo>
                        <a:pt x="350" y="0"/>
                      </a:lnTo>
                      <a:lnTo>
                        <a:pt x="345" y="0"/>
                      </a:lnTo>
                      <a:lnTo>
                        <a:pt x="325" y="0"/>
                      </a:lnTo>
                      <a:lnTo>
                        <a:pt x="310" y="0"/>
                      </a:lnTo>
                      <a:lnTo>
                        <a:pt x="289" y="4"/>
                      </a:lnTo>
                      <a:lnTo>
                        <a:pt x="274" y="4"/>
                      </a:lnTo>
                      <a:lnTo>
                        <a:pt x="259" y="7"/>
                      </a:lnTo>
                      <a:lnTo>
                        <a:pt x="244" y="7"/>
                      </a:lnTo>
                      <a:lnTo>
                        <a:pt x="228" y="11"/>
                      </a:lnTo>
                      <a:lnTo>
                        <a:pt x="208" y="14"/>
                      </a:lnTo>
                      <a:lnTo>
                        <a:pt x="198" y="18"/>
                      </a:lnTo>
                      <a:lnTo>
                        <a:pt x="183" y="25"/>
                      </a:lnTo>
                      <a:lnTo>
                        <a:pt x="167" y="28"/>
                      </a:lnTo>
                      <a:lnTo>
                        <a:pt x="152" y="32"/>
                      </a:lnTo>
                      <a:lnTo>
                        <a:pt x="137" y="38"/>
                      </a:lnTo>
                      <a:lnTo>
                        <a:pt x="127" y="42"/>
                      </a:lnTo>
                      <a:lnTo>
                        <a:pt x="112" y="49"/>
                      </a:lnTo>
                      <a:lnTo>
                        <a:pt x="101" y="56"/>
                      </a:lnTo>
                      <a:lnTo>
                        <a:pt x="91" y="63"/>
                      </a:lnTo>
                      <a:lnTo>
                        <a:pt x="81" y="70"/>
                      </a:lnTo>
                      <a:lnTo>
                        <a:pt x="71" y="77"/>
                      </a:lnTo>
                      <a:lnTo>
                        <a:pt x="61" y="83"/>
                      </a:lnTo>
                      <a:lnTo>
                        <a:pt x="51" y="90"/>
                      </a:lnTo>
                      <a:lnTo>
                        <a:pt x="40" y="97"/>
                      </a:lnTo>
                      <a:lnTo>
                        <a:pt x="35" y="104"/>
                      </a:lnTo>
                      <a:lnTo>
                        <a:pt x="30" y="115"/>
                      </a:lnTo>
                      <a:lnTo>
                        <a:pt x="20" y="122"/>
                      </a:lnTo>
                      <a:lnTo>
                        <a:pt x="15" y="132"/>
                      </a:lnTo>
                      <a:lnTo>
                        <a:pt x="10" y="139"/>
                      </a:lnTo>
                      <a:lnTo>
                        <a:pt x="10" y="149"/>
                      </a:lnTo>
                      <a:lnTo>
                        <a:pt x="5" y="156"/>
                      </a:lnTo>
                      <a:lnTo>
                        <a:pt x="5" y="167"/>
                      </a:lnTo>
                      <a:lnTo>
                        <a:pt x="0" y="177"/>
                      </a:lnTo>
                      <a:lnTo>
                        <a:pt x="0" y="184"/>
                      </a:lnTo>
                      <a:lnTo>
                        <a:pt x="0" y="187"/>
                      </a:lnTo>
                      <a:lnTo>
                        <a:pt x="0" y="191"/>
                      </a:lnTo>
                      <a:lnTo>
                        <a:pt x="5" y="191"/>
                      </a:lnTo>
                      <a:lnTo>
                        <a:pt x="5" y="194"/>
                      </a:lnTo>
                      <a:lnTo>
                        <a:pt x="5" y="198"/>
                      </a:lnTo>
                      <a:lnTo>
                        <a:pt x="10" y="198"/>
                      </a:lnTo>
                      <a:lnTo>
                        <a:pt x="10" y="201"/>
                      </a:lnTo>
                      <a:lnTo>
                        <a:pt x="15" y="201"/>
                      </a:lnTo>
                      <a:lnTo>
                        <a:pt x="20" y="201"/>
                      </a:lnTo>
                      <a:lnTo>
                        <a:pt x="20" y="205"/>
                      </a:lnTo>
                      <a:lnTo>
                        <a:pt x="25" y="205"/>
                      </a:lnTo>
                      <a:lnTo>
                        <a:pt x="30" y="205"/>
                      </a:lnTo>
                      <a:lnTo>
                        <a:pt x="35" y="205"/>
                      </a:lnTo>
                      <a:lnTo>
                        <a:pt x="40" y="201"/>
                      </a:lnTo>
                      <a:lnTo>
                        <a:pt x="45" y="201"/>
                      </a:lnTo>
                      <a:lnTo>
                        <a:pt x="45" y="198"/>
                      </a:lnTo>
                      <a:lnTo>
                        <a:pt x="51" y="198"/>
                      </a:lnTo>
                      <a:lnTo>
                        <a:pt x="51" y="194"/>
                      </a:lnTo>
                      <a:lnTo>
                        <a:pt x="56" y="191"/>
                      </a:lnTo>
                      <a:lnTo>
                        <a:pt x="56" y="187"/>
                      </a:lnTo>
                      <a:lnTo>
                        <a:pt x="56" y="184"/>
                      </a:lnTo>
                      <a:lnTo>
                        <a:pt x="56" y="180"/>
                      </a:lnTo>
                      <a:lnTo>
                        <a:pt x="56" y="177"/>
                      </a:lnTo>
                      <a:lnTo>
                        <a:pt x="56" y="174"/>
                      </a:lnTo>
                      <a:lnTo>
                        <a:pt x="56" y="170"/>
                      </a:lnTo>
                      <a:lnTo>
                        <a:pt x="56" y="167"/>
                      </a:lnTo>
                      <a:lnTo>
                        <a:pt x="56" y="163"/>
                      </a:lnTo>
                      <a:lnTo>
                        <a:pt x="61" y="163"/>
                      </a:lnTo>
                      <a:lnTo>
                        <a:pt x="61" y="160"/>
                      </a:lnTo>
                      <a:lnTo>
                        <a:pt x="61" y="156"/>
                      </a:lnTo>
                      <a:lnTo>
                        <a:pt x="61" y="153"/>
                      </a:lnTo>
                      <a:lnTo>
                        <a:pt x="61" y="149"/>
                      </a:lnTo>
                      <a:lnTo>
                        <a:pt x="66" y="146"/>
                      </a:lnTo>
                      <a:lnTo>
                        <a:pt x="66" y="142"/>
                      </a:lnTo>
                      <a:lnTo>
                        <a:pt x="71" y="139"/>
                      </a:lnTo>
                      <a:lnTo>
                        <a:pt x="71" y="135"/>
                      </a:lnTo>
                      <a:lnTo>
                        <a:pt x="71" y="132"/>
                      </a:lnTo>
                      <a:lnTo>
                        <a:pt x="76" y="128"/>
                      </a:lnTo>
                      <a:lnTo>
                        <a:pt x="81" y="125"/>
                      </a:lnTo>
                      <a:lnTo>
                        <a:pt x="81" y="122"/>
                      </a:lnTo>
                      <a:lnTo>
                        <a:pt x="86" y="118"/>
                      </a:lnTo>
                      <a:lnTo>
                        <a:pt x="91" y="115"/>
                      </a:lnTo>
                      <a:lnTo>
                        <a:pt x="91" y="111"/>
                      </a:lnTo>
                      <a:lnTo>
                        <a:pt x="96" y="108"/>
                      </a:lnTo>
                      <a:lnTo>
                        <a:pt x="101" y="108"/>
                      </a:lnTo>
                      <a:lnTo>
                        <a:pt x="101" y="104"/>
                      </a:lnTo>
                      <a:lnTo>
                        <a:pt x="106" y="101"/>
                      </a:lnTo>
                      <a:lnTo>
                        <a:pt x="112" y="97"/>
                      </a:lnTo>
                      <a:lnTo>
                        <a:pt x="117" y="94"/>
                      </a:lnTo>
                      <a:lnTo>
                        <a:pt x="122" y="90"/>
                      </a:lnTo>
                      <a:lnTo>
                        <a:pt x="127" y="87"/>
                      </a:lnTo>
                      <a:lnTo>
                        <a:pt x="137" y="83"/>
                      </a:lnTo>
                      <a:lnTo>
                        <a:pt x="142" y="80"/>
                      </a:lnTo>
                      <a:lnTo>
                        <a:pt x="147" y="77"/>
                      </a:lnTo>
                      <a:lnTo>
                        <a:pt x="152" y="73"/>
                      </a:lnTo>
                      <a:lnTo>
                        <a:pt x="162" y="70"/>
                      </a:lnTo>
                      <a:lnTo>
                        <a:pt x="167" y="70"/>
                      </a:lnTo>
                      <a:lnTo>
                        <a:pt x="173" y="66"/>
                      </a:lnTo>
                      <a:lnTo>
                        <a:pt x="178" y="63"/>
                      </a:lnTo>
                      <a:lnTo>
                        <a:pt x="188" y="59"/>
                      </a:lnTo>
                      <a:lnTo>
                        <a:pt x="193" y="59"/>
                      </a:lnTo>
                      <a:lnTo>
                        <a:pt x="203" y="56"/>
                      </a:lnTo>
                      <a:lnTo>
                        <a:pt x="208" y="56"/>
                      </a:lnTo>
                      <a:lnTo>
                        <a:pt x="213" y="52"/>
                      </a:lnTo>
                      <a:lnTo>
                        <a:pt x="223" y="52"/>
                      </a:lnTo>
                      <a:lnTo>
                        <a:pt x="228" y="49"/>
                      </a:lnTo>
                      <a:lnTo>
                        <a:pt x="239" y="49"/>
                      </a:lnTo>
                      <a:lnTo>
                        <a:pt x="244" y="45"/>
                      </a:lnTo>
                      <a:lnTo>
                        <a:pt x="254" y="45"/>
                      </a:lnTo>
                      <a:lnTo>
                        <a:pt x="259" y="42"/>
                      </a:lnTo>
                      <a:lnTo>
                        <a:pt x="269" y="42"/>
                      </a:lnTo>
                      <a:lnTo>
                        <a:pt x="279" y="42"/>
                      </a:lnTo>
                      <a:lnTo>
                        <a:pt x="284" y="38"/>
                      </a:lnTo>
                      <a:lnTo>
                        <a:pt x="295" y="38"/>
                      </a:lnTo>
                      <a:lnTo>
                        <a:pt x="300" y="38"/>
                      </a:lnTo>
                      <a:lnTo>
                        <a:pt x="310" y="38"/>
                      </a:lnTo>
                      <a:lnTo>
                        <a:pt x="320" y="38"/>
                      </a:lnTo>
                      <a:lnTo>
                        <a:pt x="325" y="38"/>
                      </a:lnTo>
                      <a:lnTo>
                        <a:pt x="335" y="38"/>
                      </a:lnTo>
                      <a:lnTo>
                        <a:pt x="345" y="38"/>
                      </a:lnTo>
                      <a:lnTo>
                        <a:pt x="350" y="38"/>
                      </a:lnTo>
                      <a:lnTo>
                        <a:pt x="361" y="38"/>
                      </a:lnTo>
                      <a:lnTo>
                        <a:pt x="371" y="38"/>
                      </a:lnTo>
                      <a:lnTo>
                        <a:pt x="376" y="38"/>
                      </a:lnTo>
                      <a:lnTo>
                        <a:pt x="386" y="38"/>
                      </a:lnTo>
                      <a:lnTo>
                        <a:pt x="396" y="38"/>
                      </a:lnTo>
                      <a:lnTo>
                        <a:pt x="401" y="38"/>
                      </a:lnTo>
                      <a:lnTo>
                        <a:pt x="411" y="42"/>
                      </a:lnTo>
                      <a:lnTo>
                        <a:pt x="417" y="42"/>
                      </a:lnTo>
                      <a:lnTo>
                        <a:pt x="427" y="42"/>
                      </a:lnTo>
                      <a:lnTo>
                        <a:pt x="432" y="45"/>
                      </a:lnTo>
                      <a:lnTo>
                        <a:pt x="442" y="45"/>
                      </a:lnTo>
                      <a:lnTo>
                        <a:pt x="447" y="49"/>
                      </a:lnTo>
                      <a:lnTo>
                        <a:pt x="457" y="49"/>
                      </a:lnTo>
                      <a:lnTo>
                        <a:pt x="462" y="52"/>
                      </a:lnTo>
                      <a:lnTo>
                        <a:pt x="472" y="52"/>
                      </a:lnTo>
                      <a:lnTo>
                        <a:pt x="478" y="56"/>
                      </a:lnTo>
                      <a:lnTo>
                        <a:pt x="488" y="56"/>
                      </a:lnTo>
                      <a:lnTo>
                        <a:pt x="493" y="59"/>
                      </a:lnTo>
                      <a:lnTo>
                        <a:pt x="503" y="59"/>
                      </a:lnTo>
                      <a:lnTo>
                        <a:pt x="508" y="63"/>
                      </a:lnTo>
                      <a:lnTo>
                        <a:pt x="513" y="66"/>
                      </a:lnTo>
                      <a:lnTo>
                        <a:pt x="523" y="70"/>
                      </a:lnTo>
                      <a:lnTo>
                        <a:pt x="528" y="70"/>
                      </a:lnTo>
                      <a:lnTo>
                        <a:pt x="533" y="73"/>
                      </a:lnTo>
                      <a:lnTo>
                        <a:pt x="539" y="77"/>
                      </a:lnTo>
                      <a:lnTo>
                        <a:pt x="544" y="80"/>
                      </a:lnTo>
                      <a:lnTo>
                        <a:pt x="554" y="83"/>
                      </a:lnTo>
                      <a:lnTo>
                        <a:pt x="559" y="87"/>
                      </a:lnTo>
                      <a:lnTo>
                        <a:pt x="564" y="90"/>
                      </a:lnTo>
                      <a:lnTo>
                        <a:pt x="569" y="94"/>
                      </a:lnTo>
                      <a:lnTo>
                        <a:pt x="574" y="97"/>
                      </a:lnTo>
                      <a:lnTo>
                        <a:pt x="579" y="97"/>
                      </a:lnTo>
                      <a:lnTo>
                        <a:pt x="579" y="101"/>
                      </a:lnTo>
                      <a:lnTo>
                        <a:pt x="584" y="104"/>
                      </a:lnTo>
                      <a:lnTo>
                        <a:pt x="589" y="108"/>
                      </a:lnTo>
                      <a:lnTo>
                        <a:pt x="594" y="111"/>
                      </a:lnTo>
                      <a:lnTo>
                        <a:pt x="594" y="115"/>
                      </a:lnTo>
                      <a:lnTo>
                        <a:pt x="600" y="118"/>
                      </a:lnTo>
                      <a:lnTo>
                        <a:pt x="605" y="122"/>
                      </a:lnTo>
                      <a:lnTo>
                        <a:pt x="605" y="125"/>
                      </a:lnTo>
                      <a:lnTo>
                        <a:pt x="610" y="128"/>
                      </a:lnTo>
                      <a:lnTo>
                        <a:pt x="615" y="132"/>
                      </a:lnTo>
                      <a:lnTo>
                        <a:pt x="615" y="135"/>
                      </a:lnTo>
                      <a:lnTo>
                        <a:pt x="615" y="139"/>
                      </a:lnTo>
                      <a:lnTo>
                        <a:pt x="620" y="142"/>
                      </a:lnTo>
                      <a:lnTo>
                        <a:pt x="620" y="146"/>
                      </a:lnTo>
                      <a:lnTo>
                        <a:pt x="625" y="149"/>
                      </a:lnTo>
                      <a:lnTo>
                        <a:pt x="625" y="153"/>
                      </a:lnTo>
                      <a:lnTo>
                        <a:pt x="625" y="156"/>
                      </a:lnTo>
                      <a:lnTo>
                        <a:pt x="625" y="160"/>
                      </a:lnTo>
                      <a:lnTo>
                        <a:pt x="630" y="163"/>
                      </a:lnTo>
                      <a:lnTo>
                        <a:pt x="630" y="167"/>
                      </a:lnTo>
                      <a:lnTo>
                        <a:pt x="630" y="170"/>
                      </a:lnTo>
                      <a:lnTo>
                        <a:pt x="630" y="174"/>
                      </a:lnTo>
                      <a:lnTo>
                        <a:pt x="630" y="177"/>
                      </a:lnTo>
                      <a:lnTo>
                        <a:pt x="630" y="180"/>
                      </a:lnTo>
                      <a:lnTo>
                        <a:pt x="630" y="184"/>
                      </a:lnTo>
                      <a:lnTo>
                        <a:pt x="630" y="187"/>
                      </a:lnTo>
                      <a:lnTo>
                        <a:pt x="630" y="191"/>
                      </a:lnTo>
                      <a:lnTo>
                        <a:pt x="635" y="191"/>
                      </a:lnTo>
                      <a:lnTo>
                        <a:pt x="635" y="194"/>
                      </a:lnTo>
                      <a:lnTo>
                        <a:pt x="635" y="198"/>
                      </a:lnTo>
                      <a:lnTo>
                        <a:pt x="640" y="198"/>
                      </a:lnTo>
                      <a:lnTo>
                        <a:pt x="640" y="201"/>
                      </a:lnTo>
                      <a:lnTo>
                        <a:pt x="645" y="201"/>
                      </a:lnTo>
                      <a:lnTo>
                        <a:pt x="650" y="205"/>
                      </a:lnTo>
                      <a:lnTo>
                        <a:pt x="655" y="205"/>
                      </a:lnTo>
                      <a:lnTo>
                        <a:pt x="661" y="205"/>
                      </a:lnTo>
                      <a:lnTo>
                        <a:pt x="666" y="205"/>
                      </a:lnTo>
                      <a:lnTo>
                        <a:pt x="671" y="201"/>
                      </a:lnTo>
                      <a:lnTo>
                        <a:pt x="676" y="201"/>
                      </a:lnTo>
                      <a:lnTo>
                        <a:pt x="676" y="198"/>
                      </a:lnTo>
                      <a:lnTo>
                        <a:pt x="681" y="198"/>
                      </a:lnTo>
                      <a:lnTo>
                        <a:pt x="681" y="194"/>
                      </a:lnTo>
                      <a:lnTo>
                        <a:pt x="681" y="191"/>
                      </a:lnTo>
                      <a:lnTo>
                        <a:pt x="686" y="191"/>
                      </a:lnTo>
                      <a:lnTo>
                        <a:pt x="686" y="187"/>
                      </a:lnTo>
                      <a:lnTo>
                        <a:pt x="686" y="18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" name="Freeform 70">
                  <a:extLst>
                    <a:ext uri="{FF2B5EF4-FFF2-40B4-BE49-F238E27FC236}">
                      <a16:creationId xmlns:a16="http://schemas.microsoft.com/office/drawing/2014/main" id="{ABF9D693-854F-0346-B743-89964AE3BA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14" y="1924"/>
                  <a:ext cx="178" cy="125"/>
                </a:xfrm>
                <a:custGeom>
                  <a:avLst/>
                  <a:gdLst>
                    <a:gd name="T0" fmla="*/ 96 w 178"/>
                    <a:gd name="T1" fmla="*/ 125 h 125"/>
                    <a:gd name="T2" fmla="*/ 106 w 178"/>
                    <a:gd name="T3" fmla="*/ 122 h 125"/>
                    <a:gd name="T4" fmla="*/ 117 w 178"/>
                    <a:gd name="T5" fmla="*/ 122 h 125"/>
                    <a:gd name="T6" fmla="*/ 127 w 178"/>
                    <a:gd name="T7" fmla="*/ 118 h 125"/>
                    <a:gd name="T8" fmla="*/ 137 w 178"/>
                    <a:gd name="T9" fmla="*/ 115 h 125"/>
                    <a:gd name="T10" fmla="*/ 142 w 178"/>
                    <a:gd name="T11" fmla="*/ 111 h 125"/>
                    <a:gd name="T12" fmla="*/ 152 w 178"/>
                    <a:gd name="T13" fmla="*/ 108 h 125"/>
                    <a:gd name="T14" fmla="*/ 157 w 178"/>
                    <a:gd name="T15" fmla="*/ 104 h 125"/>
                    <a:gd name="T16" fmla="*/ 162 w 178"/>
                    <a:gd name="T17" fmla="*/ 101 h 125"/>
                    <a:gd name="T18" fmla="*/ 167 w 178"/>
                    <a:gd name="T19" fmla="*/ 94 h 125"/>
                    <a:gd name="T20" fmla="*/ 172 w 178"/>
                    <a:gd name="T21" fmla="*/ 90 h 125"/>
                    <a:gd name="T22" fmla="*/ 172 w 178"/>
                    <a:gd name="T23" fmla="*/ 84 h 125"/>
                    <a:gd name="T24" fmla="*/ 178 w 178"/>
                    <a:gd name="T25" fmla="*/ 77 h 125"/>
                    <a:gd name="T26" fmla="*/ 178 w 178"/>
                    <a:gd name="T27" fmla="*/ 70 h 125"/>
                    <a:gd name="T28" fmla="*/ 178 w 178"/>
                    <a:gd name="T29" fmla="*/ 63 h 125"/>
                    <a:gd name="T30" fmla="*/ 178 w 178"/>
                    <a:gd name="T31" fmla="*/ 56 h 125"/>
                    <a:gd name="T32" fmla="*/ 178 w 178"/>
                    <a:gd name="T33" fmla="*/ 49 h 125"/>
                    <a:gd name="T34" fmla="*/ 172 w 178"/>
                    <a:gd name="T35" fmla="*/ 42 h 125"/>
                    <a:gd name="T36" fmla="*/ 172 w 178"/>
                    <a:gd name="T37" fmla="*/ 35 h 125"/>
                    <a:gd name="T38" fmla="*/ 167 w 178"/>
                    <a:gd name="T39" fmla="*/ 32 h 125"/>
                    <a:gd name="T40" fmla="*/ 162 w 178"/>
                    <a:gd name="T41" fmla="*/ 25 h 125"/>
                    <a:gd name="T42" fmla="*/ 157 w 178"/>
                    <a:gd name="T43" fmla="*/ 21 h 125"/>
                    <a:gd name="T44" fmla="*/ 147 w 178"/>
                    <a:gd name="T45" fmla="*/ 14 h 125"/>
                    <a:gd name="T46" fmla="*/ 142 w 178"/>
                    <a:gd name="T47" fmla="*/ 11 h 125"/>
                    <a:gd name="T48" fmla="*/ 132 w 178"/>
                    <a:gd name="T49" fmla="*/ 7 h 125"/>
                    <a:gd name="T50" fmla="*/ 122 w 178"/>
                    <a:gd name="T51" fmla="*/ 4 h 125"/>
                    <a:gd name="T52" fmla="*/ 111 w 178"/>
                    <a:gd name="T53" fmla="*/ 4 h 125"/>
                    <a:gd name="T54" fmla="*/ 101 w 178"/>
                    <a:gd name="T55" fmla="*/ 4 h 125"/>
                    <a:gd name="T56" fmla="*/ 91 w 178"/>
                    <a:gd name="T57" fmla="*/ 0 h 125"/>
                    <a:gd name="T58" fmla="*/ 81 w 178"/>
                    <a:gd name="T59" fmla="*/ 0 h 125"/>
                    <a:gd name="T60" fmla="*/ 71 w 178"/>
                    <a:gd name="T61" fmla="*/ 4 h 125"/>
                    <a:gd name="T62" fmla="*/ 61 w 178"/>
                    <a:gd name="T63" fmla="*/ 4 h 125"/>
                    <a:gd name="T64" fmla="*/ 50 w 178"/>
                    <a:gd name="T65" fmla="*/ 7 h 125"/>
                    <a:gd name="T66" fmla="*/ 40 w 178"/>
                    <a:gd name="T67" fmla="*/ 11 h 125"/>
                    <a:gd name="T68" fmla="*/ 30 w 178"/>
                    <a:gd name="T69" fmla="*/ 14 h 125"/>
                    <a:gd name="T70" fmla="*/ 25 w 178"/>
                    <a:gd name="T71" fmla="*/ 18 h 125"/>
                    <a:gd name="T72" fmla="*/ 20 w 178"/>
                    <a:gd name="T73" fmla="*/ 25 h 125"/>
                    <a:gd name="T74" fmla="*/ 15 w 178"/>
                    <a:gd name="T75" fmla="*/ 28 h 125"/>
                    <a:gd name="T76" fmla="*/ 10 w 178"/>
                    <a:gd name="T77" fmla="*/ 35 h 125"/>
                    <a:gd name="T78" fmla="*/ 5 w 178"/>
                    <a:gd name="T79" fmla="*/ 42 h 125"/>
                    <a:gd name="T80" fmla="*/ 0 w 178"/>
                    <a:gd name="T81" fmla="*/ 49 h 125"/>
                    <a:gd name="T82" fmla="*/ 0 w 178"/>
                    <a:gd name="T83" fmla="*/ 56 h 125"/>
                    <a:gd name="T84" fmla="*/ 0 w 178"/>
                    <a:gd name="T85" fmla="*/ 63 h 125"/>
                    <a:gd name="T86" fmla="*/ 0 w 178"/>
                    <a:gd name="T87" fmla="*/ 70 h 125"/>
                    <a:gd name="T88" fmla="*/ 0 w 178"/>
                    <a:gd name="T89" fmla="*/ 77 h 125"/>
                    <a:gd name="T90" fmla="*/ 5 w 178"/>
                    <a:gd name="T91" fmla="*/ 84 h 125"/>
                    <a:gd name="T92" fmla="*/ 10 w 178"/>
                    <a:gd name="T93" fmla="*/ 90 h 125"/>
                    <a:gd name="T94" fmla="*/ 15 w 178"/>
                    <a:gd name="T95" fmla="*/ 97 h 125"/>
                    <a:gd name="T96" fmla="*/ 20 w 178"/>
                    <a:gd name="T97" fmla="*/ 101 h 125"/>
                    <a:gd name="T98" fmla="*/ 30 w 178"/>
                    <a:gd name="T99" fmla="*/ 108 h 125"/>
                    <a:gd name="T100" fmla="*/ 35 w 178"/>
                    <a:gd name="T101" fmla="*/ 111 h 125"/>
                    <a:gd name="T102" fmla="*/ 45 w 178"/>
                    <a:gd name="T103" fmla="*/ 118 h 125"/>
                    <a:gd name="T104" fmla="*/ 56 w 178"/>
                    <a:gd name="T105" fmla="*/ 118 h 125"/>
                    <a:gd name="T106" fmla="*/ 66 w 178"/>
                    <a:gd name="T107" fmla="*/ 122 h 125"/>
                    <a:gd name="T108" fmla="*/ 76 w 178"/>
                    <a:gd name="T109" fmla="*/ 125 h 125"/>
                    <a:gd name="T110" fmla="*/ 86 w 178"/>
                    <a:gd name="T111" fmla="*/ 125 h 125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0" t="0" r="r" b="b"/>
                  <a:pathLst>
                    <a:path w="178" h="125">
                      <a:moveTo>
                        <a:pt x="91" y="125"/>
                      </a:moveTo>
                      <a:lnTo>
                        <a:pt x="96" y="125"/>
                      </a:lnTo>
                      <a:lnTo>
                        <a:pt x="101" y="125"/>
                      </a:lnTo>
                      <a:lnTo>
                        <a:pt x="106" y="122"/>
                      </a:lnTo>
                      <a:lnTo>
                        <a:pt x="111" y="122"/>
                      </a:lnTo>
                      <a:lnTo>
                        <a:pt x="117" y="122"/>
                      </a:lnTo>
                      <a:lnTo>
                        <a:pt x="122" y="122"/>
                      </a:lnTo>
                      <a:lnTo>
                        <a:pt x="127" y="118"/>
                      </a:lnTo>
                      <a:lnTo>
                        <a:pt x="132" y="118"/>
                      </a:lnTo>
                      <a:lnTo>
                        <a:pt x="137" y="115"/>
                      </a:lnTo>
                      <a:lnTo>
                        <a:pt x="142" y="115"/>
                      </a:lnTo>
                      <a:lnTo>
                        <a:pt x="142" y="111"/>
                      </a:lnTo>
                      <a:lnTo>
                        <a:pt x="147" y="111"/>
                      </a:lnTo>
                      <a:lnTo>
                        <a:pt x="152" y="108"/>
                      </a:lnTo>
                      <a:lnTo>
                        <a:pt x="152" y="104"/>
                      </a:lnTo>
                      <a:lnTo>
                        <a:pt x="157" y="104"/>
                      </a:lnTo>
                      <a:lnTo>
                        <a:pt x="157" y="101"/>
                      </a:lnTo>
                      <a:lnTo>
                        <a:pt x="162" y="101"/>
                      </a:lnTo>
                      <a:lnTo>
                        <a:pt x="162" y="97"/>
                      </a:lnTo>
                      <a:lnTo>
                        <a:pt x="167" y="94"/>
                      </a:lnTo>
                      <a:lnTo>
                        <a:pt x="167" y="90"/>
                      </a:lnTo>
                      <a:lnTo>
                        <a:pt x="172" y="90"/>
                      </a:lnTo>
                      <a:lnTo>
                        <a:pt x="172" y="87"/>
                      </a:lnTo>
                      <a:lnTo>
                        <a:pt x="172" y="84"/>
                      </a:lnTo>
                      <a:lnTo>
                        <a:pt x="178" y="80"/>
                      </a:lnTo>
                      <a:lnTo>
                        <a:pt x="178" y="77"/>
                      </a:lnTo>
                      <a:lnTo>
                        <a:pt x="178" y="73"/>
                      </a:lnTo>
                      <a:lnTo>
                        <a:pt x="178" y="70"/>
                      </a:lnTo>
                      <a:lnTo>
                        <a:pt x="178" y="66"/>
                      </a:lnTo>
                      <a:lnTo>
                        <a:pt x="178" y="63"/>
                      </a:lnTo>
                      <a:lnTo>
                        <a:pt x="178" y="59"/>
                      </a:lnTo>
                      <a:lnTo>
                        <a:pt x="178" y="56"/>
                      </a:lnTo>
                      <a:lnTo>
                        <a:pt x="178" y="52"/>
                      </a:lnTo>
                      <a:lnTo>
                        <a:pt x="178" y="49"/>
                      </a:lnTo>
                      <a:lnTo>
                        <a:pt x="178" y="45"/>
                      </a:lnTo>
                      <a:lnTo>
                        <a:pt x="172" y="42"/>
                      </a:lnTo>
                      <a:lnTo>
                        <a:pt x="172" y="39"/>
                      </a:lnTo>
                      <a:lnTo>
                        <a:pt x="172" y="35"/>
                      </a:lnTo>
                      <a:lnTo>
                        <a:pt x="167" y="35"/>
                      </a:lnTo>
                      <a:lnTo>
                        <a:pt x="167" y="32"/>
                      </a:lnTo>
                      <a:lnTo>
                        <a:pt x="162" y="28"/>
                      </a:lnTo>
                      <a:lnTo>
                        <a:pt x="162" y="25"/>
                      </a:lnTo>
                      <a:lnTo>
                        <a:pt x="157" y="25"/>
                      </a:lnTo>
                      <a:lnTo>
                        <a:pt x="157" y="21"/>
                      </a:lnTo>
                      <a:lnTo>
                        <a:pt x="152" y="18"/>
                      </a:lnTo>
                      <a:lnTo>
                        <a:pt x="147" y="14"/>
                      </a:lnTo>
                      <a:lnTo>
                        <a:pt x="142" y="14"/>
                      </a:lnTo>
                      <a:lnTo>
                        <a:pt x="142" y="11"/>
                      </a:lnTo>
                      <a:lnTo>
                        <a:pt x="137" y="11"/>
                      </a:lnTo>
                      <a:lnTo>
                        <a:pt x="132" y="7"/>
                      </a:lnTo>
                      <a:lnTo>
                        <a:pt x="127" y="7"/>
                      </a:lnTo>
                      <a:lnTo>
                        <a:pt x="122" y="4"/>
                      </a:lnTo>
                      <a:lnTo>
                        <a:pt x="117" y="4"/>
                      </a:lnTo>
                      <a:lnTo>
                        <a:pt x="111" y="4"/>
                      </a:lnTo>
                      <a:lnTo>
                        <a:pt x="106" y="4"/>
                      </a:lnTo>
                      <a:lnTo>
                        <a:pt x="101" y="4"/>
                      </a:lnTo>
                      <a:lnTo>
                        <a:pt x="96" y="0"/>
                      </a:lnTo>
                      <a:lnTo>
                        <a:pt x="91" y="0"/>
                      </a:lnTo>
                      <a:lnTo>
                        <a:pt x="86" y="0"/>
                      </a:lnTo>
                      <a:lnTo>
                        <a:pt x="81" y="0"/>
                      </a:lnTo>
                      <a:lnTo>
                        <a:pt x="76" y="4"/>
                      </a:lnTo>
                      <a:lnTo>
                        <a:pt x="71" y="4"/>
                      </a:lnTo>
                      <a:lnTo>
                        <a:pt x="66" y="4"/>
                      </a:lnTo>
                      <a:lnTo>
                        <a:pt x="61" y="4"/>
                      </a:lnTo>
                      <a:lnTo>
                        <a:pt x="56" y="7"/>
                      </a:lnTo>
                      <a:lnTo>
                        <a:pt x="50" y="7"/>
                      </a:lnTo>
                      <a:lnTo>
                        <a:pt x="45" y="7"/>
                      </a:lnTo>
                      <a:lnTo>
                        <a:pt x="40" y="11"/>
                      </a:lnTo>
                      <a:lnTo>
                        <a:pt x="35" y="14"/>
                      </a:lnTo>
                      <a:lnTo>
                        <a:pt x="30" y="14"/>
                      </a:lnTo>
                      <a:lnTo>
                        <a:pt x="30" y="18"/>
                      </a:lnTo>
                      <a:lnTo>
                        <a:pt x="25" y="18"/>
                      </a:lnTo>
                      <a:lnTo>
                        <a:pt x="25" y="21"/>
                      </a:lnTo>
                      <a:lnTo>
                        <a:pt x="20" y="25"/>
                      </a:lnTo>
                      <a:lnTo>
                        <a:pt x="15" y="25"/>
                      </a:lnTo>
                      <a:lnTo>
                        <a:pt x="15" y="28"/>
                      </a:lnTo>
                      <a:lnTo>
                        <a:pt x="10" y="32"/>
                      </a:lnTo>
                      <a:lnTo>
                        <a:pt x="10" y="35"/>
                      </a:lnTo>
                      <a:lnTo>
                        <a:pt x="5" y="39"/>
                      </a:lnTo>
                      <a:lnTo>
                        <a:pt x="5" y="42"/>
                      </a:lnTo>
                      <a:lnTo>
                        <a:pt x="5" y="45"/>
                      </a:lnTo>
                      <a:lnTo>
                        <a:pt x="0" y="49"/>
                      </a:lnTo>
                      <a:lnTo>
                        <a:pt x="0" y="52"/>
                      </a:lnTo>
                      <a:lnTo>
                        <a:pt x="0" y="56"/>
                      </a:lnTo>
                      <a:lnTo>
                        <a:pt x="0" y="59"/>
                      </a:lnTo>
                      <a:lnTo>
                        <a:pt x="0" y="63"/>
                      </a:lnTo>
                      <a:lnTo>
                        <a:pt x="0" y="66"/>
                      </a:lnTo>
                      <a:lnTo>
                        <a:pt x="0" y="70"/>
                      </a:lnTo>
                      <a:lnTo>
                        <a:pt x="0" y="73"/>
                      </a:lnTo>
                      <a:lnTo>
                        <a:pt x="0" y="77"/>
                      </a:lnTo>
                      <a:lnTo>
                        <a:pt x="5" y="80"/>
                      </a:lnTo>
                      <a:lnTo>
                        <a:pt x="5" y="84"/>
                      </a:lnTo>
                      <a:lnTo>
                        <a:pt x="5" y="87"/>
                      </a:lnTo>
                      <a:lnTo>
                        <a:pt x="10" y="90"/>
                      </a:lnTo>
                      <a:lnTo>
                        <a:pt x="10" y="94"/>
                      </a:lnTo>
                      <a:lnTo>
                        <a:pt x="15" y="97"/>
                      </a:lnTo>
                      <a:lnTo>
                        <a:pt x="15" y="101"/>
                      </a:lnTo>
                      <a:lnTo>
                        <a:pt x="20" y="101"/>
                      </a:lnTo>
                      <a:lnTo>
                        <a:pt x="25" y="104"/>
                      </a:lnTo>
                      <a:lnTo>
                        <a:pt x="30" y="108"/>
                      </a:lnTo>
                      <a:lnTo>
                        <a:pt x="30" y="111"/>
                      </a:lnTo>
                      <a:lnTo>
                        <a:pt x="35" y="111"/>
                      </a:lnTo>
                      <a:lnTo>
                        <a:pt x="40" y="115"/>
                      </a:lnTo>
                      <a:lnTo>
                        <a:pt x="45" y="118"/>
                      </a:lnTo>
                      <a:lnTo>
                        <a:pt x="50" y="118"/>
                      </a:lnTo>
                      <a:lnTo>
                        <a:pt x="56" y="118"/>
                      </a:lnTo>
                      <a:lnTo>
                        <a:pt x="61" y="122"/>
                      </a:lnTo>
                      <a:lnTo>
                        <a:pt x="66" y="122"/>
                      </a:lnTo>
                      <a:lnTo>
                        <a:pt x="71" y="122"/>
                      </a:lnTo>
                      <a:lnTo>
                        <a:pt x="76" y="125"/>
                      </a:lnTo>
                      <a:lnTo>
                        <a:pt x="81" y="125"/>
                      </a:lnTo>
                      <a:lnTo>
                        <a:pt x="86" y="125"/>
                      </a:lnTo>
                      <a:lnTo>
                        <a:pt x="91" y="1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" name="Freeform 71">
                  <a:extLst>
                    <a:ext uri="{FF2B5EF4-FFF2-40B4-BE49-F238E27FC236}">
                      <a16:creationId xmlns:a16="http://schemas.microsoft.com/office/drawing/2014/main" id="{B2B971CF-6E68-6C46-8B68-1BB15742D3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44" y="1547"/>
                  <a:ext cx="687" cy="201"/>
                </a:xfrm>
                <a:custGeom>
                  <a:avLst/>
                  <a:gdLst>
                    <a:gd name="T0" fmla="*/ 687 w 687"/>
                    <a:gd name="T1" fmla="*/ 173 h 201"/>
                    <a:gd name="T2" fmla="*/ 682 w 687"/>
                    <a:gd name="T3" fmla="*/ 159 h 201"/>
                    <a:gd name="T4" fmla="*/ 677 w 687"/>
                    <a:gd name="T5" fmla="*/ 142 h 201"/>
                    <a:gd name="T6" fmla="*/ 666 w 687"/>
                    <a:gd name="T7" fmla="*/ 128 h 201"/>
                    <a:gd name="T8" fmla="*/ 656 w 687"/>
                    <a:gd name="T9" fmla="*/ 114 h 201"/>
                    <a:gd name="T10" fmla="*/ 646 w 687"/>
                    <a:gd name="T11" fmla="*/ 100 h 201"/>
                    <a:gd name="T12" fmla="*/ 631 w 687"/>
                    <a:gd name="T13" fmla="*/ 87 h 201"/>
                    <a:gd name="T14" fmla="*/ 616 w 687"/>
                    <a:gd name="T15" fmla="*/ 73 h 201"/>
                    <a:gd name="T16" fmla="*/ 590 w 687"/>
                    <a:gd name="T17" fmla="*/ 59 h 201"/>
                    <a:gd name="T18" fmla="*/ 565 w 687"/>
                    <a:gd name="T19" fmla="*/ 45 h 201"/>
                    <a:gd name="T20" fmla="*/ 534 w 687"/>
                    <a:gd name="T21" fmla="*/ 31 h 201"/>
                    <a:gd name="T22" fmla="*/ 504 w 687"/>
                    <a:gd name="T23" fmla="*/ 21 h 201"/>
                    <a:gd name="T24" fmla="*/ 468 w 687"/>
                    <a:gd name="T25" fmla="*/ 14 h 201"/>
                    <a:gd name="T26" fmla="*/ 433 w 687"/>
                    <a:gd name="T27" fmla="*/ 7 h 201"/>
                    <a:gd name="T28" fmla="*/ 392 w 687"/>
                    <a:gd name="T29" fmla="*/ 4 h 201"/>
                    <a:gd name="T30" fmla="*/ 351 w 687"/>
                    <a:gd name="T31" fmla="*/ 0 h 201"/>
                    <a:gd name="T32" fmla="*/ 290 w 687"/>
                    <a:gd name="T33" fmla="*/ 4 h 201"/>
                    <a:gd name="T34" fmla="*/ 229 w 687"/>
                    <a:gd name="T35" fmla="*/ 10 h 201"/>
                    <a:gd name="T36" fmla="*/ 168 w 687"/>
                    <a:gd name="T37" fmla="*/ 28 h 201"/>
                    <a:gd name="T38" fmla="*/ 112 w 687"/>
                    <a:gd name="T39" fmla="*/ 49 h 201"/>
                    <a:gd name="T40" fmla="*/ 72 w 687"/>
                    <a:gd name="T41" fmla="*/ 76 h 201"/>
                    <a:gd name="T42" fmla="*/ 36 w 687"/>
                    <a:gd name="T43" fmla="*/ 104 h 201"/>
                    <a:gd name="T44" fmla="*/ 11 w 687"/>
                    <a:gd name="T45" fmla="*/ 139 h 201"/>
                    <a:gd name="T46" fmla="*/ 0 w 687"/>
                    <a:gd name="T47" fmla="*/ 177 h 201"/>
                    <a:gd name="T48" fmla="*/ 6 w 687"/>
                    <a:gd name="T49" fmla="*/ 191 h 201"/>
                    <a:gd name="T50" fmla="*/ 11 w 687"/>
                    <a:gd name="T51" fmla="*/ 201 h 201"/>
                    <a:gd name="T52" fmla="*/ 31 w 687"/>
                    <a:gd name="T53" fmla="*/ 201 h 201"/>
                    <a:gd name="T54" fmla="*/ 46 w 687"/>
                    <a:gd name="T55" fmla="*/ 197 h 201"/>
                    <a:gd name="T56" fmla="*/ 56 w 687"/>
                    <a:gd name="T57" fmla="*/ 187 h 201"/>
                    <a:gd name="T58" fmla="*/ 56 w 687"/>
                    <a:gd name="T59" fmla="*/ 173 h 201"/>
                    <a:gd name="T60" fmla="*/ 61 w 687"/>
                    <a:gd name="T61" fmla="*/ 163 h 201"/>
                    <a:gd name="T62" fmla="*/ 61 w 687"/>
                    <a:gd name="T63" fmla="*/ 149 h 201"/>
                    <a:gd name="T64" fmla="*/ 72 w 687"/>
                    <a:gd name="T65" fmla="*/ 135 h 201"/>
                    <a:gd name="T66" fmla="*/ 82 w 687"/>
                    <a:gd name="T67" fmla="*/ 121 h 201"/>
                    <a:gd name="T68" fmla="*/ 97 w 687"/>
                    <a:gd name="T69" fmla="*/ 107 h 201"/>
                    <a:gd name="T70" fmla="*/ 112 w 687"/>
                    <a:gd name="T71" fmla="*/ 97 h 201"/>
                    <a:gd name="T72" fmla="*/ 138 w 687"/>
                    <a:gd name="T73" fmla="*/ 83 h 201"/>
                    <a:gd name="T74" fmla="*/ 163 w 687"/>
                    <a:gd name="T75" fmla="*/ 69 h 201"/>
                    <a:gd name="T76" fmla="*/ 189 w 687"/>
                    <a:gd name="T77" fmla="*/ 59 h 201"/>
                    <a:gd name="T78" fmla="*/ 214 w 687"/>
                    <a:gd name="T79" fmla="*/ 52 h 201"/>
                    <a:gd name="T80" fmla="*/ 244 w 687"/>
                    <a:gd name="T81" fmla="*/ 45 h 201"/>
                    <a:gd name="T82" fmla="*/ 280 w 687"/>
                    <a:gd name="T83" fmla="*/ 42 h 201"/>
                    <a:gd name="T84" fmla="*/ 311 w 687"/>
                    <a:gd name="T85" fmla="*/ 38 h 201"/>
                    <a:gd name="T86" fmla="*/ 346 w 687"/>
                    <a:gd name="T87" fmla="*/ 38 h 201"/>
                    <a:gd name="T88" fmla="*/ 377 w 687"/>
                    <a:gd name="T89" fmla="*/ 38 h 201"/>
                    <a:gd name="T90" fmla="*/ 412 w 687"/>
                    <a:gd name="T91" fmla="*/ 42 h 201"/>
                    <a:gd name="T92" fmla="*/ 443 w 687"/>
                    <a:gd name="T93" fmla="*/ 45 h 201"/>
                    <a:gd name="T94" fmla="*/ 473 w 687"/>
                    <a:gd name="T95" fmla="*/ 52 h 201"/>
                    <a:gd name="T96" fmla="*/ 504 w 687"/>
                    <a:gd name="T97" fmla="*/ 59 h 201"/>
                    <a:gd name="T98" fmla="*/ 529 w 687"/>
                    <a:gd name="T99" fmla="*/ 69 h 201"/>
                    <a:gd name="T100" fmla="*/ 555 w 687"/>
                    <a:gd name="T101" fmla="*/ 83 h 201"/>
                    <a:gd name="T102" fmla="*/ 575 w 687"/>
                    <a:gd name="T103" fmla="*/ 97 h 201"/>
                    <a:gd name="T104" fmla="*/ 590 w 687"/>
                    <a:gd name="T105" fmla="*/ 107 h 201"/>
                    <a:gd name="T106" fmla="*/ 605 w 687"/>
                    <a:gd name="T107" fmla="*/ 121 h 201"/>
                    <a:gd name="T108" fmla="*/ 616 w 687"/>
                    <a:gd name="T109" fmla="*/ 135 h 201"/>
                    <a:gd name="T110" fmla="*/ 626 w 687"/>
                    <a:gd name="T111" fmla="*/ 149 h 201"/>
                    <a:gd name="T112" fmla="*/ 631 w 687"/>
                    <a:gd name="T113" fmla="*/ 163 h 201"/>
                    <a:gd name="T114" fmla="*/ 631 w 687"/>
                    <a:gd name="T115" fmla="*/ 177 h 201"/>
                    <a:gd name="T116" fmla="*/ 631 w 687"/>
                    <a:gd name="T117" fmla="*/ 191 h 201"/>
                    <a:gd name="T118" fmla="*/ 641 w 687"/>
                    <a:gd name="T119" fmla="*/ 197 h 201"/>
                    <a:gd name="T120" fmla="*/ 656 w 687"/>
                    <a:gd name="T121" fmla="*/ 201 h 201"/>
                    <a:gd name="T122" fmla="*/ 677 w 687"/>
                    <a:gd name="T123" fmla="*/ 201 h 201"/>
                    <a:gd name="T124" fmla="*/ 682 w 687"/>
                    <a:gd name="T125" fmla="*/ 191 h 201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0" t="0" r="r" b="b"/>
                  <a:pathLst>
                    <a:path w="687" h="201">
                      <a:moveTo>
                        <a:pt x="687" y="184"/>
                      </a:moveTo>
                      <a:lnTo>
                        <a:pt x="687" y="180"/>
                      </a:lnTo>
                      <a:lnTo>
                        <a:pt x="687" y="177"/>
                      </a:lnTo>
                      <a:lnTo>
                        <a:pt x="687" y="173"/>
                      </a:lnTo>
                      <a:lnTo>
                        <a:pt x="687" y="170"/>
                      </a:lnTo>
                      <a:lnTo>
                        <a:pt x="682" y="166"/>
                      </a:lnTo>
                      <a:lnTo>
                        <a:pt x="682" y="163"/>
                      </a:lnTo>
                      <a:lnTo>
                        <a:pt x="682" y="159"/>
                      </a:lnTo>
                      <a:lnTo>
                        <a:pt x="682" y="156"/>
                      </a:lnTo>
                      <a:lnTo>
                        <a:pt x="682" y="149"/>
                      </a:lnTo>
                      <a:lnTo>
                        <a:pt x="677" y="146"/>
                      </a:lnTo>
                      <a:lnTo>
                        <a:pt x="677" y="142"/>
                      </a:lnTo>
                      <a:lnTo>
                        <a:pt x="677" y="139"/>
                      </a:lnTo>
                      <a:lnTo>
                        <a:pt x="671" y="135"/>
                      </a:lnTo>
                      <a:lnTo>
                        <a:pt x="671" y="132"/>
                      </a:lnTo>
                      <a:lnTo>
                        <a:pt x="666" y="128"/>
                      </a:lnTo>
                      <a:lnTo>
                        <a:pt x="666" y="125"/>
                      </a:lnTo>
                      <a:lnTo>
                        <a:pt x="661" y="121"/>
                      </a:lnTo>
                      <a:lnTo>
                        <a:pt x="661" y="118"/>
                      </a:lnTo>
                      <a:lnTo>
                        <a:pt x="656" y="114"/>
                      </a:lnTo>
                      <a:lnTo>
                        <a:pt x="656" y="111"/>
                      </a:lnTo>
                      <a:lnTo>
                        <a:pt x="651" y="107"/>
                      </a:lnTo>
                      <a:lnTo>
                        <a:pt x="651" y="104"/>
                      </a:lnTo>
                      <a:lnTo>
                        <a:pt x="646" y="100"/>
                      </a:lnTo>
                      <a:lnTo>
                        <a:pt x="641" y="97"/>
                      </a:lnTo>
                      <a:lnTo>
                        <a:pt x="641" y="94"/>
                      </a:lnTo>
                      <a:lnTo>
                        <a:pt x="636" y="90"/>
                      </a:lnTo>
                      <a:lnTo>
                        <a:pt x="631" y="87"/>
                      </a:lnTo>
                      <a:lnTo>
                        <a:pt x="626" y="83"/>
                      </a:lnTo>
                      <a:lnTo>
                        <a:pt x="626" y="80"/>
                      </a:lnTo>
                      <a:lnTo>
                        <a:pt x="621" y="76"/>
                      </a:lnTo>
                      <a:lnTo>
                        <a:pt x="616" y="73"/>
                      </a:lnTo>
                      <a:lnTo>
                        <a:pt x="610" y="69"/>
                      </a:lnTo>
                      <a:lnTo>
                        <a:pt x="605" y="66"/>
                      </a:lnTo>
                      <a:lnTo>
                        <a:pt x="600" y="62"/>
                      </a:lnTo>
                      <a:lnTo>
                        <a:pt x="590" y="59"/>
                      </a:lnTo>
                      <a:lnTo>
                        <a:pt x="585" y="55"/>
                      </a:lnTo>
                      <a:lnTo>
                        <a:pt x="580" y="52"/>
                      </a:lnTo>
                      <a:lnTo>
                        <a:pt x="570" y="49"/>
                      </a:lnTo>
                      <a:lnTo>
                        <a:pt x="565" y="45"/>
                      </a:lnTo>
                      <a:lnTo>
                        <a:pt x="555" y="42"/>
                      </a:lnTo>
                      <a:lnTo>
                        <a:pt x="549" y="38"/>
                      </a:lnTo>
                      <a:lnTo>
                        <a:pt x="539" y="35"/>
                      </a:lnTo>
                      <a:lnTo>
                        <a:pt x="534" y="31"/>
                      </a:lnTo>
                      <a:lnTo>
                        <a:pt x="524" y="28"/>
                      </a:lnTo>
                      <a:lnTo>
                        <a:pt x="519" y="28"/>
                      </a:lnTo>
                      <a:lnTo>
                        <a:pt x="509" y="24"/>
                      </a:lnTo>
                      <a:lnTo>
                        <a:pt x="504" y="21"/>
                      </a:lnTo>
                      <a:lnTo>
                        <a:pt x="494" y="17"/>
                      </a:lnTo>
                      <a:lnTo>
                        <a:pt x="483" y="17"/>
                      </a:lnTo>
                      <a:lnTo>
                        <a:pt x="473" y="14"/>
                      </a:lnTo>
                      <a:lnTo>
                        <a:pt x="468" y="14"/>
                      </a:lnTo>
                      <a:lnTo>
                        <a:pt x="458" y="10"/>
                      </a:lnTo>
                      <a:lnTo>
                        <a:pt x="448" y="10"/>
                      </a:lnTo>
                      <a:lnTo>
                        <a:pt x="438" y="7"/>
                      </a:lnTo>
                      <a:lnTo>
                        <a:pt x="433" y="7"/>
                      </a:lnTo>
                      <a:lnTo>
                        <a:pt x="422" y="4"/>
                      </a:lnTo>
                      <a:lnTo>
                        <a:pt x="412" y="4"/>
                      </a:lnTo>
                      <a:lnTo>
                        <a:pt x="402" y="4"/>
                      </a:lnTo>
                      <a:lnTo>
                        <a:pt x="392" y="4"/>
                      </a:lnTo>
                      <a:lnTo>
                        <a:pt x="382" y="0"/>
                      </a:lnTo>
                      <a:lnTo>
                        <a:pt x="372" y="0"/>
                      </a:lnTo>
                      <a:lnTo>
                        <a:pt x="361" y="0"/>
                      </a:lnTo>
                      <a:lnTo>
                        <a:pt x="351" y="0"/>
                      </a:lnTo>
                      <a:lnTo>
                        <a:pt x="346" y="0"/>
                      </a:lnTo>
                      <a:lnTo>
                        <a:pt x="326" y="0"/>
                      </a:lnTo>
                      <a:lnTo>
                        <a:pt x="311" y="0"/>
                      </a:lnTo>
                      <a:lnTo>
                        <a:pt x="290" y="4"/>
                      </a:lnTo>
                      <a:lnTo>
                        <a:pt x="275" y="4"/>
                      </a:lnTo>
                      <a:lnTo>
                        <a:pt x="260" y="7"/>
                      </a:lnTo>
                      <a:lnTo>
                        <a:pt x="244" y="7"/>
                      </a:lnTo>
                      <a:lnTo>
                        <a:pt x="229" y="10"/>
                      </a:lnTo>
                      <a:lnTo>
                        <a:pt x="209" y="14"/>
                      </a:lnTo>
                      <a:lnTo>
                        <a:pt x="199" y="17"/>
                      </a:lnTo>
                      <a:lnTo>
                        <a:pt x="183" y="24"/>
                      </a:lnTo>
                      <a:lnTo>
                        <a:pt x="168" y="28"/>
                      </a:lnTo>
                      <a:lnTo>
                        <a:pt x="153" y="31"/>
                      </a:lnTo>
                      <a:lnTo>
                        <a:pt x="138" y="38"/>
                      </a:lnTo>
                      <a:lnTo>
                        <a:pt x="128" y="42"/>
                      </a:lnTo>
                      <a:lnTo>
                        <a:pt x="112" y="49"/>
                      </a:lnTo>
                      <a:lnTo>
                        <a:pt x="102" y="55"/>
                      </a:lnTo>
                      <a:lnTo>
                        <a:pt x="92" y="62"/>
                      </a:lnTo>
                      <a:lnTo>
                        <a:pt x="82" y="69"/>
                      </a:lnTo>
                      <a:lnTo>
                        <a:pt x="72" y="76"/>
                      </a:lnTo>
                      <a:lnTo>
                        <a:pt x="61" y="83"/>
                      </a:lnTo>
                      <a:lnTo>
                        <a:pt x="51" y="90"/>
                      </a:lnTo>
                      <a:lnTo>
                        <a:pt x="41" y="97"/>
                      </a:lnTo>
                      <a:lnTo>
                        <a:pt x="36" y="104"/>
                      </a:lnTo>
                      <a:lnTo>
                        <a:pt x="31" y="114"/>
                      </a:lnTo>
                      <a:lnTo>
                        <a:pt x="21" y="121"/>
                      </a:lnTo>
                      <a:lnTo>
                        <a:pt x="16" y="132"/>
                      </a:lnTo>
                      <a:lnTo>
                        <a:pt x="11" y="139"/>
                      </a:lnTo>
                      <a:lnTo>
                        <a:pt x="11" y="149"/>
                      </a:lnTo>
                      <a:lnTo>
                        <a:pt x="6" y="156"/>
                      </a:lnTo>
                      <a:lnTo>
                        <a:pt x="6" y="166"/>
                      </a:lnTo>
                      <a:lnTo>
                        <a:pt x="0" y="177"/>
                      </a:lnTo>
                      <a:lnTo>
                        <a:pt x="0" y="184"/>
                      </a:lnTo>
                      <a:lnTo>
                        <a:pt x="0" y="187"/>
                      </a:lnTo>
                      <a:lnTo>
                        <a:pt x="0" y="191"/>
                      </a:lnTo>
                      <a:lnTo>
                        <a:pt x="6" y="191"/>
                      </a:lnTo>
                      <a:lnTo>
                        <a:pt x="6" y="194"/>
                      </a:lnTo>
                      <a:lnTo>
                        <a:pt x="6" y="197"/>
                      </a:lnTo>
                      <a:lnTo>
                        <a:pt x="11" y="197"/>
                      </a:lnTo>
                      <a:lnTo>
                        <a:pt x="11" y="201"/>
                      </a:lnTo>
                      <a:lnTo>
                        <a:pt x="16" y="201"/>
                      </a:lnTo>
                      <a:lnTo>
                        <a:pt x="21" y="201"/>
                      </a:lnTo>
                      <a:lnTo>
                        <a:pt x="26" y="201"/>
                      </a:lnTo>
                      <a:lnTo>
                        <a:pt x="31" y="201"/>
                      </a:lnTo>
                      <a:lnTo>
                        <a:pt x="36" y="201"/>
                      </a:lnTo>
                      <a:lnTo>
                        <a:pt x="41" y="201"/>
                      </a:lnTo>
                      <a:lnTo>
                        <a:pt x="46" y="201"/>
                      </a:lnTo>
                      <a:lnTo>
                        <a:pt x="46" y="197"/>
                      </a:lnTo>
                      <a:lnTo>
                        <a:pt x="51" y="197"/>
                      </a:lnTo>
                      <a:lnTo>
                        <a:pt x="51" y="194"/>
                      </a:lnTo>
                      <a:lnTo>
                        <a:pt x="56" y="191"/>
                      </a:lnTo>
                      <a:lnTo>
                        <a:pt x="56" y="187"/>
                      </a:lnTo>
                      <a:lnTo>
                        <a:pt x="56" y="184"/>
                      </a:lnTo>
                      <a:lnTo>
                        <a:pt x="56" y="180"/>
                      </a:lnTo>
                      <a:lnTo>
                        <a:pt x="56" y="177"/>
                      </a:lnTo>
                      <a:lnTo>
                        <a:pt x="56" y="173"/>
                      </a:lnTo>
                      <a:lnTo>
                        <a:pt x="56" y="170"/>
                      </a:lnTo>
                      <a:lnTo>
                        <a:pt x="56" y="166"/>
                      </a:lnTo>
                      <a:lnTo>
                        <a:pt x="56" y="163"/>
                      </a:lnTo>
                      <a:lnTo>
                        <a:pt x="61" y="163"/>
                      </a:lnTo>
                      <a:lnTo>
                        <a:pt x="61" y="159"/>
                      </a:lnTo>
                      <a:lnTo>
                        <a:pt x="61" y="156"/>
                      </a:lnTo>
                      <a:lnTo>
                        <a:pt x="61" y="152"/>
                      </a:lnTo>
                      <a:lnTo>
                        <a:pt x="61" y="149"/>
                      </a:lnTo>
                      <a:lnTo>
                        <a:pt x="67" y="146"/>
                      </a:lnTo>
                      <a:lnTo>
                        <a:pt x="67" y="142"/>
                      </a:lnTo>
                      <a:lnTo>
                        <a:pt x="72" y="139"/>
                      </a:lnTo>
                      <a:lnTo>
                        <a:pt x="72" y="135"/>
                      </a:lnTo>
                      <a:lnTo>
                        <a:pt x="72" y="132"/>
                      </a:lnTo>
                      <a:lnTo>
                        <a:pt x="77" y="128"/>
                      </a:lnTo>
                      <a:lnTo>
                        <a:pt x="82" y="125"/>
                      </a:lnTo>
                      <a:lnTo>
                        <a:pt x="82" y="121"/>
                      </a:lnTo>
                      <a:lnTo>
                        <a:pt x="87" y="118"/>
                      </a:lnTo>
                      <a:lnTo>
                        <a:pt x="92" y="114"/>
                      </a:lnTo>
                      <a:lnTo>
                        <a:pt x="92" y="111"/>
                      </a:lnTo>
                      <a:lnTo>
                        <a:pt x="97" y="107"/>
                      </a:lnTo>
                      <a:lnTo>
                        <a:pt x="102" y="107"/>
                      </a:lnTo>
                      <a:lnTo>
                        <a:pt x="102" y="104"/>
                      </a:lnTo>
                      <a:lnTo>
                        <a:pt x="107" y="100"/>
                      </a:lnTo>
                      <a:lnTo>
                        <a:pt x="112" y="97"/>
                      </a:lnTo>
                      <a:lnTo>
                        <a:pt x="117" y="94"/>
                      </a:lnTo>
                      <a:lnTo>
                        <a:pt x="122" y="90"/>
                      </a:lnTo>
                      <a:lnTo>
                        <a:pt x="128" y="87"/>
                      </a:lnTo>
                      <a:lnTo>
                        <a:pt x="138" y="83"/>
                      </a:lnTo>
                      <a:lnTo>
                        <a:pt x="143" y="80"/>
                      </a:lnTo>
                      <a:lnTo>
                        <a:pt x="148" y="76"/>
                      </a:lnTo>
                      <a:lnTo>
                        <a:pt x="153" y="73"/>
                      </a:lnTo>
                      <a:lnTo>
                        <a:pt x="163" y="69"/>
                      </a:lnTo>
                      <a:lnTo>
                        <a:pt x="168" y="69"/>
                      </a:lnTo>
                      <a:lnTo>
                        <a:pt x="173" y="66"/>
                      </a:lnTo>
                      <a:lnTo>
                        <a:pt x="178" y="62"/>
                      </a:lnTo>
                      <a:lnTo>
                        <a:pt x="189" y="59"/>
                      </a:lnTo>
                      <a:lnTo>
                        <a:pt x="194" y="59"/>
                      </a:lnTo>
                      <a:lnTo>
                        <a:pt x="204" y="55"/>
                      </a:lnTo>
                      <a:lnTo>
                        <a:pt x="209" y="55"/>
                      </a:lnTo>
                      <a:lnTo>
                        <a:pt x="214" y="52"/>
                      </a:lnTo>
                      <a:lnTo>
                        <a:pt x="224" y="52"/>
                      </a:lnTo>
                      <a:lnTo>
                        <a:pt x="229" y="49"/>
                      </a:lnTo>
                      <a:lnTo>
                        <a:pt x="239" y="49"/>
                      </a:lnTo>
                      <a:lnTo>
                        <a:pt x="244" y="45"/>
                      </a:lnTo>
                      <a:lnTo>
                        <a:pt x="255" y="45"/>
                      </a:lnTo>
                      <a:lnTo>
                        <a:pt x="260" y="42"/>
                      </a:lnTo>
                      <a:lnTo>
                        <a:pt x="270" y="42"/>
                      </a:lnTo>
                      <a:lnTo>
                        <a:pt x="280" y="42"/>
                      </a:lnTo>
                      <a:lnTo>
                        <a:pt x="285" y="38"/>
                      </a:lnTo>
                      <a:lnTo>
                        <a:pt x="295" y="38"/>
                      </a:lnTo>
                      <a:lnTo>
                        <a:pt x="300" y="38"/>
                      </a:lnTo>
                      <a:lnTo>
                        <a:pt x="311" y="38"/>
                      </a:lnTo>
                      <a:lnTo>
                        <a:pt x="321" y="38"/>
                      </a:lnTo>
                      <a:lnTo>
                        <a:pt x="326" y="38"/>
                      </a:lnTo>
                      <a:lnTo>
                        <a:pt x="336" y="38"/>
                      </a:lnTo>
                      <a:lnTo>
                        <a:pt x="346" y="38"/>
                      </a:lnTo>
                      <a:lnTo>
                        <a:pt x="351" y="38"/>
                      </a:lnTo>
                      <a:lnTo>
                        <a:pt x="361" y="38"/>
                      </a:lnTo>
                      <a:lnTo>
                        <a:pt x="372" y="38"/>
                      </a:lnTo>
                      <a:lnTo>
                        <a:pt x="377" y="38"/>
                      </a:lnTo>
                      <a:lnTo>
                        <a:pt x="387" y="38"/>
                      </a:lnTo>
                      <a:lnTo>
                        <a:pt x="397" y="38"/>
                      </a:lnTo>
                      <a:lnTo>
                        <a:pt x="402" y="38"/>
                      </a:lnTo>
                      <a:lnTo>
                        <a:pt x="412" y="42"/>
                      </a:lnTo>
                      <a:lnTo>
                        <a:pt x="417" y="42"/>
                      </a:lnTo>
                      <a:lnTo>
                        <a:pt x="427" y="42"/>
                      </a:lnTo>
                      <a:lnTo>
                        <a:pt x="433" y="45"/>
                      </a:lnTo>
                      <a:lnTo>
                        <a:pt x="443" y="45"/>
                      </a:lnTo>
                      <a:lnTo>
                        <a:pt x="448" y="49"/>
                      </a:lnTo>
                      <a:lnTo>
                        <a:pt x="458" y="49"/>
                      </a:lnTo>
                      <a:lnTo>
                        <a:pt x="463" y="52"/>
                      </a:lnTo>
                      <a:lnTo>
                        <a:pt x="473" y="52"/>
                      </a:lnTo>
                      <a:lnTo>
                        <a:pt x="478" y="55"/>
                      </a:lnTo>
                      <a:lnTo>
                        <a:pt x="488" y="55"/>
                      </a:lnTo>
                      <a:lnTo>
                        <a:pt x="494" y="59"/>
                      </a:lnTo>
                      <a:lnTo>
                        <a:pt x="504" y="59"/>
                      </a:lnTo>
                      <a:lnTo>
                        <a:pt x="509" y="62"/>
                      </a:lnTo>
                      <a:lnTo>
                        <a:pt x="514" y="66"/>
                      </a:lnTo>
                      <a:lnTo>
                        <a:pt x="524" y="69"/>
                      </a:lnTo>
                      <a:lnTo>
                        <a:pt x="529" y="69"/>
                      </a:lnTo>
                      <a:lnTo>
                        <a:pt x="534" y="73"/>
                      </a:lnTo>
                      <a:lnTo>
                        <a:pt x="539" y="76"/>
                      </a:lnTo>
                      <a:lnTo>
                        <a:pt x="544" y="80"/>
                      </a:lnTo>
                      <a:lnTo>
                        <a:pt x="555" y="83"/>
                      </a:lnTo>
                      <a:lnTo>
                        <a:pt x="560" y="87"/>
                      </a:lnTo>
                      <a:lnTo>
                        <a:pt x="565" y="90"/>
                      </a:lnTo>
                      <a:lnTo>
                        <a:pt x="570" y="94"/>
                      </a:lnTo>
                      <a:lnTo>
                        <a:pt x="575" y="97"/>
                      </a:lnTo>
                      <a:lnTo>
                        <a:pt x="580" y="97"/>
                      </a:lnTo>
                      <a:lnTo>
                        <a:pt x="580" y="100"/>
                      </a:lnTo>
                      <a:lnTo>
                        <a:pt x="585" y="104"/>
                      </a:lnTo>
                      <a:lnTo>
                        <a:pt x="590" y="107"/>
                      </a:lnTo>
                      <a:lnTo>
                        <a:pt x="595" y="111"/>
                      </a:lnTo>
                      <a:lnTo>
                        <a:pt x="595" y="114"/>
                      </a:lnTo>
                      <a:lnTo>
                        <a:pt x="600" y="118"/>
                      </a:lnTo>
                      <a:lnTo>
                        <a:pt x="605" y="121"/>
                      </a:lnTo>
                      <a:lnTo>
                        <a:pt x="605" y="125"/>
                      </a:lnTo>
                      <a:lnTo>
                        <a:pt x="610" y="128"/>
                      </a:lnTo>
                      <a:lnTo>
                        <a:pt x="616" y="132"/>
                      </a:lnTo>
                      <a:lnTo>
                        <a:pt x="616" y="135"/>
                      </a:lnTo>
                      <a:lnTo>
                        <a:pt x="616" y="139"/>
                      </a:lnTo>
                      <a:lnTo>
                        <a:pt x="621" y="142"/>
                      </a:lnTo>
                      <a:lnTo>
                        <a:pt x="621" y="146"/>
                      </a:lnTo>
                      <a:lnTo>
                        <a:pt x="626" y="149"/>
                      </a:lnTo>
                      <a:lnTo>
                        <a:pt x="626" y="152"/>
                      </a:lnTo>
                      <a:lnTo>
                        <a:pt x="626" y="156"/>
                      </a:lnTo>
                      <a:lnTo>
                        <a:pt x="626" y="159"/>
                      </a:lnTo>
                      <a:lnTo>
                        <a:pt x="631" y="163"/>
                      </a:lnTo>
                      <a:lnTo>
                        <a:pt x="631" y="166"/>
                      </a:lnTo>
                      <a:lnTo>
                        <a:pt x="631" y="170"/>
                      </a:lnTo>
                      <a:lnTo>
                        <a:pt x="631" y="173"/>
                      </a:lnTo>
                      <a:lnTo>
                        <a:pt x="631" y="177"/>
                      </a:lnTo>
                      <a:lnTo>
                        <a:pt x="631" y="180"/>
                      </a:lnTo>
                      <a:lnTo>
                        <a:pt x="631" y="184"/>
                      </a:lnTo>
                      <a:lnTo>
                        <a:pt x="631" y="187"/>
                      </a:lnTo>
                      <a:lnTo>
                        <a:pt x="631" y="191"/>
                      </a:lnTo>
                      <a:lnTo>
                        <a:pt x="636" y="191"/>
                      </a:lnTo>
                      <a:lnTo>
                        <a:pt x="636" y="194"/>
                      </a:lnTo>
                      <a:lnTo>
                        <a:pt x="636" y="197"/>
                      </a:lnTo>
                      <a:lnTo>
                        <a:pt x="641" y="197"/>
                      </a:lnTo>
                      <a:lnTo>
                        <a:pt x="641" y="201"/>
                      </a:lnTo>
                      <a:lnTo>
                        <a:pt x="646" y="201"/>
                      </a:lnTo>
                      <a:lnTo>
                        <a:pt x="651" y="201"/>
                      </a:lnTo>
                      <a:lnTo>
                        <a:pt x="656" y="201"/>
                      </a:lnTo>
                      <a:lnTo>
                        <a:pt x="661" y="201"/>
                      </a:lnTo>
                      <a:lnTo>
                        <a:pt x="666" y="201"/>
                      </a:lnTo>
                      <a:lnTo>
                        <a:pt x="671" y="201"/>
                      </a:lnTo>
                      <a:lnTo>
                        <a:pt x="677" y="201"/>
                      </a:lnTo>
                      <a:lnTo>
                        <a:pt x="677" y="197"/>
                      </a:lnTo>
                      <a:lnTo>
                        <a:pt x="682" y="197"/>
                      </a:lnTo>
                      <a:lnTo>
                        <a:pt x="682" y="194"/>
                      </a:lnTo>
                      <a:lnTo>
                        <a:pt x="682" y="191"/>
                      </a:lnTo>
                      <a:lnTo>
                        <a:pt x="687" y="191"/>
                      </a:lnTo>
                      <a:lnTo>
                        <a:pt x="687" y="187"/>
                      </a:lnTo>
                      <a:lnTo>
                        <a:pt x="687" y="18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" name="Freeform 72">
                  <a:extLst>
                    <a:ext uri="{FF2B5EF4-FFF2-40B4-BE49-F238E27FC236}">
                      <a16:creationId xmlns:a16="http://schemas.microsoft.com/office/drawing/2014/main" id="{E19DA7B7-DDEB-9F47-8353-09ADDA6731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49" y="1924"/>
                  <a:ext cx="178" cy="125"/>
                </a:xfrm>
                <a:custGeom>
                  <a:avLst/>
                  <a:gdLst>
                    <a:gd name="T0" fmla="*/ 97 w 178"/>
                    <a:gd name="T1" fmla="*/ 125 h 125"/>
                    <a:gd name="T2" fmla="*/ 107 w 178"/>
                    <a:gd name="T3" fmla="*/ 122 h 125"/>
                    <a:gd name="T4" fmla="*/ 117 w 178"/>
                    <a:gd name="T5" fmla="*/ 122 h 125"/>
                    <a:gd name="T6" fmla="*/ 128 w 178"/>
                    <a:gd name="T7" fmla="*/ 118 h 125"/>
                    <a:gd name="T8" fmla="*/ 138 w 178"/>
                    <a:gd name="T9" fmla="*/ 115 h 125"/>
                    <a:gd name="T10" fmla="*/ 143 w 178"/>
                    <a:gd name="T11" fmla="*/ 111 h 125"/>
                    <a:gd name="T12" fmla="*/ 153 w 178"/>
                    <a:gd name="T13" fmla="*/ 108 h 125"/>
                    <a:gd name="T14" fmla="*/ 158 w 178"/>
                    <a:gd name="T15" fmla="*/ 104 h 125"/>
                    <a:gd name="T16" fmla="*/ 163 w 178"/>
                    <a:gd name="T17" fmla="*/ 101 h 125"/>
                    <a:gd name="T18" fmla="*/ 168 w 178"/>
                    <a:gd name="T19" fmla="*/ 94 h 125"/>
                    <a:gd name="T20" fmla="*/ 173 w 178"/>
                    <a:gd name="T21" fmla="*/ 90 h 125"/>
                    <a:gd name="T22" fmla="*/ 173 w 178"/>
                    <a:gd name="T23" fmla="*/ 84 h 125"/>
                    <a:gd name="T24" fmla="*/ 178 w 178"/>
                    <a:gd name="T25" fmla="*/ 77 h 125"/>
                    <a:gd name="T26" fmla="*/ 178 w 178"/>
                    <a:gd name="T27" fmla="*/ 70 h 125"/>
                    <a:gd name="T28" fmla="*/ 178 w 178"/>
                    <a:gd name="T29" fmla="*/ 63 h 125"/>
                    <a:gd name="T30" fmla="*/ 178 w 178"/>
                    <a:gd name="T31" fmla="*/ 56 h 125"/>
                    <a:gd name="T32" fmla="*/ 178 w 178"/>
                    <a:gd name="T33" fmla="*/ 49 h 125"/>
                    <a:gd name="T34" fmla="*/ 173 w 178"/>
                    <a:gd name="T35" fmla="*/ 42 h 125"/>
                    <a:gd name="T36" fmla="*/ 173 w 178"/>
                    <a:gd name="T37" fmla="*/ 35 h 125"/>
                    <a:gd name="T38" fmla="*/ 168 w 178"/>
                    <a:gd name="T39" fmla="*/ 32 h 125"/>
                    <a:gd name="T40" fmla="*/ 163 w 178"/>
                    <a:gd name="T41" fmla="*/ 25 h 125"/>
                    <a:gd name="T42" fmla="*/ 158 w 178"/>
                    <a:gd name="T43" fmla="*/ 21 h 125"/>
                    <a:gd name="T44" fmla="*/ 148 w 178"/>
                    <a:gd name="T45" fmla="*/ 14 h 125"/>
                    <a:gd name="T46" fmla="*/ 143 w 178"/>
                    <a:gd name="T47" fmla="*/ 11 h 125"/>
                    <a:gd name="T48" fmla="*/ 133 w 178"/>
                    <a:gd name="T49" fmla="*/ 7 h 125"/>
                    <a:gd name="T50" fmla="*/ 122 w 178"/>
                    <a:gd name="T51" fmla="*/ 4 h 125"/>
                    <a:gd name="T52" fmla="*/ 112 w 178"/>
                    <a:gd name="T53" fmla="*/ 4 h 125"/>
                    <a:gd name="T54" fmla="*/ 102 w 178"/>
                    <a:gd name="T55" fmla="*/ 4 h 125"/>
                    <a:gd name="T56" fmla="*/ 92 w 178"/>
                    <a:gd name="T57" fmla="*/ 0 h 125"/>
                    <a:gd name="T58" fmla="*/ 82 w 178"/>
                    <a:gd name="T59" fmla="*/ 0 h 125"/>
                    <a:gd name="T60" fmla="*/ 72 w 178"/>
                    <a:gd name="T61" fmla="*/ 4 h 125"/>
                    <a:gd name="T62" fmla="*/ 61 w 178"/>
                    <a:gd name="T63" fmla="*/ 4 h 125"/>
                    <a:gd name="T64" fmla="*/ 51 w 178"/>
                    <a:gd name="T65" fmla="*/ 7 h 125"/>
                    <a:gd name="T66" fmla="*/ 41 w 178"/>
                    <a:gd name="T67" fmla="*/ 11 h 125"/>
                    <a:gd name="T68" fmla="*/ 31 w 178"/>
                    <a:gd name="T69" fmla="*/ 14 h 125"/>
                    <a:gd name="T70" fmla="*/ 26 w 178"/>
                    <a:gd name="T71" fmla="*/ 18 h 125"/>
                    <a:gd name="T72" fmla="*/ 21 w 178"/>
                    <a:gd name="T73" fmla="*/ 25 h 125"/>
                    <a:gd name="T74" fmla="*/ 16 w 178"/>
                    <a:gd name="T75" fmla="*/ 28 h 125"/>
                    <a:gd name="T76" fmla="*/ 11 w 178"/>
                    <a:gd name="T77" fmla="*/ 35 h 125"/>
                    <a:gd name="T78" fmla="*/ 6 w 178"/>
                    <a:gd name="T79" fmla="*/ 42 h 125"/>
                    <a:gd name="T80" fmla="*/ 0 w 178"/>
                    <a:gd name="T81" fmla="*/ 49 h 125"/>
                    <a:gd name="T82" fmla="*/ 0 w 178"/>
                    <a:gd name="T83" fmla="*/ 56 h 125"/>
                    <a:gd name="T84" fmla="*/ 0 w 178"/>
                    <a:gd name="T85" fmla="*/ 63 h 125"/>
                    <a:gd name="T86" fmla="*/ 0 w 178"/>
                    <a:gd name="T87" fmla="*/ 70 h 125"/>
                    <a:gd name="T88" fmla="*/ 0 w 178"/>
                    <a:gd name="T89" fmla="*/ 77 h 125"/>
                    <a:gd name="T90" fmla="*/ 6 w 178"/>
                    <a:gd name="T91" fmla="*/ 84 h 125"/>
                    <a:gd name="T92" fmla="*/ 11 w 178"/>
                    <a:gd name="T93" fmla="*/ 90 h 125"/>
                    <a:gd name="T94" fmla="*/ 16 w 178"/>
                    <a:gd name="T95" fmla="*/ 97 h 125"/>
                    <a:gd name="T96" fmla="*/ 21 w 178"/>
                    <a:gd name="T97" fmla="*/ 101 h 125"/>
                    <a:gd name="T98" fmla="*/ 31 w 178"/>
                    <a:gd name="T99" fmla="*/ 108 h 125"/>
                    <a:gd name="T100" fmla="*/ 36 w 178"/>
                    <a:gd name="T101" fmla="*/ 111 h 125"/>
                    <a:gd name="T102" fmla="*/ 46 w 178"/>
                    <a:gd name="T103" fmla="*/ 118 h 125"/>
                    <a:gd name="T104" fmla="*/ 56 w 178"/>
                    <a:gd name="T105" fmla="*/ 118 h 125"/>
                    <a:gd name="T106" fmla="*/ 67 w 178"/>
                    <a:gd name="T107" fmla="*/ 122 h 125"/>
                    <a:gd name="T108" fmla="*/ 77 w 178"/>
                    <a:gd name="T109" fmla="*/ 125 h 125"/>
                    <a:gd name="T110" fmla="*/ 87 w 178"/>
                    <a:gd name="T111" fmla="*/ 125 h 125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0" t="0" r="r" b="b"/>
                  <a:pathLst>
                    <a:path w="178" h="125">
                      <a:moveTo>
                        <a:pt x="92" y="125"/>
                      </a:moveTo>
                      <a:lnTo>
                        <a:pt x="97" y="125"/>
                      </a:lnTo>
                      <a:lnTo>
                        <a:pt x="102" y="125"/>
                      </a:lnTo>
                      <a:lnTo>
                        <a:pt x="107" y="122"/>
                      </a:lnTo>
                      <a:lnTo>
                        <a:pt x="112" y="122"/>
                      </a:lnTo>
                      <a:lnTo>
                        <a:pt x="117" y="122"/>
                      </a:lnTo>
                      <a:lnTo>
                        <a:pt x="122" y="122"/>
                      </a:lnTo>
                      <a:lnTo>
                        <a:pt x="128" y="118"/>
                      </a:lnTo>
                      <a:lnTo>
                        <a:pt x="133" y="118"/>
                      </a:lnTo>
                      <a:lnTo>
                        <a:pt x="138" y="115"/>
                      </a:lnTo>
                      <a:lnTo>
                        <a:pt x="143" y="115"/>
                      </a:lnTo>
                      <a:lnTo>
                        <a:pt x="143" y="111"/>
                      </a:lnTo>
                      <a:lnTo>
                        <a:pt x="148" y="111"/>
                      </a:lnTo>
                      <a:lnTo>
                        <a:pt x="153" y="108"/>
                      </a:lnTo>
                      <a:lnTo>
                        <a:pt x="153" y="104"/>
                      </a:lnTo>
                      <a:lnTo>
                        <a:pt x="158" y="104"/>
                      </a:lnTo>
                      <a:lnTo>
                        <a:pt x="158" y="101"/>
                      </a:lnTo>
                      <a:lnTo>
                        <a:pt x="163" y="101"/>
                      </a:lnTo>
                      <a:lnTo>
                        <a:pt x="163" y="97"/>
                      </a:lnTo>
                      <a:lnTo>
                        <a:pt x="168" y="94"/>
                      </a:lnTo>
                      <a:lnTo>
                        <a:pt x="168" y="90"/>
                      </a:lnTo>
                      <a:lnTo>
                        <a:pt x="173" y="90"/>
                      </a:lnTo>
                      <a:lnTo>
                        <a:pt x="173" y="87"/>
                      </a:lnTo>
                      <a:lnTo>
                        <a:pt x="173" y="84"/>
                      </a:lnTo>
                      <a:lnTo>
                        <a:pt x="178" y="80"/>
                      </a:lnTo>
                      <a:lnTo>
                        <a:pt x="178" y="77"/>
                      </a:lnTo>
                      <a:lnTo>
                        <a:pt x="178" y="73"/>
                      </a:lnTo>
                      <a:lnTo>
                        <a:pt x="178" y="70"/>
                      </a:lnTo>
                      <a:lnTo>
                        <a:pt x="178" y="66"/>
                      </a:lnTo>
                      <a:lnTo>
                        <a:pt x="178" y="63"/>
                      </a:lnTo>
                      <a:lnTo>
                        <a:pt x="178" y="59"/>
                      </a:lnTo>
                      <a:lnTo>
                        <a:pt x="178" y="56"/>
                      </a:lnTo>
                      <a:lnTo>
                        <a:pt x="178" y="52"/>
                      </a:lnTo>
                      <a:lnTo>
                        <a:pt x="178" y="49"/>
                      </a:lnTo>
                      <a:lnTo>
                        <a:pt x="178" y="45"/>
                      </a:lnTo>
                      <a:lnTo>
                        <a:pt x="173" y="42"/>
                      </a:lnTo>
                      <a:lnTo>
                        <a:pt x="173" y="39"/>
                      </a:lnTo>
                      <a:lnTo>
                        <a:pt x="173" y="35"/>
                      </a:lnTo>
                      <a:lnTo>
                        <a:pt x="168" y="35"/>
                      </a:lnTo>
                      <a:lnTo>
                        <a:pt x="168" y="32"/>
                      </a:lnTo>
                      <a:lnTo>
                        <a:pt x="163" y="28"/>
                      </a:lnTo>
                      <a:lnTo>
                        <a:pt x="163" y="25"/>
                      </a:lnTo>
                      <a:lnTo>
                        <a:pt x="158" y="25"/>
                      </a:lnTo>
                      <a:lnTo>
                        <a:pt x="158" y="21"/>
                      </a:lnTo>
                      <a:lnTo>
                        <a:pt x="153" y="18"/>
                      </a:lnTo>
                      <a:lnTo>
                        <a:pt x="148" y="14"/>
                      </a:lnTo>
                      <a:lnTo>
                        <a:pt x="143" y="14"/>
                      </a:lnTo>
                      <a:lnTo>
                        <a:pt x="143" y="11"/>
                      </a:lnTo>
                      <a:lnTo>
                        <a:pt x="138" y="11"/>
                      </a:lnTo>
                      <a:lnTo>
                        <a:pt x="133" y="7"/>
                      </a:lnTo>
                      <a:lnTo>
                        <a:pt x="128" y="7"/>
                      </a:lnTo>
                      <a:lnTo>
                        <a:pt x="122" y="4"/>
                      </a:lnTo>
                      <a:lnTo>
                        <a:pt x="117" y="4"/>
                      </a:lnTo>
                      <a:lnTo>
                        <a:pt x="112" y="4"/>
                      </a:lnTo>
                      <a:lnTo>
                        <a:pt x="107" y="4"/>
                      </a:lnTo>
                      <a:lnTo>
                        <a:pt x="102" y="4"/>
                      </a:lnTo>
                      <a:lnTo>
                        <a:pt x="97" y="0"/>
                      </a:lnTo>
                      <a:lnTo>
                        <a:pt x="92" y="0"/>
                      </a:lnTo>
                      <a:lnTo>
                        <a:pt x="87" y="0"/>
                      </a:lnTo>
                      <a:lnTo>
                        <a:pt x="82" y="0"/>
                      </a:lnTo>
                      <a:lnTo>
                        <a:pt x="77" y="4"/>
                      </a:lnTo>
                      <a:lnTo>
                        <a:pt x="72" y="4"/>
                      </a:lnTo>
                      <a:lnTo>
                        <a:pt x="67" y="4"/>
                      </a:lnTo>
                      <a:lnTo>
                        <a:pt x="61" y="4"/>
                      </a:lnTo>
                      <a:lnTo>
                        <a:pt x="56" y="7"/>
                      </a:lnTo>
                      <a:lnTo>
                        <a:pt x="51" y="7"/>
                      </a:lnTo>
                      <a:lnTo>
                        <a:pt x="46" y="7"/>
                      </a:lnTo>
                      <a:lnTo>
                        <a:pt x="41" y="11"/>
                      </a:lnTo>
                      <a:lnTo>
                        <a:pt x="36" y="14"/>
                      </a:lnTo>
                      <a:lnTo>
                        <a:pt x="31" y="14"/>
                      </a:lnTo>
                      <a:lnTo>
                        <a:pt x="31" y="18"/>
                      </a:lnTo>
                      <a:lnTo>
                        <a:pt x="26" y="18"/>
                      </a:lnTo>
                      <a:lnTo>
                        <a:pt x="26" y="21"/>
                      </a:lnTo>
                      <a:lnTo>
                        <a:pt x="21" y="25"/>
                      </a:lnTo>
                      <a:lnTo>
                        <a:pt x="16" y="25"/>
                      </a:lnTo>
                      <a:lnTo>
                        <a:pt x="16" y="28"/>
                      </a:lnTo>
                      <a:lnTo>
                        <a:pt x="11" y="32"/>
                      </a:lnTo>
                      <a:lnTo>
                        <a:pt x="11" y="35"/>
                      </a:lnTo>
                      <a:lnTo>
                        <a:pt x="6" y="39"/>
                      </a:lnTo>
                      <a:lnTo>
                        <a:pt x="6" y="42"/>
                      </a:lnTo>
                      <a:lnTo>
                        <a:pt x="6" y="45"/>
                      </a:lnTo>
                      <a:lnTo>
                        <a:pt x="0" y="49"/>
                      </a:lnTo>
                      <a:lnTo>
                        <a:pt x="0" y="52"/>
                      </a:lnTo>
                      <a:lnTo>
                        <a:pt x="0" y="56"/>
                      </a:lnTo>
                      <a:lnTo>
                        <a:pt x="0" y="59"/>
                      </a:lnTo>
                      <a:lnTo>
                        <a:pt x="0" y="63"/>
                      </a:lnTo>
                      <a:lnTo>
                        <a:pt x="0" y="66"/>
                      </a:lnTo>
                      <a:lnTo>
                        <a:pt x="0" y="70"/>
                      </a:lnTo>
                      <a:lnTo>
                        <a:pt x="0" y="73"/>
                      </a:lnTo>
                      <a:lnTo>
                        <a:pt x="0" y="77"/>
                      </a:lnTo>
                      <a:lnTo>
                        <a:pt x="6" y="80"/>
                      </a:lnTo>
                      <a:lnTo>
                        <a:pt x="6" y="84"/>
                      </a:lnTo>
                      <a:lnTo>
                        <a:pt x="6" y="87"/>
                      </a:lnTo>
                      <a:lnTo>
                        <a:pt x="11" y="90"/>
                      </a:lnTo>
                      <a:lnTo>
                        <a:pt x="11" y="94"/>
                      </a:lnTo>
                      <a:lnTo>
                        <a:pt x="16" y="97"/>
                      </a:lnTo>
                      <a:lnTo>
                        <a:pt x="16" y="101"/>
                      </a:lnTo>
                      <a:lnTo>
                        <a:pt x="21" y="101"/>
                      </a:lnTo>
                      <a:lnTo>
                        <a:pt x="26" y="104"/>
                      </a:lnTo>
                      <a:lnTo>
                        <a:pt x="31" y="108"/>
                      </a:lnTo>
                      <a:lnTo>
                        <a:pt x="31" y="111"/>
                      </a:lnTo>
                      <a:lnTo>
                        <a:pt x="36" y="111"/>
                      </a:lnTo>
                      <a:lnTo>
                        <a:pt x="41" y="115"/>
                      </a:lnTo>
                      <a:lnTo>
                        <a:pt x="46" y="118"/>
                      </a:lnTo>
                      <a:lnTo>
                        <a:pt x="51" y="118"/>
                      </a:lnTo>
                      <a:lnTo>
                        <a:pt x="56" y="118"/>
                      </a:lnTo>
                      <a:lnTo>
                        <a:pt x="61" y="122"/>
                      </a:lnTo>
                      <a:lnTo>
                        <a:pt x="67" y="122"/>
                      </a:lnTo>
                      <a:lnTo>
                        <a:pt x="72" y="122"/>
                      </a:lnTo>
                      <a:lnTo>
                        <a:pt x="77" y="125"/>
                      </a:lnTo>
                      <a:lnTo>
                        <a:pt x="82" y="125"/>
                      </a:lnTo>
                      <a:lnTo>
                        <a:pt x="87" y="125"/>
                      </a:lnTo>
                      <a:lnTo>
                        <a:pt x="92" y="1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" name="Oval 73">
                  <a:extLst>
                    <a:ext uri="{FF2B5EF4-FFF2-40B4-BE49-F238E27FC236}">
                      <a16:creationId xmlns:a16="http://schemas.microsoft.com/office/drawing/2014/main" id="{DF04E8E0-9CAA-EA46-90DC-CC0A795E49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96" y="2160"/>
                  <a:ext cx="96" cy="96"/>
                </a:xfrm>
                <a:prstGeom prst="ellipse">
                  <a:avLst/>
                </a:prstGeom>
                <a:noFill/>
                <a:ln w="3810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BFB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5pPr>
                  <a:lvl6pPr marL="25146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6pPr>
                  <a:lvl7pPr marL="29718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7pPr>
                  <a:lvl8pPr marL="34290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8pPr>
                  <a:lvl9pPr marL="38862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9pPr>
                </a:lstStyle>
                <a:p>
                  <a:pPr algn="l" rtl="0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800"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8" name="Oval 74">
                  <a:extLst>
                    <a:ext uri="{FF2B5EF4-FFF2-40B4-BE49-F238E27FC236}">
                      <a16:creationId xmlns:a16="http://schemas.microsoft.com/office/drawing/2014/main" id="{34750554-D93F-3E40-B140-9127B5023B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40" y="2160"/>
                  <a:ext cx="96" cy="96"/>
                </a:xfrm>
                <a:prstGeom prst="ellipse">
                  <a:avLst/>
                </a:prstGeom>
                <a:noFill/>
                <a:ln w="3810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BFB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5pPr>
                  <a:lvl6pPr marL="25146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6pPr>
                  <a:lvl7pPr marL="29718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7pPr>
                  <a:lvl8pPr marL="34290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8pPr>
                  <a:lvl9pPr marL="38862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9pPr>
                </a:lstStyle>
                <a:p>
                  <a:pPr algn="l" rtl="0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800"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</p:grpSp>
        <p:grpSp>
          <p:nvGrpSpPr>
            <p:cNvPr id="100" name="Group 78">
              <a:extLst>
                <a:ext uri="{FF2B5EF4-FFF2-40B4-BE49-F238E27FC236}">
                  <a16:creationId xmlns:a16="http://schemas.microsoft.com/office/drawing/2014/main" id="{75B232BE-797B-F741-A48F-E2505563DB5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10200" y="2438400"/>
              <a:ext cx="2962715" cy="274320"/>
              <a:chOff x="144" y="2400"/>
              <a:chExt cx="5393" cy="384"/>
            </a:xfrm>
          </p:grpSpPr>
          <p:grpSp>
            <p:nvGrpSpPr>
              <p:cNvPr id="101" name="Group 21">
                <a:extLst>
                  <a:ext uri="{FF2B5EF4-FFF2-40B4-BE49-F238E27FC236}">
                    <a16:creationId xmlns:a16="http://schemas.microsoft.com/office/drawing/2014/main" id="{0C7A3A91-CCAE-7D44-A023-AC5147110A9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87" y="2499"/>
                <a:ext cx="381" cy="285"/>
                <a:chOff x="672" y="2595"/>
                <a:chExt cx="381" cy="285"/>
              </a:xfrm>
            </p:grpSpPr>
            <p:sp>
              <p:nvSpPr>
                <p:cNvPr id="167" name="Freeform 8">
                  <a:extLst>
                    <a:ext uri="{FF2B5EF4-FFF2-40B4-BE49-F238E27FC236}">
                      <a16:creationId xmlns:a16="http://schemas.microsoft.com/office/drawing/2014/main" id="{779DE778-CE98-9B42-8109-F6B37662D8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2" y="2595"/>
                  <a:ext cx="381" cy="285"/>
                </a:xfrm>
                <a:custGeom>
                  <a:avLst/>
                  <a:gdLst>
                    <a:gd name="T0" fmla="*/ 8 w 1905"/>
                    <a:gd name="T1" fmla="*/ 6 h 1995"/>
                    <a:gd name="T2" fmla="*/ 10 w 1905"/>
                    <a:gd name="T3" fmla="*/ 6 h 1995"/>
                    <a:gd name="T4" fmla="*/ 11 w 1905"/>
                    <a:gd name="T5" fmla="*/ 6 h 1995"/>
                    <a:gd name="T6" fmla="*/ 12 w 1905"/>
                    <a:gd name="T7" fmla="*/ 5 h 1995"/>
                    <a:gd name="T8" fmla="*/ 12 w 1905"/>
                    <a:gd name="T9" fmla="*/ 5 h 1995"/>
                    <a:gd name="T10" fmla="*/ 13 w 1905"/>
                    <a:gd name="T11" fmla="*/ 5 h 1995"/>
                    <a:gd name="T12" fmla="*/ 14 w 1905"/>
                    <a:gd name="T13" fmla="*/ 5 h 1995"/>
                    <a:gd name="T14" fmla="*/ 14 w 1905"/>
                    <a:gd name="T15" fmla="*/ 4 h 1995"/>
                    <a:gd name="T16" fmla="*/ 15 w 1905"/>
                    <a:gd name="T17" fmla="*/ 4 h 1995"/>
                    <a:gd name="T18" fmla="*/ 15 w 1905"/>
                    <a:gd name="T19" fmla="*/ 3 h 1995"/>
                    <a:gd name="T20" fmla="*/ 15 w 1905"/>
                    <a:gd name="T21" fmla="*/ 3 h 1995"/>
                    <a:gd name="T22" fmla="*/ 15 w 1905"/>
                    <a:gd name="T23" fmla="*/ 2 h 1995"/>
                    <a:gd name="T24" fmla="*/ 15 w 1905"/>
                    <a:gd name="T25" fmla="*/ 2 h 1995"/>
                    <a:gd name="T26" fmla="*/ 14 w 1905"/>
                    <a:gd name="T27" fmla="*/ 2 h 1995"/>
                    <a:gd name="T28" fmla="*/ 14 w 1905"/>
                    <a:gd name="T29" fmla="*/ 1 h 1995"/>
                    <a:gd name="T30" fmla="*/ 13 w 1905"/>
                    <a:gd name="T31" fmla="*/ 1 h 1995"/>
                    <a:gd name="T32" fmla="*/ 12 w 1905"/>
                    <a:gd name="T33" fmla="*/ 1 h 1995"/>
                    <a:gd name="T34" fmla="*/ 12 w 1905"/>
                    <a:gd name="T35" fmla="*/ 0 h 1995"/>
                    <a:gd name="T36" fmla="*/ 11 w 1905"/>
                    <a:gd name="T37" fmla="*/ 0 h 1995"/>
                    <a:gd name="T38" fmla="*/ 10 w 1905"/>
                    <a:gd name="T39" fmla="*/ 0 h 1995"/>
                    <a:gd name="T40" fmla="*/ 8 w 1905"/>
                    <a:gd name="T41" fmla="*/ 0 h 1995"/>
                    <a:gd name="T42" fmla="*/ 7 w 1905"/>
                    <a:gd name="T43" fmla="*/ 0 h 1995"/>
                    <a:gd name="T44" fmla="*/ 6 w 1905"/>
                    <a:gd name="T45" fmla="*/ 0 h 1995"/>
                    <a:gd name="T46" fmla="*/ 5 w 1905"/>
                    <a:gd name="T47" fmla="*/ 0 h 1995"/>
                    <a:gd name="T48" fmla="*/ 4 w 1905"/>
                    <a:gd name="T49" fmla="*/ 0 h 1995"/>
                    <a:gd name="T50" fmla="*/ 3 w 1905"/>
                    <a:gd name="T51" fmla="*/ 1 h 1995"/>
                    <a:gd name="T52" fmla="*/ 2 w 1905"/>
                    <a:gd name="T53" fmla="*/ 1 h 1995"/>
                    <a:gd name="T54" fmla="*/ 2 w 1905"/>
                    <a:gd name="T55" fmla="*/ 1 h 1995"/>
                    <a:gd name="T56" fmla="*/ 1 w 1905"/>
                    <a:gd name="T57" fmla="*/ 2 h 1995"/>
                    <a:gd name="T58" fmla="*/ 0 w 1905"/>
                    <a:gd name="T59" fmla="*/ 2 h 1995"/>
                    <a:gd name="T60" fmla="*/ 0 w 1905"/>
                    <a:gd name="T61" fmla="*/ 2 h 1995"/>
                    <a:gd name="T62" fmla="*/ 0 w 1905"/>
                    <a:gd name="T63" fmla="*/ 3 h 1995"/>
                    <a:gd name="T64" fmla="*/ 0 w 1905"/>
                    <a:gd name="T65" fmla="*/ 3 h 1995"/>
                    <a:gd name="T66" fmla="*/ 0 w 1905"/>
                    <a:gd name="T67" fmla="*/ 4 h 1995"/>
                    <a:gd name="T68" fmla="*/ 1 w 1905"/>
                    <a:gd name="T69" fmla="*/ 4 h 1995"/>
                    <a:gd name="T70" fmla="*/ 1 w 1905"/>
                    <a:gd name="T71" fmla="*/ 4 h 1995"/>
                    <a:gd name="T72" fmla="*/ 2 w 1905"/>
                    <a:gd name="T73" fmla="*/ 5 h 1995"/>
                    <a:gd name="T74" fmla="*/ 2 w 1905"/>
                    <a:gd name="T75" fmla="*/ 5 h 1995"/>
                    <a:gd name="T76" fmla="*/ 3 w 1905"/>
                    <a:gd name="T77" fmla="*/ 5 h 1995"/>
                    <a:gd name="T78" fmla="*/ 4 w 1905"/>
                    <a:gd name="T79" fmla="*/ 6 h 1995"/>
                    <a:gd name="T80" fmla="*/ 5 w 1905"/>
                    <a:gd name="T81" fmla="*/ 6 h 1995"/>
                    <a:gd name="T82" fmla="*/ 6 w 1905"/>
                    <a:gd name="T83" fmla="*/ 6 h 1995"/>
                    <a:gd name="T84" fmla="*/ 8 w 1905"/>
                    <a:gd name="T85" fmla="*/ 6 h 1995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1905" h="1995">
                      <a:moveTo>
                        <a:pt x="953" y="1995"/>
                      </a:moveTo>
                      <a:lnTo>
                        <a:pt x="1002" y="1994"/>
                      </a:lnTo>
                      <a:lnTo>
                        <a:pt x="1050" y="1990"/>
                      </a:lnTo>
                      <a:lnTo>
                        <a:pt x="1097" y="1983"/>
                      </a:lnTo>
                      <a:lnTo>
                        <a:pt x="1144" y="1975"/>
                      </a:lnTo>
                      <a:lnTo>
                        <a:pt x="1190" y="1963"/>
                      </a:lnTo>
                      <a:lnTo>
                        <a:pt x="1236" y="1950"/>
                      </a:lnTo>
                      <a:lnTo>
                        <a:pt x="1280" y="1935"/>
                      </a:lnTo>
                      <a:lnTo>
                        <a:pt x="1323" y="1917"/>
                      </a:lnTo>
                      <a:lnTo>
                        <a:pt x="1365" y="1897"/>
                      </a:lnTo>
                      <a:lnTo>
                        <a:pt x="1406" y="1875"/>
                      </a:lnTo>
                      <a:lnTo>
                        <a:pt x="1446" y="1851"/>
                      </a:lnTo>
                      <a:lnTo>
                        <a:pt x="1485" y="1825"/>
                      </a:lnTo>
                      <a:lnTo>
                        <a:pt x="1523" y="1797"/>
                      </a:lnTo>
                      <a:lnTo>
                        <a:pt x="1559" y="1768"/>
                      </a:lnTo>
                      <a:lnTo>
                        <a:pt x="1593" y="1736"/>
                      </a:lnTo>
                      <a:lnTo>
                        <a:pt x="1626" y="1703"/>
                      </a:lnTo>
                      <a:lnTo>
                        <a:pt x="1657" y="1669"/>
                      </a:lnTo>
                      <a:lnTo>
                        <a:pt x="1687" y="1632"/>
                      </a:lnTo>
                      <a:lnTo>
                        <a:pt x="1715" y="1595"/>
                      </a:lnTo>
                      <a:lnTo>
                        <a:pt x="1742" y="1556"/>
                      </a:lnTo>
                      <a:lnTo>
                        <a:pt x="1767" y="1516"/>
                      </a:lnTo>
                      <a:lnTo>
                        <a:pt x="1790" y="1474"/>
                      </a:lnTo>
                      <a:lnTo>
                        <a:pt x="1811" y="1431"/>
                      </a:lnTo>
                      <a:lnTo>
                        <a:pt x="1830" y="1386"/>
                      </a:lnTo>
                      <a:lnTo>
                        <a:pt x="1847" y="1341"/>
                      </a:lnTo>
                      <a:lnTo>
                        <a:pt x="1862" y="1295"/>
                      </a:lnTo>
                      <a:lnTo>
                        <a:pt x="1875" y="1248"/>
                      </a:lnTo>
                      <a:lnTo>
                        <a:pt x="1886" y="1199"/>
                      </a:lnTo>
                      <a:lnTo>
                        <a:pt x="1894" y="1150"/>
                      </a:lnTo>
                      <a:lnTo>
                        <a:pt x="1900" y="1101"/>
                      </a:lnTo>
                      <a:lnTo>
                        <a:pt x="1904" y="1050"/>
                      </a:lnTo>
                      <a:lnTo>
                        <a:pt x="1905" y="999"/>
                      </a:lnTo>
                      <a:lnTo>
                        <a:pt x="1904" y="947"/>
                      </a:lnTo>
                      <a:lnTo>
                        <a:pt x="1900" y="897"/>
                      </a:lnTo>
                      <a:lnTo>
                        <a:pt x="1894" y="846"/>
                      </a:lnTo>
                      <a:lnTo>
                        <a:pt x="1886" y="797"/>
                      </a:lnTo>
                      <a:lnTo>
                        <a:pt x="1875" y="748"/>
                      </a:lnTo>
                      <a:lnTo>
                        <a:pt x="1862" y="701"/>
                      </a:lnTo>
                      <a:lnTo>
                        <a:pt x="1847" y="655"/>
                      </a:lnTo>
                      <a:lnTo>
                        <a:pt x="1830" y="610"/>
                      </a:lnTo>
                      <a:lnTo>
                        <a:pt x="1811" y="565"/>
                      </a:lnTo>
                      <a:lnTo>
                        <a:pt x="1790" y="522"/>
                      </a:lnTo>
                      <a:lnTo>
                        <a:pt x="1767" y="480"/>
                      </a:lnTo>
                      <a:lnTo>
                        <a:pt x="1742" y="440"/>
                      </a:lnTo>
                      <a:lnTo>
                        <a:pt x="1715" y="400"/>
                      </a:lnTo>
                      <a:lnTo>
                        <a:pt x="1687" y="364"/>
                      </a:lnTo>
                      <a:lnTo>
                        <a:pt x="1657" y="327"/>
                      </a:lnTo>
                      <a:lnTo>
                        <a:pt x="1626" y="292"/>
                      </a:lnTo>
                      <a:lnTo>
                        <a:pt x="1593" y="260"/>
                      </a:lnTo>
                      <a:lnTo>
                        <a:pt x="1559" y="228"/>
                      </a:lnTo>
                      <a:lnTo>
                        <a:pt x="1523" y="199"/>
                      </a:lnTo>
                      <a:lnTo>
                        <a:pt x="1485" y="170"/>
                      </a:lnTo>
                      <a:lnTo>
                        <a:pt x="1446" y="144"/>
                      </a:lnTo>
                      <a:lnTo>
                        <a:pt x="1406" y="121"/>
                      </a:lnTo>
                      <a:lnTo>
                        <a:pt x="1365" y="99"/>
                      </a:lnTo>
                      <a:lnTo>
                        <a:pt x="1323" y="79"/>
                      </a:lnTo>
                      <a:lnTo>
                        <a:pt x="1280" y="61"/>
                      </a:lnTo>
                      <a:lnTo>
                        <a:pt x="1236" y="45"/>
                      </a:lnTo>
                      <a:lnTo>
                        <a:pt x="1190" y="32"/>
                      </a:lnTo>
                      <a:lnTo>
                        <a:pt x="1144" y="20"/>
                      </a:lnTo>
                      <a:lnTo>
                        <a:pt x="1097" y="12"/>
                      </a:lnTo>
                      <a:lnTo>
                        <a:pt x="1050" y="5"/>
                      </a:lnTo>
                      <a:lnTo>
                        <a:pt x="1002" y="1"/>
                      </a:lnTo>
                      <a:lnTo>
                        <a:pt x="953" y="0"/>
                      </a:lnTo>
                      <a:lnTo>
                        <a:pt x="903" y="1"/>
                      </a:lnTo>
                      <a:lnTo>
                        <a:pt x="855" y="5"/>
                      </a:lnTo>
                      <a:lnTo>
                        <a:pt x="808" y="12"/>
                      </a:lnTo>
                      <a:lnTo>
                        <a:pt x="761" y="20"/>
                      </a:lnTo>
                      <a:lnTo>
                        <a:pt x="715" y="32"/>
                      </a:lnTo>
                      <a:lnTo>
                        <a:pt x="669" y="45"/>
                      </a:lnTo>
                      <a:lnTo>
                        <a:pt x="625" y="61"/>
                      </a:lnTo>
                      <a:lnTo>
                        <a:pt x="582" y="79"/>
                      </a:lnTo>
                      <a:lnTo>
                        <a:pt x="540" y="99"/>
                      </a:lnTo>
                      <a:lnTo>
                        <a:pt x="499" y="121"/>
                      </a:lnTo>
                      <a:lnTo>
                        <a:pt x="459" y="144"/>
                      </a:lnTo>
                      <a:lnTo>
                        <a:pt x="420" y="170"/>
                      </a:lnTo>
                      <a:lnTo>
                        <a:pt x="382" y="199"/>
                      </a:lnTo>
                      <a:lnTo>
                        <a:pt x="346" y="228"/>
                      </a:lnTo>
                      <a:lnTo>
                        <a:pt x="312" y="260"/>
                      </a:lnTo>
                      <a:lnTo>
                        <a:pt x="279" y="292"/>
                      </a:lnTo>
                      <a:lnTo>
                        <a:pt x="248" y="327"/>
                      </a:lnTo>
                      <a:lnTo>
                        <a:pt x="218" y="364"/>
                      </a:lnTo>
                      <a:lnTo>
                        <a:pt x="190" y="400"/>
                      </a:lnTo>
                      <a:lnTo>
                        <a:pt x="163" y="440"/>
                      </a:lnTo>
                      <a:lnTo>
                        <a:pt x="138" y="480"/>
                      </a:lnTo>
                      <a:lnTo>
                        <a:pt x="115" y="522"/>
                      </a:lnTo>
                      <a:lnTo>
                        <a:pt x="94" y="565"/>
                      </a:lnTo>
                      <a:lnTo>
                        <a:pt x="75" y="610"/>
                      </a:lnTo>
                      <a:lnTo>
                        <a:pt x="58" y="655"/>
                      </a:lnTo>
                      <a:lnTo>
                        <a:pt x="43" y="701"/>
                      </a:lnTo>
                      <a:lnTo>
                        <a:pt x="30" y="748"/>
                      </a:lnTo>
                      <a:lnTo>
                        <a:pt x="19" y="797"/>
                      </a:lnTo>
                      <a:lnTo>
                        <a:pt x="11" y="846"/>
                      </a:lnTo>
                      <a:lnTo>
                        <a:pt x="5" y="897"/>
                      </a:lnTo>
                      <a:lnTo>
                        <a:pt x="1" y="947"/>
                      </a:lnTo>
                      <a:lnTo>
                        <a:pt x="0" y="999"/>
                      </a:lnTo>
                      <a:lnTo>
                        <a:pt x="1" y="1050"/>
                      </a:lnTo>
                      <a:lnTo>
                        <a:pt x="5" y="1101"/>
                      </a:lnTo>
                      <a:lnTo>
                        <a:pt x="11" y="1150"/>
                      </a:lnTo>
                      <a:lnTo>
                        <a:pt x="19" y="1199"/>
                      </a:lnTo>
                      <a:lnTo>
                        <a:pt x="30" y="1248"/>
                      </a:lnTo>
                      <a:lnTo>
                        <a:pt x="43" y="1295"/>
                      </a:lnTo>
                      <a:lnTo>
                        <a:pt x="58" y="1341"/>
                      </a:lnTo>
                      <a:lnTo>
                        <a:pt x="75" y="1386"/>
                      </a:lnTo>
                      <a:lnTo>
                        <a:pt x="94" y="1431"/>
                      </a:lnTo>
                      <a:lnTo>
                        <a:pt x="115" y="1474"/>
                      </a:lnTo>
                      <a:lnTo>
                        <a:pt x="138" y="1516"/>
                      </a:lnTo>
                      <a:lnTo>
                        <a:pt x="163" y="1556"/>
                      </a:lnTo>
                      <a:lnTo>
                        <a:pt x="190" y="1595"/>
                      </a:lnTo>
                      <a:lnTo>
                        <a:pt x="218" y="1632"/>
                      </a:lnTo>
                      <a:lnTo>
                        <a:pt x="248" y="1669"/>
                      </a:lnTo>
                      <a:lnTo>
                        <a:pt x="279" y="1703"/>
                      </a:lnTo>
                      <a:lnTo>
                        <a:pt x="312" y="1736"/>
                      </a:lnTo>
                      <a:lnTo>
                        <a:pt x="346" y="1768"/>
                      </a:lnTo>
                      <a:lnTo>
                        <a:pt x="382" y="1797"/>
                      </a:lnTo>
                      <a:lnTo>
                        <a:pt x="420" y="1825"/>
                      </a:lnTo>
                      <a:lnTo>
                        <a:pt x="459" y="1851"/>
                      </a:lnTo>
                      <a:lnTo>
                        <a:pt x="499" y="1875"/>
                      </a:lnTo>
                      <a:lnTo>
                        <a:pt x="540" y="1897"/>
                      </a:lnTo>
                      <a:lnTo>
                        <a:pt x="582" y="1917"/>
                      </a:lnTo>
                      <a:lnTo>
                        <a:pt x="625" y="1935"/>
                      </a:lnTo>
                      <a:lnTo>
                        <a:pt x="669" y="1950"/>
                      </a:lnTo>
                      <a:lnTo>
                        <a:pt x="715" y="1963"/>
                      </a:lnTo>
                      <a:lnTo>
                        <a:pt x="761" y="1975"/>
                      </a:lnTo>
                      <a:lnTo>
                        <a:pt x="808" y="1983"/>
                      </a:lnTo>
                      <a:lnTo>
                        <a:pt x="855" y="1990"/>
                      </a:lnTo>
                      <a:lnTo>
                        <a:pt x="903" y="1994"/>
                      </a:lnTo>
                      <a:lnTo>
                        <a:pt x="953" y="199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8" name="Freeform 9">
                  <a:extLst>
                    <a:ext uri="{FF2B5EF4-FFF2-40B4-BE49-F238E27FC236}">
                      <a16:creationId xmlns:a16="http://schemas.microsoft.com/office/drawing/2014/main" id="{D4B68F20-2B6A-2846-9E9C-2BA1B2D2CF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3" y="2603"/>
                  <a:ext cx="360" cy="269"/>
                </a:xfrm>
                <a:custGeom>
                  <a:avLst/>
                  <a:gdLst>
                    <a:gd name="T0" fmla="*/ 8 w 1800"/>
                    <a:gd name="T1" fmla="*/ 5 h 1883"/>
                    <a:gd name="T2" fmla="*/ 9 w 1800"/>
                    <a:gd name="T3" fmla="*/ 5 h 1883"/>
                    <a:gd name="T4" fmla="*/ 10 w 1800"/>
                    <a:gd name="T5" fmla="*/ 5 h 1883"/>
                    <a:gd name="T6" fmla="*/ 11 w 1800"/>
                    <a:gd name="T7" fmla="*/ 5 h 1883"/>
                    <a:gd name="T8" fmla="*/ 12 w 1800"/>
                    <a:gd name="T9" fmla="*/ 5 h 1883"/>
                    <a:gd name="T10" fmla="*/ 13 w 1800"/>
                    <a:gd name="T11" fmla="*/ 5 h 1883"/>
                    <a:gd name="T12" fmla="*/ 13 w 1800"/>
                    <a:gd name="T13" fmla="*/ 4 h 1883"/>
                    <a:gd name="T14" fmla="*/ 14 w 1800"/>
                    <a:gd name="T15" fmla="*/ 4 h 1883"/>
                    <a:gd name="T16" fmla="*/ 14 w 1800"/>
                    <a:gd name="T17" fmla="*/ 4 h 1883"/>
                    <a:gd name="T18" fmla="*/ 14 w 1800"/>
                    <a:gd name="T19" fmla="*/ 3 h 1883"/>
                    <a:gd name="T20" fmla="*/ 14 w 1800"/>
                    <a:gd name="T21" fmla="*/ 3 h 1883"/>
                    <a:gd name="T22" fmla="*/ 14 w 1800"/>
                    <a:gd name="T23" fmla="*/ 2 h 1883"/>
                    <a:gd name="T24" fmla="*/ 14 w 1800"/>
                    <a:gd name="T25" fmla="*/ 2 h 1883"/>
                    <a:gd name="T26" fmla="*/ 14 w 1800"/>
                    <a:gd name="T27" fmla="*/ 2 h 1883"/>
                    <a:gd name="T28" fmla="*/ 13 w 1800"/>
                    <a:gd name="T29" fmla="*/ 1 h 1883"/>
                    <a:gd name="T30" fmla="*/ 13 w 1800"/>
                    <a:gd name="T31" fmla="*/ 1 h 1883"/>
                    <a:gd name="T32" fmla="*/ 12 w 1800"/>
                    <a:gd name="T33" fmla="*/ 1 h 1883"/>
                    <a:gd name="T34" fmla="*/ 11 w 1800"/>
                    <a:gd name="T35" fmla="*/ 0 h 1883"/>
                    <a:gd name="T36" fmla="*/ 10 w 1800"/>
                    <a:gd name="T37" fmla="*/ 0 h 1883"/>
                    <a:gd name="T38" fmla="*/ 9 w 1800"/>
                    <a:gd name="T39" fmla="*/ 0 h 1883"/>
                    <a:gd name="T40" fmla="*/ 8 w 1800"/>
                    <a:gd name="T41" fmla="*/ 0 h 1883"/>
                    <a:gd name="T42" fmla="*/ 7 w 1800"/>
                    <a:gd name="T43" fmla="*/ 0 h 1883"/>
                    <a:gd name="T44" fmla="*/ 6 w 1800"/>
                    <a:gd name="T45" fmla="*/ 0 h 1883"/>
                    <a:gd name="T46" fmla="*/ 5 w 1800"/>
                    <a:gd name="T47" fmla="*/ 0 h 1883"/>
                    <a:gd name="T48" fmla="*/ 4 w 1800"/>
                    <a:gd name="T49" fmla="*/ 0 h 1883"/>
                    <a:gd name="T50" fmla="*/ 3 w 1800"/>
                    <a:gd name="T51" fmla="*/ 1 h 1883"/>
                    <a:gd name="T52" fmla="*/ 2 w 1800"/>
                    <a:gd name="T53" fmla="*/ 1 h 1883"/>
                    <a:gd name="T54" fmla="*/ 1 w 1800"/>
                    <a:gd name="T55" fmla="*/ 1 h 1883"/>
                    <a:gd name="T56" fmla="*/ 1 w 1800"/>
                    <a:gd name="T57" fmla="*/ 1 h 1883"/>
                    <a:gd name="T58" fmla="*/ 0 w 1800"/>
                    <a:gd name="T59" fmla="*/ 2 h 1883"/>
                    <a:gd name="T60" fmla="*/ 0 w 1800"/>
                    <a:gd name="T61" fmla="*/ 2 h 1883"/>
                    <a:gd name="T62" fmla="*/ 0 w 1800"/>
                    <a:gd name="T63" fmla="*/ 3 h 1883"/>
                    <a:gd name="T64" fmla="*/ 0 w 1800"/>
                    <a:gd name="T65" fmla="*/ 3 h 1883"/>
                    <a:gd name="T66" fmla="*/ 0 w 1800"/>
                    <a:gd name="T67" fmla="*/ 3 h 1883"/>
                    <a:gd name="T68" fmla="*/ 1 w 1800"/>
                    <a:gd name="T69" fmla="*/ 4 h 1883"/>
                    <a:gd name="T70" fmla="*/ 1 w 1800"/>
                    <a:gd name="T71" fmla="*/ 4 h 1883"/>
                    <a:gd name="T72" fmla="*/ 2 w 1800"/>
                    <a:gd name="T73" fmla="*/ 4 h 1883"/>
                    <a:gd name="T74" fmla="*/ 2 w 1800"/>
                    <a:gd name="T75" fmla="*/ 5 h 1883"/>
                    <a:gd name="T76" fmla="*/ 3 w 1800"/>
                    <a:gd name="T77" fmla="*/ 5 h 1883"/>
                    <a:gd name="T78" fmla="*/ 4 w 1800"/>
                    <a:gd name="T79" fmla="*/ 5 h 1883"/>
                    <a:gd name="T80" fmla="*/ 5 w 1800"/>
                    <a:gd name="T81" fmla="*/ 5 h 1883"/>
                    <a:gd name="T82" fmla="*/ 6 w 1800"/>
                    <a:gd name="T83" fmla="*/ 5 h 1883"/>
                    <a:gd name="T84" fmla="*/ 7 w 1800"/>
                    <a:gd name="T85" fmla="*/ 5 h 1883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1800" h="1883">
                      <a:moveTo>
                        <a:pt x="900" y="1883"/>
                      </a:moveTo>
                      <a:lnTo>
                        <a:pt x="946" y="1882"/>
                      </a:lnTo>
                      <a:lnTo>
                        <a:pt x="992" y="1878"/>
                      </a:lnTo>
                      <a:lnTo>
                        <a:pt x="1037" y="1873"/>
                      </a:lnTo>
                      <a:lnTo>
                        <a:pt x="1081" y="1864"/>
                      </a:lnTo>
                      <a:lnTo>
                        <a:pt x="1124" y="1854"/>
                      </a:lnTo>
                      <a:lnTo>
                        <a:pt x="1167" y="1841"/>
                      </a:lnTo>
                      <a:lnTo>
                        <a:pt x="1209" y="1827"/>
                      </a:lnTo>
                      <a:lnTo>
                        <a:pt x="1250" y="1810"/>
                      </a:lnTo>
                      <a:lnTo>
                        <a:pt x="1290" y="1791"/>
                      </a:lnTo>
                      <a:lnTo>
                        <a:pt x="1328" y="1770"/>
                      </a:lnTo>
                      <a:lnTo>
                        <a:pt x="1366" y="1748"/>
                      </a:lnTo>
                      <a:lnTo>
                        <a:pt x="1402" y="1722"/>
                      </a:lnTo>
                      <a:lnTo>
                        <a:pt x="1438" y="1696"/>
                      </a:lnTo>
                      <a:lnTo>
                        <a:pt x="1472" y="1669"/>
                      </a:lnTo>
                      <a:lnTo>
                        <a:pt x="1505" y="1639"/>
                      </a:lnTo>
                      <a:lnTo>
                        <a:pt x="1536" y="1608"/>
                      </a:lnTo>
                      <a:lnTo>
                        <a:pt x="1566" y="1575"/>
                      </a:lnTo>
                      <a:lnTo>
                        <a:pt x="1594" y="1542"/>
                      </a:lnTo>
                      <a:lnTo>
                        <a:pt x="1621" y="1506"/>
                      </a:lnTo>
                      <a:lnTo>
                        <a:pt x="1646" y="1469"/>
                      </a:lnTo>
                      <a:lnTo>
                        <a:pt x="1669" y="1430"/>
                      </a:lnTo>
                      <a:lnTo>
                        <a:pt x="1691" y="1391"/>
                      </a:lnTo>
                      <a:lnTo>
                        <a:pt x="1710" y="1350"/>
                      </a:lnTo>
                      <a:lnTo>
                        <a:pt x="1729" y="1309"/>
                      </a:lnTo>
                      <a:lnTo>
                        <a:pt x="1746" y="1266"/>
                      </a:lnTo>
                      <a:lnTo>
                        <a:pt x="1760" y="1222"/>
                      </a:lnTo>
                      <a:lnTo>
                        <a:pt x="1772" y="1178"/>
                      </a:lnTo>
                      <a:lnTo>
                        <a:pt x="1782" y="1133"/>
                      </a:lnTo>
                      <a:lnTo>
                        <a:pt x="1790" y="1086"/>
                      </a:lnTo>
                      <a:lnTo>
                        <a:pt x="1795" y="1039"/>
                      </a:lnTo>
                      <a:lnTo>
                        <a:pt x="1799" y="991"/>
                      </a:lnTo>
                      <a:lnTo>
                        <a:pt x="1800" y="943"/>
                      </a:lnTo>
                      <a:lnTo>
                        <a:pt x="1799" y="894"/>
                      </a:lnTo>
                      <a:lnTo>
                        <a:pt x="1795" y="846"/>
                      </a:lnTo>
                      <a:lnTo>
                        <a:pt x="1790" y="799"/>
                      </a:lnTo>
                      <a:lnTo>
                        <a:pt x="1782" y="752"/>
                      </a:lnTo>
                      <a:lnTo>
                        <a:pt x="1772" y="707"/>
                      </a:lnTo>
                      <a:lnTo>
                        <a:pt x="1760" y="662"/>
                      </a:lnTo>
                      <a:lnTo>
                        <a:pt x="1746" y="619"/>
                      </a:lnTo>
                      <a:lnTo>
                        <a:pt x="1729" y="576"/>
                      </a:lnTo>
                      <a:lnTo>
                        <a:pt x="1710" y="534"/>
                      </a:lnTo>
                      <a:lnTo>
                        <a:pt x="1691" y="494"/>
                      </a:lnTo>
                      <a:lnTo>
                        <a:pt x="1669" y="454"/>
                      </a:lnTo>
                      <a:lnTo>
                        <a:pt x="1646" y="416"/>
                      </a:lnTo>
                      <a:lnTo>
                        <a:pt x="1621" y="378"/>
                      </a:lnTo>
                      <a:lnTo>
                        <a:pt x="1594" y="343"/>
                      </a:lnTo>
                      <a:lnTo>
                        <a:pt x="1566" y="309"/>
                      </a:lnTo>
                      <a:lnTo>
                        <a:pt x="1536" y="276"/>
                      </a:lnTo>
                      <a:lnTo>
                        <a:pt x="1505" y="245"/>
                      </a:lnTo>
                      <a:lnTo>
                        <a:pt x="1472" y="215"/>
                      </a:lnTo>
                      <a:lnTo>
                        <a:pt x="1438" y="187"/>
                      </a:lnTo>
                      <a:lnTo>
                        <a:pt x="1402" y="161"/>
                      </a:lnTo>
                      <a:lnTo>
                        <a:pt x="1366" y="136"/>
                      </a:lnTo>
                      <a:lnTo>
                        <a:pt x="1328" y="113"/>
                      </a:lnTo>
                      <a:lnTo>
                        <a:pt x="1290" y="93"/>
                      </a:lnTo>
                      <a:lnTo>
                        <a:pt x="1250" y="74"/>
                      </a:lnTo>
                      <a:lnTo>
                        <a:pt x="1209" y="56"/>
                      </a:lnTo>
                      <a:lnTo>
                        <a:pt x="1167" y="42"/>
                      </a:lnTo>
                      <a:lnTo>
                        <a:pt x="1124" y="29"/>
                      </a:lnTo>
                      <a:lnTo>
                        <a:pt x="1081" y="19"/>
                      </a:lnTo>
                      <a:lnTo>
                        <a:pt x="1037" y="10"/>
                      </a:lnTo>
                      <a:lnTo>
                        <a:pt x="992" y="5"/>
                      </a:lnTo>
                      <a:lnTo>
                        <a:pt x="946" y="1"/>
                      </a:lnTo>
                      <a:lnTo>
                        <a:pt x="900" y="0"/>
                      </a:lnTo>
                      <a:lnTo>
                        <a:pt x="853" y="1"/>
                      </a:lnTo>
                      <a:lnTo>
                        <a:pt x="807" y="5"/>
                      </a:lnTo>
                      <a:lnTo>
                        <a:pt x="763" y="10"/>
                      </a:lnTo>
                      <a:lnTo>
                        <a:pt x="718" y="19"/>
                      </a:lnTo>
                      <a:lnTo>
                        <a:pt x="675" y="29"/>
                      </a:lnTo>
                      <a:lnTo>
                        <a:pt x="633" y="42"/>
                      </a:lnTo>
                      <a:lnTo>
                        <a:pt x="590" y="56"/>
                      </a:lnTo>
                      <a:lnTo>
                        <a:pt x="549" y="74"/>
                      </a:lnTo>
                      <a:lnTo>
                        <a:pt x="509" y="93"/>
                      </a:lnTo>
                      <a:lnTo>
                        <a:pt x="471" y="113"/>
                      </a:lnTo>
                      <a:lnTo>
                        <a:pt x="433" y="136"/>
                      </a:lnTo>
                      <a:lnTo>
                        <a:pt x="397" y="161"/>
                      </a:lnTo>
                      <a:lnTo>
                        <a:pt x="362" y="187"/>
                      </a:lnTo>
                      <a:lnTo>
                        <a:pt x="327" y="215"/>
                      </a:lnTo>
                      <a:lnTo>
                        <a:pt x="294" y="245"/>
                      </a:lnTo>
                      <a:lnTo>
                        <a:pt x="263" y="276"/>
                      </a:lnTo>
                      <a:lnTo>
                        <a:pt x="234" y="309"/>
                      </a:lnTo>
                      <a:lnTo>
                        <a:pt x="206" y="343"/>
                      </a:lnTo>
                      <a:lnTo>
                        <a:pt x="179" y="378"/>
                      </a:lnTo>
                      <a:lnTo>
                        <a:pt x="154" y="416"/>
                      </a:lnTo>
                      <a:lnTo>
                        <a:pt x="131" y="454"/>
                      </a:lnTo>
                      <a:lnTo>
                        <a:pt x="109" y="494"/>
                      </a:lnTo>
                      <a:lnTo>
                        <a:pt x="89" y="534"/>
                      </a:lnTo>
                      <a:lnTo>
                        <a:pt x="70" y="576"/>
                      </a:lnTo>
                      <a:lnTo>
                        <a:pt x="54" y="619"/>
                      </a:lnTo>
                      <a:lnTo>
                        <a:pt x="40" y="662"/>
                      </a:lnTo>
                      <a:lnTo>
                        <a:pt x="28" y="707"/>
                      </a:lnTo>
                      <a:lnTo>
                        <a:pt x="18" y="752"/>
                      </a:lnTo>
                      <a:lnTo>
                        <a:pt x="10" y="799"/>
                      </a:lnTo>
                      <a:lnTo>
                        <a:pt x="5" y="846"/>
                      </a:lnTo>
                      <a:lnTo>
                        <a:pt x="1" y="894"/>
                      </a:lnTo>
                      <a:lnTo>
                        <a:pt x="0" y="943"/>
                      </a:lnTo>
                      <a:lnTo>
                        <a:pt x="1" y="991"/>
                      </a:lnTo>
                      <a:lnTo>
                        <a:pt x="5" y="1039"/>
                      </a:lnTo>
                      <a:lnTo>
                        <a:pt x="10" y="1086"/>
                      </a:lnTo>
                      <a:lnTo>
                        <a:pt x="18" y="1133"/>
                      </a:lnTo>
                      <a:lnTo>
                        <a:pt x="28" y="1178"/>
                      </a:lnTo>
                      <a:lnTo>
                        <a:pt x="40" y="1222"/>
                      </a:lnTo>
                      <a:lnTo>
                        <a:pt x="54" y="1266"/>
                      </a:lnTo>
                      <a:lnTo>
                        <a:pt x="70" y="1309"/>
                      </a:lnTo>
                      <a:lnTo>
                        <a:pt x="89" y="1350"/>
                      </a:lnTo>
                      <a:lnTo>
                        <a:pt x="109" y="1391"/>
                      </a:lnTo>
                      <a:lnTo>
                        <a:pt x="131" y="1430"/>
                      </a:lnTo>
                      <a:lnTo>
                        <a:pt x="154" y="1469"/>
                      </a:lnTo>
                      <a:lnTo>
                        <a:pt x="179" y="1506"/>
                      </a:lnTo>
                      <a:lnTo>
                        <a:pt x="206" y="1542"/>
                      </a:lnTo>
                      <a:lnTo>
                        <a:pt x="234" y="1575"/>
                      </a:lnTo>
                      <a:lnTo>
                        <a:pt x="263" y="1608"/>
                      </a:lnTo>
                      <a:lnTo>
                        <a:pt x="294" y="1639"/>
                      </a:lnTo>
                      <a:lnTo>
                        <a:pt x="327" y="1669"/>
                      </a:lnTo>
                      <a:lnTo>
                        <a:pt x="362" y="1696"/>
                      </a:lnTo>
                      <a:lnTo>
                        <a:pt x="397" y="1722"/>
                      </a:lnTo>
                      <a:lnTo>
                        <a:pt x="433" y="1748"/>
                      </a:lnTo>
                      <a:lnTo>
                        <a:pt x="471" y="1770"/>
                      </a:lnTo>
                      <a:lnTo>
                        <a:pt x="509" y="1791"/>
                      </a:lnTo>
                      <a:lnTo>
                        <a:pt x="549" y="1810"/>
                      </a:lnTo>
                      <a:lnTo>
                        <a:pt x="590" y="1827"/>
                      </a:lnTo>
                      <a:lnTo>
                        <a:pt x="633" y="1841"/>
                      </a:lnTo>
                      <a:lnTo>
                        <a:pt x="675" y="1854"/>
                      </a:lnTo>
                      <a:lnTo>
                        <a:pt x="718" y="1864"/>
                      </a:lnTo>
                      <a:lnTo>
                        <a:pt x="763" y="1873"/>
                      </a:lnTo>
                      <a:lnTo>
                        <a:pt x="807" y="1878"/>
                      </a:lnTo>
                      <a:lnTo>
                        <a:pt x="853" y="1882"/>
                      </a:lnTo>
                      <a:lnTo>
                        <a:pt x="900" y="1883"/>
                      </a:lnTo>
                      <a:close/>
                    </a:path>
                  </a:pathLst>
                </a:custGeom>
                <a:solidFill>
                  <a:srgbClr val="F2BFB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9" name="Freeform 10">
                  <a:extLst>
                    <a:ext uri="{FF2B5EF4-FFF2-40B4-BE49-F238E27FC236}">
                      <a16:creationId xmlns:a16="http://schemas.microsoft.com/office/drawing/2014/main" id="{71B74151-C063-FB46-82A6-451A7B2FA4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4" y="2702"/>
                  <a:ext cx="30" cy="39"/>
                </a:xfrm>
                <a:custGeom>
                  <a:avLst/>
                  <a:gdLst>
                    <a:gd name="T0" fmla="*/ 1 w 153"/>
                    <a:gd name="T1" fmla="*/ 1 h 277"/>
                    <a:gd name="T2" fmla="*/ 1 w 153"/>
                    <a:gd name="T3" fmla="*/ 1 h 277"/>
                    <a:gd name="T4" fmla="*/ 1 w 153"/>
                    <a:gd name="T5" fmla="*/ 1 h 277"/>
                    <a:gd name="T6" fmla="*/ 1 w 153"/>
                    <a:gd name="T7" fmla="*/ 1 h 277"/>
                    <a:gd name="T8" fmla="*/ 1 w 153"/>
                    <a:gd name="T9" fmla="*/ 1 h 277"/>
                    <a:gd name="T10" fmla="*/ 1 w 153"/>
                    <a:gd name="T11" fmla="*/ 1 h 277"/>
                    <a:gd name="T12" fmla="*/ 1 w 153"/>
                    <a:gd name="T13" fmla="*/ 1 h 277"/>
                    <a:gd name="T14" fmla="*/ 1 w 153"/>
                    <a:gd name="T15" fmla="*/ 0 h 277"/>
                    <a:gd name="T16" fmla="*/ 1 w 153"/>
                    <a:gd name="T17" fmla="*/ 0 h 277"/>
                    <a:gd name="T18" fmla="*/ 1 w 153"/>
                    <a:gd name="T19" fmla="*/ 0 h 277"/>
                    <a:gd name="T20" fmla="*/ 1 w 153"/>
                    <a:gd name="T21" fmla="*/ 0 h 277"/>
                    <a:gd name="T22" fmla="*/ 1 w 153"/>
                    <a:gd name="T23" fmla="*/ 0 h 277"/>
                    <a:gd name="T24" fmla="*/ 1 w 153"/>
                    <a:gd name="T25" fmla="*/ 0 h 277"/>
                    <a:gd name="T26" fmla="*/ 1 w 153"/>
                    <a:gd name="T27" fmla="*/ 0 h 277"/>
                    <a:gd name="T28" fmla="*/ 1 w 153"/>
                    <a:gd name="T29" fmla="*/ 0 h 277"/>
                    <a:gd name="T30" fmla="*/ 1 w 153"/>
                    <a:gd name="T31" fmla="*/ 0 h 277"/>
                    <a:gd name="T32" fmla="*/ 1 w 153"/>
                    <a:gd name="T33" fmla="*/ 0 h 277"/>
                    <a:gd name="T34" fmla="*/ 0 w 153"/>
                    <a:gd name="T35" fmla="*/ 0 h 277"/>
                    <a:gd name="T36" fmla="*/ 0 w 153"/>
                    <a:gd name="T37" fmla="*/ 0 h 277"/>
                    <a:gd name="T38" fmla="*/ 0 w 153"/>
                    <a:gd name="T39" fmla="*/ 0 h 277"/>
                    <a:gd name="T40" fmla="*/ 0 w 153"/>
                    <a:gd name="T41" fmla="*/ 0 h 277"/>
                    <a:gd name="T42" fmla="*/ 0 w 153"/>
                    <a:gd name="T43" fmla="*/ 0 h 277"/>
                    <a:gd name="T44" fmla="*/ 0 w 153"/>
                    <a:gd name="T45" fmla="*/ 0 h 277"/>
                    <a:gd name="T46" fmla="*/ 0 w 153"/>
                    <a:gd name="T47" fmla="*/ 0 h 277"/>
                    <a:gd name="T48" fmla="*/ 0 w 153"/>
                    <a:gd name="T49" fmla="*/ 0 h 277"/>
                    <a:gd name="T50" fmla="*/ 0 w 153"/>
                    <a:gd name="T51" fmla="*/ 0 h 277"/>
                    <a:gd name="T52" fmla="*/ 0 w 153"/>
                    <a:gd name="T53" fmla="*/ 1 h 277"/>
                    <a:gd name="T54" fmla="*/ 0 w 153"/>
                    <a:gd name="T55" fmla="*/ 1 h 277"/>
                    <a:gd name="T56" fmla="*/ 0 w 153"/>
                    <a:gd name="T57" fmla="*/ 1 h 277"/>
                    <a:gd name="T58" fmla="*/ 0 w 153"/>
                    <a:gd name="T59" fmla="*/ 1 h 277"/>
                    <a:gd name="T60" fmla="*/ 0 w 153"/>
                    <a:gd name="T61" fmla="*/ 1 h 277"/>
                    <a:gd name="T62" fmla="*/ 0 w 153"/>
                    <a:gd name="T63" fmla="*/ 1 h 277"/>
                    <a:gd name="T64" fmla="*/ 1 w 153"/>
                    <a:gd name="T65" fmla="*/ 1 h 27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53" h="277">
                      <a:moveTo>
                        <a:pt x="76" y="277"/>
                      </a:moveTo>
                      <a:lnTo>
                        <a:pt x="92" y="274"/>
                      </a:lnTo>
                      <a:lnTo>
                        <a:pt x="106" y="266"/>
                      </a:lnTo>
                      <a:lnTo>
                        <a:pt x="119" y="253"/>
                      </a:lnTo>
                      <a:lnTo>
                        <a:pt x="131" y="236"/>
                      </a:lnTo>
                      <a:lnTo>
                        <a:pt x="140" y="216"/>
                      </a:lnTo>
                      <a:lnTo>
                        <a:pt x="147" y="192"/>
                      </a:lnTo>
                      <a:lnTo>
                        <a:pt x="151" y="166"/>
                      </a:lnTo>
                      <a:lnTo>
                        <a:pt x="153" y="138"/>
                      </a:lnTo>
                      <a:lnTo>
                        <a:pt x="151" y="111"/>
                      </a:lnTo>
                      <a:lnTo>
                        <a:pt x="147" y="84"/>
                      </a:lnTo>
                      <a:lnTo>
                        <a:pt x="140" y="61"/>
                      </a:lnTo>
                      <a:lnTo>
                        <a:pt x="131" y="40"/>
                      </a:lnTo>
                      <a:lnTo>
                        <a:pt x="119" y="24"/>
                      </a:lnTo>
                      <a:lnTo>
                        <a:pt x="106" y="11"/>
                      </a:lnTo>
                      <a:lnTo>
                        <a:pt x="92" y="4"/>
                      </a:lnTo>
                      <a:lnTo>
                        <a:pt x="76" y="0"/>
                      </a:lnTo>
                      <a:lnTo>
                        <a:pt x="61" y="4"/>
                      </a:lnTo>
                      <a:lnTo>
                        <a:pt x="46" y="11"/>
                      </a:lnTo>
                      <a:lnTo>
                        <a:pt x="33" y="24"/>
                      </a:lnTo>
                      <a:lnTo>
                        <a:pt x="22" y="40"/>
                      </a:lnTo>
                      <a:lnTo>
                        <a:pt x="13" y="61"/>
                      </a:lnTo>
                      <a:lnTo>
                        <a:pt x="6" y="84"/>
                      </a:lnTo>
                      <a:lnTo>
                        <a:pt x="2" y="111"/>
                      </a:lnTo>
                      <a:lnTo>
                        <a:pt x="0" y="138"/>
                      </a:lnTo>
                      <a:lnTo>
                        <a:pt x="2" y="166"/>
                      </a:lnTo>
                      <a:lnTo>
                        <a:pt x="6" y="192"/>
                      </a:lnTo>
                      <a:lnTo>
                        <a:pt x="13" y="216"/>
                      </a:lnTo>
                      <a:lnTo>
                        <a:pt x="22" y="236"/>
                      </a:lnTo>
                      <a:lnTo>
                        <a:pt x="33" y="253"/>
                      </a:lnTo>
                      <a:lnTo>
                        <a:pt x="46" y="266"/>
                      </a:lnTo>
                      <a:lnTo>
                        <a:pt x="61" y="274"/>
                      </a:lnTo>
                      <a:lnTo>
                        <a:pt x="76" y="27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0" name="Freeform 11">
                  <a:extLst>
                    <a:ext uri="{FF2B5EF4-FFF2-40B4-BE49-F238E27FC236}">
                      <a16:creationId xmlns:a16="http://schemas.microsoft.com/office/drawing/2014/main" id="{0EDEC0B9-51BA-8E41-95F2-8892112ED5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8" y="2709"/>
                  <a:ext cx="16" cy="20"/>
                </a:xfrm>
                <a:custGeom>
                  <a:avLst/>
                  <a:gdLst>
                    <a:gd name="T0" fmla="*/ 0 w 81"/>
                    <a:gd name="T1" fmla="*/ 0 h 146"/>
                    <a:gd name="T2" fmla="*/ 0 w 81"/>
                    <a:gd name="T3" fmla="*/ 0 h 146"/>
                    <a:gd name="T4" fmla="*/ 0 w 81"/>
                    <a:gd name="T5" fmla="*/ 0 h 146"/>
                    <a:gd name="T6" fmla="*/ 0 w 81"/>
                    <a:gd name="T7" fmla="*/ 0 h 146"/>
                    <a:gd name="T8" fmla="*/ 1 w 81"/>
                    <a:gd name="T9" fmla="*/ 0 h 146"/>
                    <a:gd name="T10" fmla="*/ 1 w 81"/>
                    <a:gd name="T11" fmla="*/ 0 h 146"/>
                    <a:gd name="T12" fmla="*/ 1 w 81"/>
                    <a:gd name="T13" fmla="*/ 0 h 146"/>
                    <a:gd name="T14" fmla="*/ 1 w 81"/>
                    <a:gd name="T15" fmla="*/ 0 h 146"/>
                    <a:gd name="T16" fmla="*/ 1 w 81"/>
                    <a:gd name="T17" fmla="*/ 0 h 146"/>
                    <a:gd name="T18" fmla="*/ 1 w 81"/>
                    <a:gd name="T19" fmla="*/ 0 h 146"/>
                    <a:gd name="T20" fmla="*/ 1 w 81"/>
                    <a:gd name="T21" fmla="*/ 0 h 146"/>
                    <a:gd name="T22" fmla="*/ 1 w 81"/>
                    <a:gd name="T23" fmla="*/ 0 h 146"/>
                    <a:gd name="T24" fmla="*/ 1 w 81"/>
                    <a:gd name="T25" fmla="*/ 0 h 146"/>
                    <a:gd name="T26" fmla="*/ 0 w 81"/>
                    <a:gd name="T27" fmla="*/ 0 h 146"/>
                    <a:gd name="T28" fmla="*/ 0 w 81"/>
                    <a:gd name="T29" fmla="*/ 0 h 146"/>
                    <a:gd name="T30" fmla="*/ 0 w 81"/>
                    <a:gd name="T31" fmla="*/ 0 h 146"/>
                    <a:gd name="T32" fmla="*/ 0 w 81"/>
                    <a:gd name="T33" fmla="*/ 0 h 146"/>
                    <a:gd name="T34" fmla="*/ 0 w 81"/>
                    <a:gd name="T35" fmla="*/ 0 h 146"/>
                    <a:gd name="T36" fmla="*/ 0 w 81"/>
                    <a:gd name="T37" fmla="*/ 0 h 146"/>
                    <a:gd name="T38" fmla="*/ 0 w 81"/>
                    <a:gd name="T39" fmla="*/ 0 h 146"/>
                    <a:gd name="T40" fmla="*/ 0 w 81"/>
                    <a:gd name="T41" fmla="*/ 0 h 146"/>
                    <a:gd name="T42" fmla="*/ 0 w 81"/>
                    <a:gd name="T43" fmla="*/ 0 h 146"/>
                    <a:gd name="T44" fmla="*/ 0 w 81"/>
                    <a:gd name="T45" fmla="*/ 0 h 146"/>
                    <a:gd name="T46" fmla="*/ 0 w 81"/>
                    <a:gd name="T47" fmla="*/ 0 h 146"/>
                    <a:gd name="T48" fmla="*/ 0 w 81"/>
                    <a:gd name="T49" fmla="*/ 0 h 146"/>
                    <a:gd name="T50" fmla="*/ 0 w 81"/>
                    <a:gd name="T51" fmla="*/ 0 h 146"/>
                    <a:gd name="T52" fmla="*/ 0 w 81"/>
                    <a:gd name="T53" fmla="*/ 0 h 146"/>
                    <a:gd name="T54" fmla="*/ 0 w 81"/>
                    <a:gd name="T55" fmla="*/ 0 h 146"/>
                    <a:gd name="T56" fmla="*/ 0 w 81"/>
                    <a:gd name="T57" fmla="*/ 0 h 146"/>
                    <a:gd name="T58" fmla="*/ 0 w 81"/>
                    <a:gd name="T59" fmla="*/ 0 h 146"/>
                    <a:gd name="T60" fmla="*/ 0 w 81"/>
                    <a:gd name="T61" fmla="*/ 0 h 146"/>
                    <a:gd name="T62" fmla="*/ 0 w 81"/>
                    <a:gd name="T63" fmla="*/ 0 h 146"/>
                    <a:gd name="T64" fmla="*/ 0 w 81"/>
                    <a:gd name="T65" fmla="*/ 0 h 14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81" h="146">
                      <a:moveTo>
                        <a:pt x="40" y="146"/>
                      </a:moveTo>
                      <a:lnTo>
                        <a:pt x="48" y="145"/>
                      </a:lnTo>
                      <a:lnTo>
                        <a:pt x="56" y="140"/>
                      </a:lnTo>
                      <a:lnTo>
                        <a:pt x="63" y="133"/>
                      </a:lnTo>
                      <a:lnTo>
                        <a:pt x="69" y="125"/>
                      </a:lnTo>
                      <a:lnTo>
                        <a:pt x="74" y="113"/>
                      </a:lnTo>
                      <a:lnTo>
                        <a:pt x="78" y="101"/>
                      </a:lnTo>
                      <a:lnTo>
                        <a:pt x="80" y="87"/>
                      </a:lnTo>
                      <a:lnTo>
                        <a:pt x="81" y="72"/>
                      </a:lnTo>
                      <a:lnTo>
                        <a:pt x="80" y="57"/>
                      </a:lnTo>
                      <a:lnTo>
                        <a:pt x="78" y="44"/>
                      </a:lnTo>
                      <a:lnTo>
                        <a:pt x="74" y="31"/>
                      </a:lnTo>
                      <a:lnTo>
                        <a:pt x="69" y="21"/>
                      </a:lnTo>
                      <a:lnTo>
                        <a:pt x="63" y="12"/>
                      </a:lnTo>
                      <a:lnTo>
                        <a:pt x="56" y="5"/>
                      </a:lnTo>
                      <a:lnTo>
                        <a:pt x="48" y="1"/>
                      </a:lnTo>
                      <a:lnTo>
                        <a:pt x="40" y="0"/>
                      </a:lnTo>
                      <a:lnTo>
                        <a:pt x="32" y="1"/>
                      </a:lnTo>
                      <a:lnTo>
                        <a:pt x="24" y="5"/>
                      </a:lnTo>
                      <a:lnTo>
                        <a:pt x="18" y="12"/>
                      </a:lnTo>
                      <a:lnTo>
                        <a:pt x="12" y="21"/>
                      </a:lnTo>
                      <a:lnTo>
                        <a:pt x="7" y="31"/>
                      </a:lnTo>
                      <a:lnTo>
                        <a:pt x="3" y="44"/>
                      </a:lnTo>
                      <a:lnTo>
                        <a:pt x="1" y="57"/>
                      </a:lnTo>
                      <a:lnTo>
                        <a:pt x="0" y="72"/>
                      </a:lnTo>
                      <a:lnTo>
                        <a:pt x="1" y="87"/>
                      </a:lnTo>
                      <a:lnTo>
                        <a:pt x="3" y="101"/>
                      </a:lnTo>
                      <a:lnTo>
                        <a:pt x="7" y="113"/>
                      </a:lnTo>
                      <a:lnTo>
                        <a:pt x="12" y="125"/>
                      </a:lnTo>
                      <a:lnTo>
                        <a:pt x="18" y="133"/>
                      </a:lnTo>
                      <a:lnTo>
                        <a:pt x="24" y="140"/>
                      </a:lnTo>
                      <a:lnTo>
                        <a:pt x="32" y="145"/>
                      </a:lnTo>
                      <a:lnTo>
                        <a:pt x="40" y="1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" name="Freeform 12">
                  <a:extLst>
                    <a:ext uri="{FF2B5EF4-FFF2-40B4-BE49-F238E27FC236}">
                      <a16:creationId xmlns:a16="http://schemas.microsoft.com/office/drawing/2014/main" id="{6F4B54A4-5B50-9D44-BE89-AAA9A8C570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2" y="2702"/>
                  <a:ext cx="30" cy="39"/>
                </a:xfrm>
                <a:custGeom>
                  <a:avLst/>
                  <a:gdLst>
                    <a:gd name="T0" fmla="*/ 1 w 153"/>
                    <a:gd name="T1" fmla="*/ 1 h 277"/>
                    <a:gd name="T2" fmla="*/ 1 w 153"/>
                    <a:gd name="T3" fmla="*/ 1 h 277"/>
                    <a:gd name="T4" fmla="*/ 1 w 153"/>
                    <a:gd name="T5" fmla="*/ 1 h 277"/>
                    <a:gd name="T6" fmla="*/ 1 w 153"/>
                    <a:gd name="T7" fmla="*/ 1 h 277"/>
                    <a:gd name="T8" fmla="*/ 1 w 153"/>
                    <a:gd name="T9" fmla="*/ 1 h 277"/>
                    <a:gd name="T10" fmla="*/ 1 w 153"/>
                    <a:gd name="T11" fmla="*/ 1 h 277"/>
                    <a:gd name="T12" fmla="*/ 1 w 153"/>
                    <a:gd name="T13" fmla="*/ 1 h 277"/>
                    <a:gd name="T14" fmla="*/ 1 w 153"/>
                    <a:gd name="T15" fmla="*/ 0 h 277"/>
                    <a:gd name="T16" fmla="*/ 1 w 153"/>
                    <a:gd name="T17" fmla="*/ 0 h 277"/>
                    <a:gd name="T18" fmla="*/ 1 w 153"/>
                    <a:gd name="T19" fmla="*/ 0 h 277"/>
                    <a:gd name="T20" fmla="*/ 1 w 153"/>
                    <a:gd name="T21" fmla="*/ 0 h 277"/>
                    <a:gd name="T22" fmla="*/ 1 w 153"/>
                    <a:gd name="T23" fmla="*/ 0 h 277"/>
                    <a:gd name="T24" fmla="*/ 1 w 153"/>
                    <a:gd name="T25" fmla="*/ 0 h 277"/>
                    <a:gd name="T26" fmla="*/ 1 w 153"/>
                    <a:gd name="T27" fmla="*/ 0 h 277"/>
                    <a:gd name="T28" fmla="*/ 1 w 153"/>
                    <a:gd name="T29" fmla="*/ 0 h 277"/>
                    <a:gd name="T30" fmla="*/ 1 w 153"/>
                    <a:gd name="T31" fmla="*/ 0 h 277"/>
                    <a:gd name="T32" fmla="*/ 1 w 153"/>
                    <a:gd name="T33" fmla="*/ 0 h 277"/>
                    <a:gd name="T34" fmla="*/ 0 w 153"/>
                    <a:gd name="T35" fmla="*/ 0 h 277"/>
                    <a:gd name="T36" fmla="*/ 0 w 153"/>
                    <a:gd name="T37" fmla="*/ 0 h 277"/>
                    <a:gd name="T38" fmla="*/ 0 w 153"/>
                    <a:gd name="T39" fmla="*/ 0 h 277"/>
                    <a:gd name="T40" fmla="*/ 0 w 153"/>
                    <a:gd name="T41" fmla="*/ 0 h 277"/>
                    <a:gd name="T42" fmla="*/ 0 w 153"/>
                    <a:gd name="T43" fmla="*/ 0 h 277"/>
                    <a:gd name="T44" fmla="*/ 0 w 153"/>
                    <a:gd name="T45" fmla="*/ 0 h 277"/>
                    <a:gd name="T46" fmla="*/ 0 w 153"/>
                    <a:gd name="T47" fmla="*/ 0 h 277"/>
                    <a:gd name="T48" fmla="*/ 0 w 153"/>
                    <a:gd name="T49" fmla="*/ 0 h 277"/>
                    <a:gd name="T50" fmla="*/ 0 w 153"/>
                    <a:gd name="T51" fmla="*/ 0 h 277"/>
                    <a:gd name="T52" fmla="*/ 0 w 153"/>
                    <a:gd name="T53" fmla="*/ 1 h 277"/>
                    <a:gd name="T54" fmla="*/ 0 w 153"/>
                    <a:gd name="T55" fmla="*/ 1 h 277"/>
                    <a:gd name="T56" fmla="*/ 0 w 153"/>
                    <a:gd name="T57" fmla="*/ 1 h 277"/>
                    <a:gd name="T58" fmla="*/ 0 w 153"/>
                    <a:gd name="T59" fmla="*/ 1 h 277"/>
                    <a:gd name="T60" fmla="*/ 0 w 153"/>
                    <a:gd name="T61" fmla="*/ 1 h 277"/>
                    <a:gd name="T62" fmla="*/ 0 w 153"/>
                    <a:gd name="T63" fmla="*/ 1 h 277"/>
                    <a:gd name="T64" fmla="*/ 1 w 153"/>
                    <a:gd name="T65" fmla="*/ 1 h 27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53" h="277">
                      <a:moveTo>
                        <a:pt x="77" y="277"/>
                      </a:moveTo>
                      <a:lnTo>
                        <a:pt x="92" y="274"/>
                      </a:lnTo>
                      <a:lnTo>
                        <a:pt x="107" y="266"/>
                      </a:lnTo>
                      <a:lnTo>
                        <a:pt x="120" y="253"/>
                      </a:lnTo>
                      <a:lnTo>
                        <a:pt x="131" y="236"/>
                      </a:lnTo>
                      <a:lnTo>
                        <a:pt x="140" y="216"/>
                      </a:lnTo>
                      <a:lnTo>
                        <a:pt x="147" y="192"/>
                      </a:lnTo>
                      <a:lnTo>
                        <a:pt x="151" y="166"/>
                      </a:lnTo>
                      <a:lnTo>
                        <a:pt x="153" y="138"/>
                      </a:lnTo>
                      <a:lnTo>
                        <a:pt x="151" y="111"/>
                      </a:lnTo>
                      <a:lnTo>
                        <a:pt x="147" y="84"/>
                      </a:lnTo>
                      <a:lnTo>
                        <a:pt x="140" y="61"/>
                      </a:lnTo>
                      <a:lnTo>
                        <a:pt x="131" y="40"/>
                      </a:lnTo>
                      <a:lnTo>
                        <a:pt x="120" y="24"/>
                      </a:lnTo>
                      <a:lnTo>
                        <a:pt x="107" y="11"/>
                      </a:lnTo>
                      <a:lnTo>
                        <a:pt x="92" y="4"/>
                      </a:lnTo>
                      <a:lnTo>
                        <a:pt x="77" y="0"/>
                      </a:lnTo>
                      <a:lnTo>
                        <a:pt x="61" y="4"/>
                      </a:lnTo>
                      <a:lnTo>
                        <a:pt x="47" y="11"/>
                      </a:lnTo>
                      <a:lnTo>
                        <a:pt x="34" y="24"/>
                      </a:lnTo>
                      <a:lnTo>
                        <a:pt x="22" y="40"/>
                      </a:lnTo>
                      <a:lnTo>
                        <a:pt x="13" y="61"/>
                      </a:lnTo>
                      <a:lnTo>
                        <a:pt x="6" y="84"/>
                      </a:lnTo>
                      <a:lnTo>
                        <a:pt x="2" y="111"/>
                      </a:lnTo>
                      <a:lnTo>
                        <a:pt x="0" y="138"/>
                      </a:lnTo>
                      <a:lnTo>
                        <a:pt x="2" y="166"/>
                      </a:lnTo>
                      <a:lnTo>
                        <a:pt x="6" y="192"/>
                      </a:lnTo>
                      <a:lnTo>
                        <a:pt x="13" y="216"/>
                      </a:lnTo>
                      <a:lnTo>
                        <a:pt x="22" y="236"/>
                      </a:lnTo>
                      <a:lnTo>
                        <a:pt x="34" y="253"/>
                      </a:lnTo>
                      <a:lnTo>
                        <a:pt x="47" y="266"/>
                      </a:lnTo>
                      <a:lnTo>
                        <a:pt x="61" y="274"/>
                      </a:lnTo>
                      <a:lnTo>
                        <a:pt x="77" y="27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2" name="Freeform 13">
                  <a:extLst>
                    <a:ext uri="{FF2B5EF4-FFF2-40B4-BE49-F238E27FC236}">
                      <a16:creationId xmlns:a16="http://schemas.microsoft.com/office/drawing/2014/main" id="{E4251046-3403-3540-8EC2-6C835C41F5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7" y="2709"/>
                  <a:ext cx="16" cy="20"/>
                </a:xfrm>
                <a:custGeom>
                  <a:avLst/>
                  <a:gdLst>
                    <a:gd name="T0" fmla="*/ 0 w 82"/>
                    <a:gd name="T1" fmla="*/ 0 h 146"/>
                    <a:gd name="T2" fmla="*/ 0 w 82"/>
                    <a:gd name="T3" fmla="*/ 0 h 146"/>
                    <a:gd name="T4" fmla="*/ 0 w 82"/>
                    <a:gd name="T5" fmla="*/ 0 h 146"/>
                    <a:gd name="T6" fmla="*/ 0 w 82"/>
                    <a:gd name="T7" fmla="*/ 0 h 146"/>
                    <a:gd name="T8" fmla="*/ 1 w 82"/>
                    <a:gd name="T9" fmla="*/ 0 h 146"/>
                    <a:gd name="T10" fmla="*/ 1 w 82"/>
                    <a:gd name="T11" fmla="*/ 0 h 146"/>
                    <a:gd name="T12" fmla="*/ 1 w 82"/>
                    <a:gd name="T13" fmla="*/ 0 h 146"/>
                    <a:gd name="T14" fmla="*/ 1 w 82"/>
                    <a:gd name="T15" fmla="*/ 0 h 146"/>
                    <a:gd name="T16" fmla="*/ 1 w 82"/>
                    <a:gd name="T17" fmla="*/ 0 h 146"/>
                    <a:gd name="T18" fmla="*/ 1 w 82"/>
                    <a:gd name="T19" fmla="*/ 0 h 146"/>
                    <a:gd name="T20" fmla="*/ 1 w 82"/>
                    <a:gd name="T21" fmla="*/ 0 h 146"/>
                    <a:gd name="T22" fmla="*/ 1 w 82"/>
                    <a:gd name="T23" fmla="*/ 0 h 146"/>
                    <a:gd name="T24" fmla="*/ 1 w 82"/>
                    <a:gd name="T25" fmla="*/ 0 h 146"/>
                    <a:gd name="T26" fmla="*/ 0 w 82"/>
                    <a:gd name="T27" fmla="*/ 0 h 146"/>
                    <a:gd name="T28" fmla="*/ 0 w 82"/>
                    <a:gd name="T29" fmla="*/ 0 h 146"/>
                    <a:gd name="T30" fmla="*/ 0 w 82"/>
                    <a:gd name="T31" fmla="*/ 0 h 146"/>
                    <a:gd name="T32" fmla="*/ 0 w 82"/>
                    <a:gd name="T33" fmla="*/ 0 h 146"/>
                    <a:gd name="T34" fmla="*/ 0 w 82"/>
                    <a:gd name="T35" fmla="*/ 0 h 146"/>
                    <a:gd name="T36" fmla="*/ 0 w 82"/>
                    <a:gd name="T37" fmla="*/ 0 h 146"/>
                    <a:gd name="T38" fmla="*/ 0 w 82"/>
                    <a:gd name="T39" fmla="*/ 0 h 146"/>
                    <a:gd name="T40" fmla="*/ 0 w 82"/>
                    <a:gd name="T41" fmla="*/ 0 h 146"/>
                    <a:gd name="T42" fmla="*/ 0 w 82"/>
                    <a:gd name="T43" fmla="*/ 0 h 146"/>
                    <a:gd name="T44" fmla="*/ 0 w 82"/>
                    <a:gd name="T45" fmla="*/ 0 h 146"/>
                    <a:gd name="T46" fmla="*/ 0 w 82"/>
                    <a:gd name="T47" fmla="*/ 0 h 146"/>
                    <a:gd name="T48" fmla="*/ 0 w 82"/>
                    <a:gd name="T49" fmla="*/ 0 h 146"/>
                    <a:gd name="T50" fmla="*/ 0 w 82"/>
                    <a:gd name="T51" fmla="*/ 0 h 146"/>
                    <a:gd name="T52" fmla="*/ 0 w 82"/>
                    <a:gd name="T53" fmla="*/ 0 h 146"/>
                    <a:gd name="T54" fmla="*/ 0 w 82"/>
                    <a:gd name="T55" fmla="*/ 0 h 146"/>
                    <a:gd name="T56" fmla="*/ 0 w 82"/>
                    <a:gd name="T57" fmla="*/ 0 h 146"/>
                    <a:gd name="T58" fmla="*/ 0 w 82"/>
                    <a:gd name="T59" fmla="*/ 0 h 146"/>
                    <a:gd name="T60" fmla="*/ 0 w 82"/>
                    <a:gd name="T61" fmla="*/ 0 h 146"/>
                    <a:gd name="T62" fmla="*/ 0 w 82"/>
                    <a:gd name="T63" fmla="*/ 0 h 146"/>
                    <a:gd name="T64" fmla="*/ 0 w 82"/>
                    <a:gd name="T65" fmla="*/ 0 h 14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82" h="146">
                      <a:moveTo>
                        <a:pt x="41" y="146"/>
                      </a:moveTo>
                      <a:lnTo>
                        <a:pt x="49" y="145"/>
                      </a:lnTo>
                      <a:lnTo>
                        <a:pt x="57" y="140"/>
                      </a:lnTo>
                      <a:lnTo>
                        <a:pt x="64" y="133"/>
                      </a:lnTo>
                      <a:lnTo>
                        <a:pt x="70" y="125"/>
                      </a:lnTo>
                      <a:lnTo>
                        <a:pt x="75" y="113"/>
                      </a:lnTo>
                      <a:lnTo>
                        <a:pt x="79" y="101"/>
                      </a:lnTo>
                      <a:lnTo>
                        <a:pt x="81" y="87"/>
                      </a:lnTo>
                      <a:lnTo>
                        <a:pt x="82" y="72"/>
                      </a:lnTo>
                      <a:lnTo>
                        <a:pt x="81" y="57"/>
                      </a:lnTo>
                      <a:lnTo>
                        <a:pt x="79" y="44"/>
                      </a:lnTo>
                      <a:lnTo>
                        <a:pt x="75" y="31"/>
                      </a:lnTo>
                      <a:lnTo>
                        <a:pt x="70" y="21"/>
                      </a:lnTo>
                      <a:lnTo>
                        <a:pt x="64" y="12"/>
                      </a:lnTo>
                      <a:lnTo>
                        <a:pt x="57" y="5"/>
                      </a:lnTo>
                      <a:lnTo>
                        <a:pt x="49" y="1"/>
                      </a:lnTo>
                      <a:lnTo>
                        <a:pt x="41" y="0"/>
                      </a:lnTo>
                      <a:lnTo>
                        <a:pt x="33" y="1"/>
                      </a:lnTo>
                      <a:lnTo>
                        <a:pt x="25" y="5"/>
                      </a:lnTo>
                      <a:lnTo>
                        <a:pt x="18" y="12"/>
                      </a:lnTo>
                      <a:lnTo>
                        <a:pt x="12" y="21"/>
                      </a:lnTo>
                      <a:lnTo>
                        <a:pt x="7" y="31"/>
                      </a:lnTo>
                      <a:lnTo>
                        <a:pt x="3" y="44"/>
                      </a:lnTo>
                      <a:lnTo>
                        <a:pt x="1" y="57"/>
                      </a:lnTo>
                      <a:lnTo>
                        <a:pt x="0" y="72"/>
                      </a:lnTo>
                      <a:lnTo>
                        <a:pt x="1" y="87"/>
                      </a:lnTo>
                      <a:lnTo>
                        <a:pt x="3" y="101"/>
                      </a:lnTo>
                      <a:lnTo>
                        <a:pt x="7" y="113"/>
                      </a:lnTo>
                      <a:lnTo>
                        <a:pt x="12" y="125"/>
                      </a:lnTo>
                      <a:lnTo>
                        <a:pt x="18" y="133"/>
                      </a:lnTo>
                      <a:lnTo>
                        <a:pt x="25" y="140"/>
                      </a:lnTo>
                      <a:lnTo>
                        <a:pt x="33" y="145"/>
                      </a:lnTo>
                      <a:lnTo>
                        <a:pt x="41" y="1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3" name="Freeform 14">
                  <a:extLst>
                    <a:ext uri="{FF2B5EF4-FFF2-40B4-BE49-F238E27FC236}">
                      <a16:creationId xmlns:a16="http://schemas.microsoft.com/office/drawing/2014/main" id="{7147D492-943C-2242-A61A-2A65061F86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6" y="2684"/>
                  <a:ext cx="58" cy="28"/>
                </a:xfrm>
                <a:custGeom>
                  <a:avLst/>
                  <a:gdLst>
                    <a:gd name="T0" fmla="*/ 0 w 286"/>
                    <a:gd name="T1" fmla="*/ 0 h 194"/>
                    <a:gd name="T2" fmla="*/ 0 w 286"/>
                    <a:gd name="T3" fmla="*/ 0 h 194"/>
                    <a:gd name="T4" fmla="*/ 0 w 286"/>
                    <a:gd name="T5" fmla="*/ 0 h 194"/>
                    <a:gd name="T6" fmla="*/ 0 w 286"/>
                    <a:gd name="T7" fmla="*/ 0 h 194"/>
                    <a:gd name="T8" fmla="*/ 0 w 286"/>
                    <a:gd name="T9" fmla="*/ 0 h 194"/>
                    <a:gd name="T10" fmla="*/ 0 w 286"/>
                    <a:gd name="T11" fmla="*/ 0 h 194"/>
                    <a:gd name="T12" fmla="*/ 0 w 286"/>
                    <a:gd name="T13" fmla="*/ 0 h 194"/>
                    <a:gd name="T14" fmla="*/ 1 w 286"/>
                    <a:gd name="T15" fmla="*/ 0 h 194"/>
                    <a:gd name="T16" fmla="*/ 1 w 286"/>
                    <a:gd name="T17" fmla="*/ 0 h 194"/>
                    <a:gd name="T18" fmla="*/ 1 w 286"/>
                    <a:gd name="T19" fmla="*/ 0 h 194"/>
                    <a:gd name="T20" fmla="*/ 1 w 286"/>
                    <a:gd name="T21" fmla="*/ 0 h 194"/>
                    <a:gd name="T22" fmla="*/ 1 w 286"/>
                    <a:gd name="T23" fmla="*/ 0 h 194"/>
                    <a:gd name="T24" fmla="*/ 1 w 286"/>
                    <a:gd name="T25" fmla="*/ 0 h 194"/>
                    <a:gd name="T26" fmla="*/ 1 w 286"/>
                    <a:gd name="T27" fmla="*/ 0 h 194"/>
                    <a:gd name="T28" fmla="*/ 1 w 286"/>
                    <a:gd name="T29" fmla="*/ 0 h 194"/>
                    <a:gd name="T30" fmla="*/ 2 w 286"/>
                    <a:gd name="T31" fmla="*/ 0 h 194"/>
                    <a:gd name="T32" fmla="*/ 2 w 286"/>
                    <a:gd name="T33" fmla="*/ 0 h 194"/>
                    <a:gd name="T34" fmla="*/ 2 w 286"/>
                    <a:gd name="T35" fmla="*/ 0 h 194"/>
                    <a:gd name="T36" fmla="*/ 2 w 286"/>
                    <a:gd name="T37" fmla="*/ 0 h 194"/>
                    <a:gd name="T38" fmla="*/ 2 w 286"/>
                    <a:gd name="T39" fmla="*/ 0 h 194"/>
                    <a:gd name="T40" fmla="*/ 2 w 286"/>
                    <a:gd name="T41" fmla="*/ 1 h 194"/>
                    <a:gd name="T42" fmla="*/ 2 w 286"/>
                    <a:gd name="T43" fmla="*/ 1 h 194"/>
                    <a:gd name="T44" fmla="*/ 2 w 286"/>
                    <a:gd name="T45" fmla="*/ 1 h 194"/>
                    <a:gd name="T46" fmla="*/ 2 w 286"/>
                    <a:gd name="T47" fmla="*/ 1 h 194"/>
                    <a:gd name="T48" fmla="*/ 2 w 286"/>
                    <a:gd name="T49" fmla="*/ 1 h 194"/>
                    <a:gd name="T50" fmla="*/ 2 w 286"/>
                    <a:gd name="T51" fmla="*/ 1 h 194"/>
                    <a:gd name="T52" fmla="*/ 2 w 286"/>
                    <a:gd name="T53" fmla="*/ 1 h 194"/>
                    <a:gd name="T54" fmla="*/ 2 w 286"/>
                    <a:gd name="T55" fmla="*/ 1 h 194"/>
                    <a:gd name="T56" fmla="*/ 2 w 286"/>
                    <a:gd name="T57" fmla="*/ 1 h 194"/>
                    <a:gd name="T58" fmla="*/ 2 w 286"/>
                    <a:gd name="T59" fmla="*/ 0 h 194"/>
                    <a:gd name="T60" fmla="*/ 2 w 286"/>
                    <a:gd name="T61" fmla="*/ 0 h 194"/>
                    <a:gd name="T62" fmla="*/ 2 w 286"/>
                    <a:gd name="T63" fmla="*/ 0 h 194"/>
                    <a:gd name="T64" fmla="*/ 2 w 286"/>
                    <a:gd name="T65" fmla="*/ 0 h 194"/>
                    <a:gd name="T66" fmla="*/ 2 w 286"/>
                    <a:gd name="T67" fmla="*/ 0 h 194"/>
                    <a:gd name="T68" fmla="*/ 2 w 286"/>
                    <a:gd name="T69" fmla="*/ 0 h 194"/>
                    <a:gd name="T70" fmla="*/ 1 w 286"/>
                    <a:gd name="T71" fmla="*/ 0 h 194"/>
                    <a:gd name="T72" fmla="*/ 1 w 286"/>
                    <a:gd name="T73" fmla="*/ 0 h 194"/>
                    <a:gd name="T74" fmla="*/ 1 w 286"/>
                    <a:gd name="T75" fmla="*/ 0 h 194"/>
                    <a:gd name="T76" fmla="*/ 1 w 286"/>
                    <a:gd name="T77" fmla="*/ 0 h 194"/>
                    <a:gd name="T78" fmla="*/ 1 w 286"/>
                    <a:gd name="T79" fmla="*/ 0 h 194"/>
                    <a:gd name="T80" fmla="*/ 0 w 286"/>
                    <a:gd name="T81" fmla="*/ 0 h 194"/>
                    <a:gd name="T82" fmla="*/ 0 w 286"/>
                    <a:gd name="T83" fmla="*/ 0 h 194"/>
                    <a:gd name="T84" fmla="*/ 0 w 286"/>
                    <a:gd name="T85" fmla="*/ 0 h 194"/>
                    <a:gd name="T86" fmla="*/ 0 w 286"/>
                    <a:gd name="T87" fmla="*/ 0 h 194"/>
                    <a:gd name="T88" fmla="*/ 0 w 286"/>
                    <a:gd name="T89" fmla="*/ 0 h 194"/>
                    <a:gd name="T90" fmla="*/ 0 w 286"/>
                    <a:gd name="T91" fmla="*/ 0 h 194"/>
                    <a:gd name="T92" fmla="*/ 0 w 286"/>
                    <a:gd name="T93" fmla="*/ 0 h 194"/>
                    <a:gd name="T94" fmla="*/ 0 w 286"/>
                    <a:gd name="T95" fmla="*/ 0 h 194"/>
                    <a:gd name="T96" fmla="*/ 0 w 286"/>
                    <a:gd name="T97" fmla="*/ 0 h 194"/>
                    <a:gd name="T98" fmla="*/ 0 w 286"/>
                    <a:gd name="T99" fmla="*/ 0 h 194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286" h="194">
                      <a:moveTo>
                        <a:pt x="12" y="142"/>
                      </a:moveTo>
                      <a:lnTo>
                        <a:pt x="18" y="142"/>
                      </a:lnTo>
                      <a:lnTo>
                        <a:pt x="24" y="140"/>
                      </a:lnTo>
                      <a:lnTo>
                        <a:pt x="28" y="136"/>
                      </a:lnTo>
                      <a:lnTo>
                        <a:pt x="31" y="131"/>
                      </a:lnTo>
                      <a:lnTo>
                        <a:pt x="39" y="110"/>
                      </a:lnTo>
                      <a:lnTo>
                        <a:pt x="49" y="92"/>
                      </a:lnTo>
                      <a:lnTo>
                        <a:pt x="62" y="78"/>
                      </a:lnTo>
                      <a:lnTo>
                        <a:pt x="76" y="68"/>
                      </a:lnTo>
                      <a:lnTo>
                        <a:pt x="91" y="60"/>
                      </a:lnTo>
                      <a:lnTo>
                        <a:pt x="107" y="56"/>
                      </a:lnTo>
                      <a:lnTo>
                        <a:pt x="123" y="54"/>
                      </a:lnTo>
                      <a:lnTo>
                        <a:pt x="138" y="54"/>
                      </a:lnTo>
                      <a:lnTo>
                        <a:pt x="158" y="57"/>
                      </a:lnTo>
                      <a:lnTo>
                        <a:pt x="177" y="64"/>
                      </a:lnTo>
                      <a:lnTo>
                        <a:pt x="195" y="74"/>
                      </a:lnTo>
                      <a:lnTo>
                        <a:pt x="213" y="87"/>
                      </a:lnTo>
                      <a:lnTo>
                        <a:pt x="227" y="105"/>
                      </a:lnTo>
                      <a:lnTo>
                        <a:pt x="240" y="126"/>
                      </a:lnTo>
                      <a:lnTo>
                        <a:pt x="249" y="151"/>
                      </a:lnTo>
                      <a:lnTo>
                        <a:pt x="254" y="179"/>
                      </a:lnTo>
                      <a:lnTo>
                        <a:pt x="256" y="185"/>
                      </a:lnTo>
                      <a:lnTo>
                        <a:pt x="260" y="191"/>
                      </a:lnTo>
                      <a:lnTo>
                        <a:pt x="265" y="193"/>
                      </a:lnTo>
                      <a:lnTo>
                        <a:pt x="271" y="194"/>
                      </a:lnTo>
                      <a:lnTo>
                        <a:pt x="278" y="192"/>
                      </a:lnTo>
                      <a:lnTo>
                        <a:pt x="282" y="187"/>
                      </a:lnTo>
                      <a:lnTo>
                        <a:pt x="285" y="182"/>
                      </a:lnTo>
                      <a:lnTo>
                        <a:pt x="286" y="176"/>
                      </a:lnTo>
                      <a:lnTo>
                        <a:pt x="279" y="140"/>
                      </a:lnTo>
                      <a:lnTo>
                        <a:pt x="267" y="107"/>
                      </a:lnTo>
                      <a:lnTo>
                        <a:pt x="251" y="79"/>
                      </a:lnTo>
                      <a:lnTo>
                        <a:pt x="233" y="53"/>
                      </a:lnTo>
                      <a:lnTo>
                        <a:pt x="211" y="33"/>
                      </a:lnTo>
                      <a:lnTo>
                        <a:pt x="188" y="16"/>
                      </a:lnTo>
                      <a:lnTo>
                        <a:pt x="165" y="6"/>
                      </a:lnTo>
                      <a:lnTo>
                        <a:pt x="141" y="0"/>
                      </a:lnTo>
                      <a:lnTo>
                        <a:pt x="116" y="1"/>
                      </a:lnTo>
                      <a:lnTo>
                        <a:pt x="93" y="8"/>
                      </a:lnTo>
                      <a:lnTo>
                        <a:pt x="72" y="18"/>
                      </a:lnTo>
                      <a:lnTo>
                        <a:pt x="52" y="34"/>
                      </a:lnTo>
                      <a:lnTo>
                        <a:pt x="35" y="53"/>
                      </a:lnTo>
                      <a:lnTo>
                        <a:pt x="21" y="74"/>
                      </a:lnTo>
                      <a:lnTo>
                        <a:pt x="9" y="97"/>
                      </a:lnTo>
                      <a:lnTo>
                        <a:pt x="0" y="122"/>
                      </a:lnTo>
                      <a:lnTo>
                        <a:pt x="0" y="128"/>
                      </a:lnTo>
                      <a:lnTo>
                        <a:pt x="2" y="134"/>
                      </a:lnTo>
                      <a:lnTo>
                        <a:pt x="7" y="139"/>
                      </a:lnTo>
                      <a:lnTo>
                        <a:pt x="12" y="14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4" name="Freeform 15">
                  <a:extLst>
                    <a:ext uri="{FF2B5EF4-FFF2-40B4-BE49-F238E27FC236}">
                      <a16:creationId xmlns:a16="http://schemas.microsoft.com/office/drawing/2014/main" id="{E106AEB9-2828-2449-BA0E-D2D3F74B51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5" y="2635"/>
                  <a:ext cx="59" cy="21"/>
                </a:xfrm>
                <a:custGeom>
                  <a:avLst/>
                  <a:gdLst>
                    <a:gd name="T0" fmla="*/ 0 w 296"/>
                    <a:gd name="T1" fmla="*/ 0 h 147"/>
                    <a:gd name="T2" fmla="*/ 0 w 296"/>
                    <a:gd name="T3" fmla="*/ 0 h 147"/>
                    <a:gd name="T4" fmla="*/ 0 w 296"/>
                    <a:gd name="T5" fmla="*/ 0 h 147"/>
                    <a:gd name="T6" fmla="*/ 0 w 296"/>
                    <a:gd name="T7" fmla="*/ 0 h 147"/>
                    <a:gd name="T8" fmla="*/ 0 w 296"/>
                    <a:gd name="T9" fmla="*/ 0 h 147"/>
                    <a:gd name="T10" fmla="*/ 0 w 296"/>
                    <a:gd name="T11" fmla="*/ 0 h 147"/>
                    <a:gd name="T12" fmla="*/ 0 w 296"/>
                    <a:gd name="T13" fmla="*/ 0 h 147"/>
                    <a:gd name="T14" fmla="*/ 0 w 296"/>
                    <a:gd name="T15" fmla="*/ 0 h 147"/>
                    <a:gd name="T16" fmla="*/ 1 w 296"/>
                    <a:gd name="T17" fmla="*/ 0 h 147"/>
                    <a:gd name="T18" fmla="*/ 1 w 296"/>
                    <a:gd name="T19" fmla="*/ 0 h 147"/>
                    <a:gd name="T20" fmla="*/ 1 w 296"/>
                    <a:gd name="T21" fmla="*/ 0 h 147"/>
                    <a:gd name="T22" fmla="*/ 1 w 296"/>
                    <a:gd name="T23" fmla="*/ 0 h 147"/>
                    <a:gd name="T24" fmla="*/ 1 w 296"/>
                    <a:gd name="T25" fmla="*/ 0 h 147"/>
                    <a:gd name="T26" fmla="*/ 1 w 296"/>
                    <a:gd name="T27" fmla="*/ 0 h 147"/>
                    <a:gd name="T28" fmla="*/ 1 w 296"/>
                    <a:gd name="T29" fmla="*/ 0 h 147"/>
                    <a:gd name="T30" fmla="*/ 1 w 296"/>
                    <a:gd name="T31" fmla="*/ 0 h 147"/>
                    <a:gd name="T32" fmla="*/ 2 w 296"/>
                    <a:gd name="T33" fmla="*/ 0 h 147"/>
                    <a:gd name="T34" fmla="*/ 2 w 296"/>
                    <a:gd name="T35" fmla="*/ 0 h 147"/>
                    <a:gd name="T36" fmla="*/ 2 w 296"/>
                    <a:gd name="T37" fmla="*/ 0 h 147"/>
                    <a:gd name="T38" fmla="*/ 2 w 296"/>
                    <a:gd name="T39" fmla="*/ 0 h 147"/>
                    <a:gd name="T40" fmla="*/ 2 w 296"/>
                    <a:gd name="T41" fmla="*/ 0 h 147"/>
                    <a:gd name="T42" fmla="*/ 2 w 296"/>
                    <a:gd name="T43" fmla="*/ 0 h 147"/>
                    <a:gd name="T44" fmla="*/ 2 w 296"/>
                    <a:gd name="T45" fmla="*/ 0 h 147"/>
                    <a:gd name="T46" fmla="*/ 2 w 296"/>
                    <a:gd name="T47" fmla="*/ 0 h 147"/>
                    <a:gd name="T48" fmla="*/ 2 w 296"/>
                    <a:gd name="T49" fmla="*/ 0 h 147"/>
                    <a:gd name="T50" fmla="*/ 2 w 296"/>
                    <a:gd name="T51" fmla="*/ 0 h 147"/>
                    <a:gd name="T52" fmla="*/ 2 w 296"/>
                    <a:gd name="T53" fmla="*/ 0 h 147"/>
                    <a:gd name="T54" fmla="*/ 2 w 296"/>
                    <a:gd name="T55" fmla="*/ 0 h 147"/>
                    <a:gd name="T56" fmla="*/ 2 w 296"/>
                    <a:gd name="T57" fmla="*/ 0 h 147"/>
                    <a:gd name="T58" fmla="*/ 2 w 296"/>
                    <a:gd name="T59" fmla="*/ 0 h 147"/>
                    <a:gd name="T60" fmla="*/ 2 w 296"/>
                    <a:gd name="T61" fmla="*/ 0 h 147"/>
                    <a:gd name="T62" fmla="*/ 2 w 296"/>
                    <a:gd name="T63" fmla="*/ 0 h 147"/>
                    <a:gd name="T64" fmla="*/ 2 w 296"/>
                    <a:gd name="T65" fmla="*/ 0 h 147"/>
                    <a:gd name="T66" fmla="*/ 2 w 296"/>
                    <a:gd name="T67" fmla="*/ 0 h 147"/>
                    <a:gd name="T68" fmla="*/ 2 w 296"/>
                    <a:gd name="T69" fmla="*/ 0 h 147"/>
                    <a:gd name="T70" fmla="*/ 2 w 296"/>
                    <a:gd name="T71" fmla="*/ 0 h 147"/>
                    <a:gd name="T72" fmla="*/ 2 w 296"/>
                    <a:gd name="T73" fmla="*/ 0 h 147"/>
                    <a:gd name="T74" fmla="*/ 2 w 296"/>
                    <a:gd name="T75" fmla="*/ 0 h 147"/>
                    <a:gd name="T76" fmla="*/ 2 w 296"/>
                    <a:gd name="T77" fmla="*/ 0 h 147"/>
                    <a:gd name="T78" fmla="*/ 1 w 296"/>
                    <a:gd name="T79" fmla="*/ 0 h 147"/>
                    <a:gd name="T80" fmla="*/ 1 w 296"/>
                    <a:gd name="T81" fmla="*/ 0 h 147"/>
                    <a:gd name="T82" fmla="*/ 1 w 296"/>
                    <a:gd name="T83" fmla="*/ 0 h 147"/>
                    <a:gd name="T84" fmla="*/ 1 w 296"/>
                    <a:gd name="T85" fmla="*/ 0 h 147"/>
                    <a:gd name="T86" fmla="*/ 1 w 296"/>
                    <a:gd name="T87" fmla="*/ 0 h 147"/>
                    <a:gd name="T88" fmla="*/ 1 w 296"/>
                    <a:gd name="T89" fmla="*/ 0 h 147"/>
                    <a:gd name="T90" fmla="*/ 1 w 296"/>
                    <a:gd name="T91" fmla="*/ 0 h 147"/>
                    <a:gd name="T92" fmla="*/ 1 w 296"/>
                    <a:gd name="T93" fmla="*/ 0 h 147"/>
                    <a:gd name="T94" fmla="*/ 0 w 296"/>
                    <a:gd name="T95" fmla="*/ 0 h 147"/>
                    <a:gd name="T96" fmla="*/ 0 w 296"/>
                    <a:gd name="T97" fmla="*/ 0 h 147"/>
                    <a:gd name="T98" fmla="*/ 0 w 296"/>
                    <a:gd name="T99" fmla="*/ 0 h 147"/>
                    <a:gd name="T100" fmla="*/ 0 w 296"/>
                    <a:gd name="T101" fmla="*/ 0 h 147"/>
                    <a:gd name="T102" fmla="*/ 0 w 296"/>
                    <a:gd name="T103" fmla="*/ 0 h 147"/>
                    <a:gd name="T104" fmla="*/ 0 w 296"/>
                    <a:gd name="T105" fmla="*/ 0 h 147"/>
                    <a:gd name="T106" fmla="*/ 0 w 296"/>
                    <a:gd name="T107" fmla="*/ 0 h 147"/>
                    <a:gd name="T108" fmla="*/ 0 w 296"/>
                    <a:gd name="T109" fmla="*/ 0 h 147"/>
                    <a:gd name="T110" fmla="*/ 0 w 296"/>
                    <a:gd name="T111" fmla="*/ 0 h 147"/>
                    <a:gd name="T112" fmla="*/ 0 w 296"/>
                    <a:gd name="T113" fmla="*/ 0 h 147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0" t="0" r="r" b="b"/>
                  <a:pathLst>
                    <a:path w="296" h="147">
                      <a:moveTo>
                        <a:pt x="18" y="130"/>
                      </a:moveTo>
                      <a:lnTo>
                        <a:pt x="26" y="129"/>
                      </a:lnTo>
                      <a:lnTo>
                        <a:pt x="32" y="125"/>
                      </a:lnTo>
                      <a:lnTo>
                        <a:pt x="37" y="119"/>
                      </a:lnTo>
                      <a:lnTo>
                        <a:pt x="39" y="111"/>
                      </a:lnTo>
                      <a:lnTo>
                        <a:pt x="42" y="95"/>
                      </a:lnTo>
                      <a:lnTo>
                        <a:pt x="47" y="82"/>
                      </a:lnTo>
                      <a:lnTo>
                        <a:pt x="55" y="70"/>
                      </a:lnTo>
                      <a:lnTo>
                        <a:pt x="65" y="61"/>
                      </a:lnTo>
                      <a:lnTo>
                        <a:pt x="77" y="53"/>
                      </a:lnTo>
                      <a:lnTo>
                        <a:pt x="89" y="47"/>
                      </a:lnTo>
                      <a:lnTo>
                        <a:pt x="102" y="43"/>
                      </a:lnTo>
                      <a:lnTo>
                        <a:pt x="116" y="41"/>
                      </a:lnTo>
                      <a:lnTo>
                        <a:pt x="137" y="40"/>
                      </a:lnTo>
                      <a:lnTo>
                        <a:pt x="159" y="43"/>
                      </a:lnTo>
                      <a:lnTo>
                        <a:pt x="180" y="49"/>
                      </a:lnTo>
                      <a:lnTo>
                        <a:pt x="200" y="59"/>
                      </a:lnTo>
                      <a:lnTo>
                        <a:pt x="219" y="71"/>
                      </a:lnTo>
                      <a:lnTo>
                        <a:pt x="236" y="88"/>
                      </a:lnTo>
                      <a:lnTo>
                        <a:pt x="249" y="108"/>
                      </a:lnTo>
                      <a:lnTo>
                        <a:pt x="258" y="132"/>
                      </a:lnTo>
                      <a:lnTo>
                        <a:pt x="261" y="139"/>
                      </a:lnTo>
                      <a:lnTo>
                        <a:pt x="267" y="144"/>
                      </a:lnTo>
                      <a:lnTo>
                        <a:pt x="274" y="147"/>
                      </a:lnTo>
                      <a:lnTo>
                        <a:pt x="282" y="146"/>
                      </a:lnTo>
                      <a:lnTo>
                        <a:pt x="289" y="142"/>
                      </a:lnTo>
                      <a:lnTo>
                        <a:pt x="293" y="136"/>
                      </a:lnTo>
                      <a:lnTo>
                        <a:pt x="296" y="129"/>
                      </a:lnTo>
                      <a:lnTo>
                        <a:pt x="295" y="121"/>
                      </a:lnTo>
                      <a:lnTo>
                        <a:pt x="290" y="105"/>
                      </a:lnTo>
                      <a:lnTo>
                        <a:pt x="283" y="89"/>
                      </a:lnTo>
                      <a:lnTo>
                        <a:pt x="275" y="75"/>
                      </a:lnTo>
                      <a:lnTo>
                        <a:pt x="266" y="63"/>
                      </a:lnTo>
                      <a:lnTo>
                        <a:pt x="256" y="51"/>
                      </a:lnTo>
                      <a:lnTo>
                        <a:pt x="245" y="41"/>
                      </a:lnTo>
                      <a:lnTo>
                        <a:pt x="234" y="32"/>
                      </a:lnTo>
                      <a:lnTo>
                        <a:pt x="220" y="24"/>
                      </a:lnTo>
                      <a:lnTo>
                        <a:pt x="207" y="18"/>
                      </a:lnTo>
                      <a:lnTo>
                        <a:pt x="194" y="11"/>
                      </a:lnTo>
                      <a:lnTo>
                        <a:pt x="181" y="7"/>
                      </a:lnTo>
                      <a:lnTo>
                        <a:pt x="167" y="3"/>
                      </a:lnTo>
                      <a:lnTo>
                        <a:pt x="153" y="1"/>
                      </a:lnTo>
                      <a:lnTo>
                        <a:pt x="139" y="0"/>
                      </a:lnTo>
                      <a:lnTo>
                        <a:pt x="125" y="0"/>
                      </a:lnTo>
                      <a:lnTo>
                        <a:pt x="112" y="1"/>
                      </a:lnTo>
                      <a:lnTo>
                        <a:pt x="89" y="5"/>
                      </a:lnTo>
                      <a:lnTo>
                        <a:pt x="68" y="12"/>
                      </a:lnTo>
                      <a:lnTo>
                        <a:pt x="49" y="23"/>
                      </a:lnTo>
                      <a:lnTo>
                        <a:pt x="34" y="35"/>
                      </a:lnTo>
                      <a:lnTo>
                        <a:pt x="20" y="51"/>
                      </a:lnTo>
                      <a:lnTo>
                        <a:pt x="10" y="68"/>
                      </a:lnTo>
                      <a:lnTo>
                        <a:pt x="3" y="88"/>
                      </a:lnTo>
                      <a:lnTo>
                        <a:pt x="0" y="109"/>
                      </a:lnTo>
                      <a:lnTo>
                        <a:pt x="1" y="116"/>
                      </a:lnTo>
                      <a:lnTo>
                        <a:pt x="5" y="124"/>
                      </a:lnTo>
                      <a:lnTo>
                        <a:pt x="11" y="128"/>
                      </a:lnTo>
                      <a:lnTo>
                        <a:pt x="18" y="1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5" name="Freeform 16">
                  <a:extLst>
                    <a:ext uri="{FF2B5EF4-FFF2-40B4-BE49-F238E27FC236}">
                      <a16:creationId xmlns:a16="http://schemas.microsoft.com/office/drawing/2014/main" id="{F5E8CE33-B2A6-6341-9BBB-CB3D4A27AE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6" y="2637"/>
                  <a:ext cx="59" cy="22"/>
                </a:xfrm>
                <a:custGeom>
                  <a:avLst/>
                  <a:gdLst>
                    <a:gd name="T0" fmla="*/ 0 w 295"/>
                    <a:gd name="T1" fmla="*/ 0 h 153"/>
                    <a:gd name="T2" fmla="*/ 0 w 295"/>
                    <a:gd name="T3" fmla="*/ 0 h 153"/>
                    <a:gd name="T4" fmla="*/ 0 w 295"/>
                    <a:gd name="T5" fmla="*/ 0 h 153"/>
                    <a:gd name="T6" fmla="*/ 0 w 295"/>
                    <a:gd name="T7" fmla="*/ 0 h 153"/>
                    <a:gd name="T8" fmla="*/ 0 w 295"/>
                    <a:gd name="T9" fmla="*/ 0 h 153"/>
                    <a:gd name="T10" fmla="*/ 0 w 295"/>
                    <a:gd name="T11" fmla="*/ 0 h 153"/>
                    <a:gd name="T12" fmla="*/ 0 w 295"/>
                    <a:gd name="T13" fmla="*/ 0 h 153"/>
                    <a:gd name="T14" fmla="*/ 0 w 295"/>
                    <a:gd name="T15" fmla="*/ 0 h 153"/>
                    <a:gd name="T16" fmla="*/ 1 w 295"/>
                    <a:gd name="T17" fmla="*/ 0 h 153"/>
                    <a:gd name="T18" fmla="*/ 1 w 295"/>
                    <a:gd name="T19" fmla="*/ 0 h 153"/>
                    <a:gd name="T20" fmla="*/ 1 w 295"/>
                    <a:gd name="T21" fmla="*/ 0 h 153"/>
                    <a:gd name="T22" fmla="*/ 1 w 295"/>
                    <a:gd name="T23" fmla="*/ 0 h 153"/>
                    <a:gd name="T24" fmla="*/ 1 w 295"/>
                    <a:gd name="T25" fmla="*/ 0 h 153"/>
                    <a:gd name="T26" fmla="*/ 1 w 295"/>
                    <a:gd name="T27" fmla="*/ 0 h 153"/>
                    <a:gd name="T28" fmla="*/ 2 w 295"/>
                    <a:gd name="T29" fmla="*/ 0 h 153"/>
                    <a:gd name="T30" fmla="*/ 2 w 295"/>
                    <a:gd name="T31" fmla="*/ 0 h 153"/>
                    <a:gd name="T32" fmla="*/ 2 w 295"/>
                    <a:gd name="T33" fmla="*/ 0 h 153"/>
                    <a:gd name="T34" fmla="*/ 2 w 295"/>
                    <a:gd name="T35" fmla="*/ 0 h 153"/>
                    <a:gd name="T36" fmla="*/ 2 w 295"/>
                    <a:gd name="T37" fmla="*/ 0 h 153"/>
                    <a:gd name="T38" fmla="*/ 2 w 295"/>
                    <a:gd name="T39" fmla="*/ 0 h 153"/>
                    <a:gd name="T40" fmla="*/ 2 w 295"/>
                    <a:gd name="T41" fmla="*/ 0 h 153"/>
                    <a:gd name="T42" fmla="*/ 2 w 295"/>
                    <a:gd name="T43" fmla="*/ 0 h 153"/>
                    <a:gd name="T44" fmla="*/ 2 w 295"/>
                    <a:gd name="T45" fmla="*/ 0 h 153"/>
                    <a:gd name="T46" fmla="*/ 2 w 295"/>
                    <a:gd name="T47" fmla="*/ 0 h 153"/>
                    <a:gd name="T48" fmla="*/ 2 w 295"/>
                    <a:gd name="T49" fmla="*/ 0 h 153"/>
                    <a:gd name="T50" fmla="*/ 2 w 295"/>
                    <a:gd name="T51" fmla="*/ 0 h 153"/>
                    <a:gd name="T52" fmla="*/ 2 w 295"/>
                    <a:gd name="T53" fmla="*/ 0 h 153"/>
                    <a:gd name="T54" fmla="*/ 2 w 295"/>
                    <a:gd name="T55" fmla="*/ 0 h 153"/>
                    <a:gd name="T56" fmla="*/ 2 w 295"/>
                    <a:gd name="T57" fmla="*/ 0 h 153"/>
                    <a:gd name="T58" fmla="*/ 2 w 295"/>
                    <a:gd name="T59" fmla="*/ 0 h 153"/>
                    <a:gd name="T60" fmla="*/ 2 w 295"/>
                    <a:gd name="T61" fmla="*/ 0 h 153"/>
                    <a:gd name="T62" fmla="*/ 2 w 295"/>
                    <a:gd name="T63" fmla="*/ 0 h 153"/>
                    <a:gd name="T64" fmla="*/ 2 w 295"/>
                    <a:gd name="T65" fmla="*/ 0 h 153"/>
                    <a:gd name="T66" fmla="*/ 2 w 295"/>
                    <a:gd name="T67" fmla="*/ 0 h 153"/>
                    <a:gd name="T68" fmla="*/ 2 w 295"/>
                    <a:gd name="T69" fmla="*/ 0 h 153"/>
                    <a:gd name="T70" fmla="*/ 2 w 295"/>
                    <a:gd name="T71" fmla="*/ 0 h 153"/>
                    <a:gd name="T72" fmla="*/ 2 w 295"/>
                    <a:gd name="T73" fmla="*/ 0 h 153"/>
                    <a:gd name="T74" fmla="*/ 1 w 295"/>
                    <a:gd name="T75" fmla="*/ 0 h 153"/>
                    <a:gd name="T76" fmla="*/ 1 w 295"/>
                    <a:gd name="T77" fmla="*/ 0 h 153"/>
                    <a:gd name="T78" fmla="*/ 1 w 295"/>
                    <a:gd name="T79" fmla="*/ 0 h 153"/>
                    <a:gd name="T80" fmla="*/ 1 w 295"/>
                    <a:gd name="T81" fmla="*/ 0 h 153"/>
                    <a:gd name="T82" fmla="*/ 1 w 295"/>
                    <a:gd name="T83" fmla="*/ 0 h 153"/>
                    <a:gd name="T84" fmla="*/ 1 w 295"/>
                    <a:gd name="T85" fmla="*/ 0 h 153"/>
                    <a:gd name="T86" fmla="*/ 1 w 295"/>
                    <a:gd name="T87" fmla="*/ 0 h 153"/>
                    <a:gd name="T88" fmla="*/ 1 w 295"/>
                    <a:gd name="T89" fmla="*/ 0 h 153"/>
                    <a:gd name="T90" fmla="*/ 1 w 295"/>
                    <a:gd name="T91" fmla="*/ 0 h 153"/>
                    <a:gd name="T92" fmla="*/ 1 w 295"/>
                    <a:gd name="T93" fmla="*/ 0 h 153"/>
                    <a:gd name="T94" fmla="*/ 0 w 295"/>
                    <a:gd name="T95" fmla="*/ 0 h 153"/>
                    <a:gd name="T96" fmla="*/ 0 w 295"/>
                    <a:gd name="T97" fmla="*/ 0 h 153"/>
                    <a:gd name="T98" fmla="*/ 0 w 295"/>
                    <a:gd name="T99" fmla="*/ 0 h 153"/>
                    <a:gd name="T100" fmla="*/ 0 w 295"/>
                    <a:gd name="T101" fmla="*/ 0 h 153"/>
                    <a:gd name="T102" fmla="*/ 0 w 295"/>
                    <a:gd name="T103" fmla="*/ 0 h 153"/>
                    <a:gd name="T104" fmla="*/ 0 w 295"/>
                    <a:gd name="T105" fmla="*/ 0 h 153"/>
                    <a:gd name="T106" fmla="*/ 0 w 295"/>
                    <a:gd name="T107" fmla="*/ 0 h 153"/>
                    <a:gd name="T108" fmla="*/ 0 w 295"/>
                    <a:gd name="T109" fmla="*/ 0 h 153"/>
                    <a:gd name="T110" fmla="*/ 0 w 295"/>
                    <a:gd name="T111" fmla="*/ 0 h 153"/>
                    <a:gd name="T112" fmla="*/ 0 w 295"/>
                    <a:gd name="T113" fmla="*/ 0 h 153"/>
                    <a:gd name="T114" fmla="*/ 0 w 295"/>
                    <a:gd name="T115" fmla="*/ 0 h 153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0" t="0" r="r" b="b"/>
                  <a:pathLst>
                    <a:path w="295" h="153">
                      <a:moveTo>
                        <a:pt x="12" y="135"/>
                      </a:moveTo>
                      <a:lnTo>
                        <a:pt x="20" y="137"/>
                      </a:lnTo>
                      <a:lnTo>
                        <a:pt x="27" y="135"/>
                      </a:lnTo>
                      <a:lnTo>
                        <a:pt x="33" y="131"/>
                      </a:lnTo>
                      <a:lnTo>
                        <a:pt x="38" y="124"/>
                      </a:lnTo>
                      <a:lnTo>
                        <a:pt x="48" y="105"/>
                      </a:lnTo>
                      <a:lnTo>
                        <a:pt x="61" y="88"/>
                      </a:lnTo>
                      <a:lnTo>
                        <a:pt x="77" y="73"/>
                      </a:lnTo>
                      <a:lnTo>
                        <a:pt x="96" y="60"/>
                      </a:lnTo>
                      <a:lnTo>
                        <a:pt x="116" y="51"/>
                      </a:lnTo>
                      <a:lnTo>
                        <a:pt x="138" y="45"/>
                      </a:lnTo>
                      <a:lnTo>
                        <a:pt x="159" y="41"/>
                      </a:lnTo>
                      <a:lnTo>
                        <a:pt x="181" y="42"/>
                      </a:lnTo>
                      <a:lnTo>
                        <a:pt x="197" y="46"/>
                      </a:lnTo>
                      <a:lnTo>
                        <a:pt x="211" y="52"/>
                      </a:lnTo>
                      <a:lnTo>
                        <a:pt x="223" y="60"/>
                      </a:lnTo>
                      <a:lnTo>
                        <a:pt x="234" y="71"/>
                      </a:lnTo>
                      <a:lnTo>
                        <a:pt x="242" y="84"/>
                      </a:lnTo>
                      <a:lnTo>
                        <a:pt x="249" y="99"/>
                      </a:lnTo>
                      <a:lnTo>
                        <a:pt x="254" y="116"/>
                      </a:lnTo>
                      <a:lnTo>
                        <a:pt x="257" y="135"/>
                      </a:lnTo>
                      <a:lnTo>
                        <a:pt x="259" y="142"/>
                      </a:lnTo>
                      <a:lnTo>
                        <a:pt x="264" y="149"/>
                      </a:lnTo>
                      <a:lnTo>
                        <a:pt x="270" y="152"/>
                      </a:lnTo>
                      <a:lnTo>
                        <a:pt x="278" y="153"/>
                      </a:lnTo>
                      <a:lnTo>
                        <a:pt x="285" y="151"/>
                      </a:lnTo>
                      <a:lnTo>
                        <a:pt x="291" y="145"/>
                      </a:lnTo>
                      <a:lnTo>
                        <a:pt x="294" y="138"/>
                      </a:lnTo>
                      <a:lnTo>
                        <a:pt x="295" y="131"/>
                      </a:lnTo>
                      <a:lnTo>
                        <a:pt x="291" y="105"/>
                      </a:lnTo>
                      <a:lnTo>
                        <a:pt x="284" y="82"/>
                      </a:lnTo>
                      <a:lnTo>
                        <a:pt x="274" y="61"/>
                      </a:lnTo>
                      <a:lnTo>
                        <a:pt x="261" y="43"/>
                      </a:lnTo>
                      <a:lnTo>
                        <a:pt x="246" y="29"/>
                      </a:lnTo>
                      <a:lnTo>
                        <a:pt x="228" y="16"/>
                      </a:lnTo>
                      <a:lnTo>
                        <a:pt x="208" y="8"/>
                      </a:lnTo>
                      <a:lnTo>
                        <a:pt x="186" y="2"/>
                      </a:lnTo>
                      <a:lnTo>
                        <a:pt x="172" y="1"/>
                      </a:lnTo>
                      <a:lnTo>
                        <a:pt x="158" y="0"/>
                      </a:lnTo>
                      <a:lnTo>
                        <a:pt x="144" y="1"/>
                      </a:lnTo>
                      <a:lnTo>
                        <a:pt x="130" y="5"/>
                      </a:lnTo>
                      <a:lnTo>
                        <a:pt x="116" y="8"/>
                      </a:lnTo>
                      <a:lnTo>
                        <a:pt x="103" y="12"/>
                      </a:lnTo>
                      <a:lnTo>
                        <a:pt x="89" y="18"/>
                      </a:lnTo>
                      <a:lnTo>
                        <a:pt x="77" y="25"/>
                      </a:lnTo>
                      <a:lnTo>
                        <a:pt x="65" y="33"/>
                      </a:lnTo>
                      <a:lnTo>
                        <a:pt x="53" y="41"/>
                      </a:lnTo>
                      <a:lnTo>
                        <a:pt x="42" y="51"/>
                      </a:lnTo>
                      <a:lnTo>
                        <a:pt x="31" y="60"/>
                      </a:lnTo>
                      <a:lnTo>
                        <a:pt x="22" y="72"/>
                      </a:lnTo>
                      <a:lnTo>
                        <a:pt x="14" y="83"/>
                      </a:lnTo>
                      <a:lnTo>
                        <a:pt x="7" y="96"/>
                      </a:lnTo>
                      <a:lnTo>
                        <a:pt x="1" y="109"/>
                      </a:lnTo>
                      <a:lnTo>
                        <a:pt x="0" y="117"/>
                      </a:lnTo>
                      <a:lnTo>
                        <a:pt x="1" y="124"/>
                      </a:lnTo>
                      <a:lnTo>
                        <a:pt x="6" y="131"/>
                      </a:lnTo>
                      <a:lnTo>
                        <a:pt x="12" y="13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6" name="Freeform 17">
                  <a:extLst>
                    <a:ext uri="{FF2B5EF4-FFF2-40B4-BE49-F238E27FC236}">
                      <a16:creationId xmlns:a16="http://schemas.microsoft.com/office/drawing/2014/main" id="{AB727650-7F9C-2840-9734-34E09ABEB1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9" y="2684"/>
                  <a:ext cx="56" cy="30"/>
                </a:xfrm>
                <a:custGeom>
                  <a:avLst/>
                  <a:gdLst>
                    <a:gd name="T0" fmla="*/ 0 w 280"/>
                    <a:gd name="T1" fmla="*/ 1 h 206"/>
                    <a:gd name="T2" fmla="*/ 0 w 280"/>
                    <a:gd name="T3" fmla="*/ 1 h 206"/>
                    <a:gd name="T4" fmla="*/ 0 w 280"/>
                    <a:gd name="T5" fmla="*/ 1 h 206"/>
                    <a:gd name="T6" fmla="*/ 0 w 280"/>
                    <a:gd name="T7" fmla="*/ 1 h 206"/>
                    <a:gd name="T8" fmla="*/ 0 w 280"/>
                    <a:gd name="T9" fmla="*/ 1 h 206"/>
                    <a:gd name="T10" fmla="*/ 0 w 280"/>
                    <a:gd name="T11" fmla="*/ 0 h 206"/>
                    <a:gd name="T12" fmla="*/ 0 w 280"/>
                    <a:gd name="T13" fmla="*/ 0 h 206"/>
                    <a:gd name="T14" fmla="*/ 0 w 280"/>
                    <a:gd name="T15" fmla="*/ 0 h 206"/>
                    <a:gd name="T16" fmla="*/ 1 w 280"/>
                    <a:gd name="T17" fmla="*/ 0 h 206"/>
                    <a:gd name="T18" fmla="*/ 1 w 280"/>
                    <a:gd name="T19" fmla="*/ 0 h 206"/>
                    <a:gd name="T20" fmla="*/ 1 w 280"/>
                    <a:gd name="T21" fmla="*/ 0 h 206"/>
                    <a:gd name="T22" fmla="*/ 1 w 280"/>
                    <a:gd name="T23" fmla="*/ 0 h 206"/>
                    <a:gd name="T24" fmla="*/ 1 w 280"/>
                    <a:gd name="T25" fmla="*/ 0 h 206"/>
                    <a:gd name="T26" fmla="*/ 1 w 280"/>
                    <a:gd name="T27" fmla="*/ 0 h 206"/>
                    <a:gd name="T28" fmla="*/ 1 w 280"/>
                    <a:gd name="T29" fmla="*/ 0 h 206"/>
                    <a:gd name="T30" fmla="*/ 2 w 280"/>
                    <a:gd name="T31" fmla="*/ 0 h 206"/>
                    <a:gd name="T32" fmla="*/ 2 w 280"/>
                    <a:gd name="T33" fmla="*/ 0 h 206"/>
                    <a:gd name="T34" fmla="*/ 2 w 280"/>
                    <a:gd name="T35" fmla="*/ 0 h 206"/>
                    <a:gd name="T36" fmla="*/ 2 w 280"/>
                    <a:gd name="T37" fmla="*/ 0 h 206"/>
                    <a:gd name="T38" fmla="*/ 2 w 280"/>
                    <a:gd name="T39" fmla="*/ 0 h 206"/>
                    <a:gd name="T40" fmla="*/ 2 w 280"/>
                    <a:gd name="T41" fmla="*/ 0 h 206"/>
                    <a:gd name="T42" fmla="*/ 2 w 280"/>
                    <a:gd name="T43" fmla="*/ 0 h 206"/>
                    <a:gd name="T44" fmla="*/ 2 w 280"/>
                    <a:gd name="T45" fmla="*/ 0 h 206"/>
                    <a:gd name="T46" fmla="*/ 2 w 280"/>
                    <a:gd name="T47" fmla="*/ 0 h 206"/>
                    <a:gd name="T48" fmla="*/ 2 w 280"/>
                    <a:gd name="T49" fmla="*/ 0 h 206"/>
                    <a:gd name="T50" fmla="*/ 2 w 280"/>
                    <a:gd name="T51" fmla="*/ 0 h 206"/>
                    <a:gd name="T52" fmla="*/ 2 w 280"/>
                    <a:gd name="T53" fmla="*/ 0 h 206"/>
                    <a:gd name="T54" fmla="*/ 2 w 280"/>
                    <a:gd name="T55" fmla="*/ 0 h 206"/>
                    <a:gd name="T56" fmla="*/ 2 w 280"/>
                    <a:gd name="T57" fmla="*/ 0 h 206"/>
                    <a:gd name="T58" fmla="*/ 2 w 280"/>
                    <a:gd name="T59" fmla="*/ 0 h 206"/>
                    <a:gd name="T60" fmla="*/ 2 w 280"/>
                    <a:gd name="T61" fmla="*/ 0 h 206"/>
                    <a:gd name="T62" fmla="*/ 2 w 280"/>
                    <a:gd name="T63" fmla="*/ 0 h 206"/>
                    <a:gd name="T64" fmla="*/ 2 w 280"/>
                    <a:gd name="T65" fmla="*/ 0 h 206"/>
                    <a:gd name="T66" fmla="*/ 2 w 280"/>
                    <a:gd name="T67" fmla="*/ 0 h 206"/>
                    <a:gd name="T68" fmla="*/ 2 w 280"/>
                    <a:gd name="T69" fmla="*/ 0 h 206"/>
                    <a:gd name="T70" fmla="*/ 1 w 280"/>
                    <a:gd name="T71" fmla="*/ 0 h 206"/>
                    <a:gd name="T72" fmla="*/ 1 w 280"/>
                    <a:gd name="T73" fmla="*/ 0 h 206"/>
                    <a:gd name="T74" fmla="*/ 1 w 280"/>
                    <a:gd name="T75" fmla="*/ 0 h 206"/>
                    <a:gd name="T76" fmla="*/ 1 w 280"/>
                    <a:gd name="T77" fmla="*/ 0 h 206"/>
                    <a:gd name="T78" fmla="*/ 1 w 280"/>
                    <a:gd name="T79" fmla="*/ 0 h 206"/>
                    <a:gd name="T80" fmla="*/ 0 w 280"/>
                    <a:gd name="T81" fmla="*/ 0 h 206"/>
                    <a:gd name="T82" fmla="*/ 0 w 280"/>
                    <a:gd name="T83" fmla="*/ 0 h 206"/>
                    <a:gd name="T84" fmla="*/ 0 w 280"/>
                    <a:gd name="T85" fmla="*/ 0 h 206"/>
                    <a:gd name="T86" fmla="*/ 0 w 280"/>
                    <a:gd name="T87" fmla="*/ 0 h 206"/>
                    <a:gd name="T88" fmla="*/ 0 w 280"/>
                    <a:gd name="T89" fmla="*/ 1 h 206"/>
                    <a:gd name="T90" fmla="*/ 0 w 280"/>
                    <a:gd name="T91" fmla="*/ 1 h 206"/>
                    <a:gd name="T92" fmla="*/ 0 w 280"/>
                    <a:gd name="T93" fmla="*/ 1 h 206"/>
                    <a:gd name="T94" fmla="*/ 0 w 280"/>
                    <a:gd name="T95" fmla="*/ 1 h 206"/>
                    <a:gd name="T96" fmla="*/ 0 w 280"/>
                    <a:gd name="T97" fmla="*/ 1 h 20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0" t="0" r="r" b="b"/>
                  <a:pathLst>
                    <a:path w="280" h="206">
                      <a:moveTo>
                        <a:pt x="15" y="206"/>
                      </a:moveTo>
                      <a:lnTo>
                        <a:pt x="21" y="205"/>
                      </a:lnTo>
                      <a:lnTo>
                        <a:pt x="26" y="201"/>
                      </a:lnTo>
                      <a:lnTo>
                        <a:pt x="30" y="196"/>
                      </a:lnTo>
                      <a:lnTo>
                        <a:pt x="31" y="190"/>
                      </a:lnTo>
                      <a:lnTo>
                        <a:pt x="34" y="160"/>
                      </a:lnTo>
                      <a:lnTo>
                        <a:pt x="42" y="135"/>
                      </a:lnTo>
                      <a:lnTo>
                        <a:pt x="54" y="112"/>
                      </a:lnTo>
                      <a:lnTo>
                        <a:pt x="70" y="93"/>
                      </a:lnTo>
                      <a:lnTo>
                        <a:pt x="89" y="77"/>
                      </a:lnTo>
                      <a:lnTo>
                        <a:pt x="110" y="66"/>
                      </a:lnTo>
                      <a:lnTo>
                        <a:pt x="132" y="57"/>
                      </a:lnTo>
                      <a:lnTo>
                        <a:pt x="155" y="54"/>
                      </a:lnTo>
                      <a:lnTo>
                        <a:pt x="171" y="54"/>
                      </a:lnTo>
                      <a:lnTo>
                        <a:pt x="187" y="57"/>
                      </a:lnTo>
                      <a:lnTo>
                        <a:pt x="202" y="62"/>
                      </a:lnTo>
                      <a:lnTo>
                        <a:pt x="216" y="71"/>
                      </a:lnTo>
                      <a:lnTo>
                        <a:pt x="228" y="82"/>
                      </a:lnTo>
                      <a:lnTo>
                        <a:pt x="238" y="98"/>
                      </a:lnTo>
                      <a:lnTo>
                        <a:pt x="246" y="117"/>
                      </a:lnTo>
                      <a:lnTo>
                        <a:pt x="250" y="140"/>
                      </a:lnTo>
                      <a:lnTo>
                        <a:pt x="251" y="147"/>
                      </a:lnTo>
                      <a:lnTo>
                        <a:pt x="255" y="151"/>
                      </a:lnTo>
                      <a:lnTo>
                        <a:pt x="261" y="154"/>
                      </a:lnTo>
                      <a:lnTo>
                        <a:pt x="267" y="155"/>
                      </a:lnTo>
                      <a:lnTo>
                        <a:pt x="273" y="153"/>
                      </a:lnTo>
                      <a:lnTo>
                        <a:pt x="277" y="149"/>
                      </a:lnTo>
                      <a:lnTo>
                        <a:pt x="280" y="143"/>
                      </a:lnTo>
                      <a:lnTo>
                        <a:pt x="280" y="137"/>
                      </a:lnTo>
                      <a:lnTo>
                        <a:pt x="275" y="110"/>
                      </a:lnTo>
                      <a:lnTo>
                        <a:pt x="267" y="83"/>
                      </a:lnTo>
                      <a:lnTo>
                        <a:pt x="256" y="60"/>
                      </a:lnTo>
                      <a:lnTo>
                        <a:pt x="241" y="39"/>
                      </a:lnTo>
                      <a:lnTo>
                        <a:pt x="223" y="23"/>
                      </a:lnTo>
                      <a:lnTo>
                        <a:pt x="202" y="10"/>
                      </a:lnTo>
                      <a:lnTo>
                        <a:pt x="179" y="3"/>
                      </a:lnTo>
                      <a:lnTo>
                        <a:pt x="154" y="0"/>
                      </a:lnTo>
                      <a:lnTo>
                        <a:pt x="126" y="6"/>
                      </a:lnTo>
                      <a:lnTo>
                        <a:pt x="98" y="17"/>
                      </a:lnTo>
                      <a:lnTo>
                        <a:pt x="71" y="35"/>
                      </a:lnTo>
                      <a:lnTo>
                        <a:pt x="48" y="58"/>
                      </a:lnTo>
                      <a:lnTo>
                        <a:pt x="28" y="87"/>
                      </a:lnTo>
                      <a:lnTo>
                        <a:pt x="13" y="118"/>
                      </a:lnTo>
                      <a:lnTo>
                        <a:pt x="3" y="153"/>
                      </a:lnTo>
                      <a:lnTo>
                        <a:pt x="0" y="190"/>
                      </a:lnTo>
                      <a:lnTo>
                        <a:pt x="1" y="196"/>
                      </a:lnTo>
                      <a:lnTo>
                        <a:pt x="5" y="201"/>
                      </a:lnTo>
                      <a:lnTo>
                        <a:pt x="9" y="205"/>
                      </a:lnTo>
                      <a:lnTo>
                        <a:pt x="15" y="20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7" name="Freeform 18">
                  <a:extLst>
                    <a:ext uri="{FF2B5EF4-FFF2-40B4-BE49-F238E27FC236}">
                      <a16:creationId xmlns:a16="http://schemas.microsoft.com/office/drawing/2014/main" id="{3D7A4E45-4452-014B-AE6D-694193093B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4" y="2731"/>
                  <a:ext cx="33" cy="36"/>
                </a:xfrm>
                <a:custGeom>
                  <a:avLst/>
                  <a:gdLst>
                    <a:gd name="T0" fmla="*/ 1 w 169"/>
                    <a:gd name="T1" fmla="*/ 1 h 247"/>
                    <a:gd name="T2" fmla="*/ 1 w 169"/>
                    <a:gd name="T3" fmla="*/ 1 h 247"/>
                    <a:gd name="T4" fmla="*/ 1 w 169"/>
                    <a:gd name="T5" fmla="*/ 1 h 247"/>
                    <a:gd name="T6" fmla="*/ 1 w 169"/>
                    <a:gd name="T7" fmla="*/ 1 h 247"/>
                    <a:gd name="T8" fmla="*/ 1 w 169"/>
                    <a:gd name="T9" fmla="*/ 1 h 247"/>
                    <a:gd name="T10" fmla="*/ 1 w 169"/>
                    <a:gd name="T11" fmla="*/ 1 h 247"/>
                    <a:gd name="T12" fmla="*/ 1 w 169"/>
                    <a:gd name="T13" fmla="*/ 1 h 247"/>
                    <a:gd name="T14" fmla="*/ 1 w 169"/>
                    <a:gd name="T15" fmla="*/ 1 h 247"/>
                    <a:gd name="T16" fmla="*/ 1 w 169"/>
                    <a:gd name="T17" fmla="*/ 1 h 247"/>
                    <a:gd name="T18" fmla="*/ 0 w 169"/>
                    <a:gd name="T19" fmla="*/ 1 h 247"/>
                    <a:gd name="T20" fmla="*/ 0 w 169"/>
                    <a:gd name="T21" fmla="*/ 1 h 247"/>
                    <a:gd name="T22" fmla="*/ 0 w 169"/>
                    <a:gd name="T23" fmla="*/ 0 h 247"/>
                    <a:gd name="T24" fmla="*/ 0 w 169"/>
                    <a:gd name="T25" fmla="*/ 0 h 247"/>
                    <a:gd name="T26" fmla="*/ 0 w 169"/>
                    <a:gd name="T27" fmla="*/ 0 h 247"/>
                    <a:gd name="T28" fmla="*/ 1 w 169"/>
                    <a:gd name="T29" fmla="*/ 0 h 247"/>
                    <a:gd name="T30" fmla="*/ 1 w 169"/>
                    <a:gd name="T31" fmla="*/ 0 h 247"/>
                    <a:gd name="T32" fmla="*/ 1 w 169"/>
                    <a:gd name="T33" fmla="*/ 0 h 247"/>
                    <a:gd name="T34" fmla="*/ 1 w 169"/>
                    <a:gd name="T35" fmla="*/ 0 h 247"/>
                    <a:gd name="T36" fmla="*/ 1 w 169"/>
                    <a:gd name="T37" fmla="*/ 0 h 247"/>
                    <a:gd name="T38" fmla="*/ 1 w 169"/>
                    <a:gd name="T39" fmla="*/ 0 h 247"/>
                    <a:gd name="T40" fmla="*/ 1 w 169"/>
                    <a:gd name="T41" fmla="*/ 0 h 247"/>
                    <a:gd name="T42" fmla="*/ 1 w 169"/>
                    <a:gd name="T43" fmla="*/ 0 h 247"/>
                    <a:gd name="T44" fmla="*/ 1 w 169"/>
                    <a:gd name="T45" fmla="*/ 0 h 247"/>
                    <a:gd name="T46" fmla="*/ 1 w 169"/>
                    <a:gd name="T47" fmla="*/ 0 h 247"/>
                    <a:gd name="T48" fmla="*/ 1 w 169"/>
                    <a:gd name="T49" fmla="*/ 0 h 247"/>
                    <a:gd name="T50" fmla="*/ 1 w 169"/>
                    <a:gd name="T51" fmla="*/ 0 h 247"/>
                    <a:gd name="T52" fmla="*/ 1 w 169"/>
                    <a:gd name="T53" fmla="*/ 0 h 247"/>
                    <a:gd name="T54" fmla="*/ 1 w 169"/>
                    <a:gd name="T55" fmla="*/ 0 h 247"/>
                    <a:gd name="T56" fmla="*/ 1 w 169"/>
                    <a:gd name="T57" fmla="*/ 0 h 247"/>
                    <a:gd name="T58" fmla="*/ 0 w 169"/>
                    <a:gd name="T59" fmla="*/ 0 h 247"/>
                    <a:gd name="T60" fmla="*/ 0 w 169"/>
                    <a:gd name="T61" fmla="*/ 0 h 247"/>
                    <a:gd name="T62" fmla="*/ 0 w 169"/>
                    <a:gd name="T63" fmla="*/ 0 h 247"/>
                    <a:gd name="T64" fmla="*/ 0 w 169"/>
                    <a:gd name="T65" fmla="*/ 1 h 247"/>
                    <a:gd name="T66" fmla="*/ 0 w 169"/>
                    <a:gd name="T67" fmla="*/ 1 h 247"/>
                    <a:gd name="T68" fmla="*/ 0 w 169"/>
                    <a:gd name="T69" fmla="*/ 1 h 247"/>
                    <a:gd name="T70" fmla="*/ 1 w 169"/>
                    <a:gd name="T71" fmla="*/ 1 h 247"/>
                    <a:gd name="T72" fmla="*/ 1 w 169"/>
                    <a:gd name="T73" fmla="*/ 1 h 247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169" h="247">
                      <a:moveTo>
                        <a:pt x="124" y="247"/>
                      </a:moveTo>
                      <a:lnTo>
                        <a:pt x="130" y="245"/>
                      </a:lnTo>
                      <a:lnTo>
                        <a:pt x="135" y="242"/>
                      </a:lnTo>
                      <a:lnTo>
                        <a:pt x="138" y="237"/>
                      </a:lnTo>
                      <a:lnTo>
                        <a:pt x="139" y="231"/>
                      </a:lnTo>
                      <a:lnTo>
                        <a:pt x="138" y="224"/>
                      </a:lnTo>
                      <a:lnTo>
                        <a:pt x="134" y="219"/>
                      </a:lnTo>
                      <a:lnTo>
                        <a:pt x="129" y="216"/>
                      </a:lnTo>
                      <a:lnTo>
                        <a:pt x="123" y="215"/>
                      </a:lnTo>
                      <a:lnTo>
                        <a:pt x="114" y="215"/>
                      </a:lnTo>
                      <a:lnTo>
                        <a:pt x="104" y="214"/>
                      </a:lnTo>
                      <a:lnTo>
                        <a:pt x="91" y="212"/>
                      </a:lnTo>
                      <a:lnTo>
                        <a:pt x="78" y="209"/>
                      </a:lnTo>
                      <a:lnTo>
                        <a:pt x="66" y="204"/>
                      </a:lnTo>
                      <a:lnTo>
                        <a:pt x="54" y="199"/>
                      </a:lnTo>
                      <a:lnTo>
                        <a:pt x="44" y="192"/>
                      </a:lnTo>
                      <a:lnTo>
                        <a:pt x="36" y="182"/>
                      </a:lnTo>
                      <a:lnTo>
                        <a:pt x="31" y="170"/>
                      </a:lnTo>
                      <a:lnTo>
                        <a:pt x="31" y="154"/>
                      </a:lnTo>
                      <a:lnTo>
                        <a:pt x="36" y="136"/>
                      </a:lnTo>
                      <a:lnTo>
                        <a:pt x="44" y="116"/>
                      </a:lnTo>
                      <a:lnTo>
                        <a:pt x="49" y="108"/>
                      </a:lnTo>
                      <a:lnTo>
                        <a:pt x="55" y="100"/>
                      </a:lnTo>
                      <a:lnTo>
                        <a:pt x="62" y="94"/>
                      </a:lnTo>
                      <a:lnTo>
                        <a:pt x="72" y="90"/>
                      </a:lnTo>
                      <a:lnTo>
                        <a:pt x="85" y="88"/>
                      </a:lnTo>
                      <a:lnTo>
                        <a:pt x="101" y="89"/>
                      </a:lnTo>
                      <a:lnTo>
                        <a:pt x="122" y="94"/>
                      </a:lnTo>
                      <a:lnTo>
                        <a:pt x="148" y="102"/>
                      </a:lnTo>
                      <a:lnTo>
                        <a:pt x="154" y="104"/>
                      </a:lnTo>
                      <a:lnTo>
                        <a:pt x="160" y="102"/>
                      </a:lnTo>
                      <a:lnTo>
                        <a:pt x="165" y="99"/>
                      </a:lnTo>
                      <a:lnTo>
                        <a:pt x="168" y="94"/>
                      </a:lnTo>
                      <a:lnTo>
                        <a:pt x="169" y="88"/>
                      </a:lnTo>
                      <a:lnTo>
                        <a:pt x="168" y="81"/>
                      </a:lnTo>
                      <a:lnTo>
                        <a:pt x="164" y="76"/>
                      </a:lnTo>
                      <a:lnTo>
                        <a:pt x="159" y="73"/>
                      </a:lnTo>
                      <a:lnTo>
                        <a:pt x="155" y="71"/>
                      </a:lnTo>
                      <a:lnTo>
                        <a:pt x="150" y="69"/>
                      </a:lnTo>
                      <a:lnTo>
                        <a:pt x="146" y="68"/>
                      </a:lnTo>
                      <a:lnTo>
                        <a:pt x="140" y="66"/>
                      </a:lnTo>
                      <a:lnTo>
                        <a:pt x="155" y="21"/>
                      </a:lnTo>
                      <a:lnTo>
                        <a:pt x="155" y="15"/>
                      </a:lnTo>
                      <a:lnTo>
                        <a:pt x="154" y="9"/>
                      </a:lnTo>
                      <a:lnTo>
                        <a:pt x="150" y="4"/>
                      </a:lnTo>
                      <a:lnTo>
                        <a:pt x="145" y="0"/>
                      </a:lnTo>
                      <a:lnTo>
                        <a:pt x="138" y="0"/>
                      </a:lnTo>
                      <a:lnTo>
                        <a:pt x="132" y="1"/>
                      </a:lnTo>
                      <a:lnTo>
                        <a:pt x="127" y="6"/>
                      </a:lnTo>
                      <a:lnTo>
                        <a:pt x="124" y="11"/>
                      </a:lnTo>
                      <a:lnTo>
                        <a:pt x="109" y="57"/>
                      </a:lnTo>
                      <a:lnTo>
                        <a:pt x="96" y="55"/>
                      </a:lnTo>
                      <a:lnTo>
                        <a:pt x="83" y="55"/>
                      </a:lnTo>
                      <a:lnTo>
                        <a:pt x="70" y="57"/>
                      </a:lnTo>
                      <a:lnTo>
                        <a:pt x="58" y="60"/>
                      </a:lnTo>
                      <a:lnTo>
                        <a:pt x="47" y="67"/>
                      </a:lnTo>
                      <a:lnTo>
                        <a:pt x="36" y="75"/>
                      </a:lnTo>
                      <a:lnTo>
                        <a:pt x="26" y="87"/>
                      </a:lnTo>
                      <a:lnTo>
                        <a:pt x="17" y="101"/>
                      </a:lnTo>
                      <a:lnTo>
                        <a:pt x="5" y="130"/>
                      </a:lnTo>
                      <a:lnTo>
                        <a:pt x="0" y="155"/>
                      </a:lnTo>
                      <a:lnTo>
                        <a:pt x="1" y="179"/>
                      </a:lnTo>
                      <a:lnTo>
                        <a:pt x="9" y="199"/>
                      </a:lnTo>
                      <a:lnTo>
                        <a:pt x="22" y="215"/>
                      </a:lnTo>
                      <a:lnTo>
                        <a:pt x="39" y="227"/>
                      </a:lnTo>
                      <a:lnTo>
                        <a:pt x="57" y="236"/>
                      </a:lnTo>
                      <a:lnTo>
                        <a:pt x="76" y="242"/>
                      </a:lnTo>
                      <a:lnTo>
                        <a:pt x="94" y="245"/>
                      </a:lnTo>
                      <a:lnTo>
                        <a:pt x="108" y="246"/>
                      </a:lnTo>
                      <a:lnTo>
                        <a:pt x="119" y="247"/>
                      </a:lnTo>
                      <a:lnTo>
                        <a:pt x="124" y="24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8" name="Freeform 19">
                  <a:extLst>
                    <a:ext uri="{FF2B5EF4-FFF2-40B4-BE49-F238E27FC236}">
                      <a16:creationId xmlns:a16="http://schemas.microsoft.com/office/drawing/2014/main" id="{E81E278B-4E7D-D74B-9552-B2B9C3B941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3" y="2776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0 w 1"/>
                    <a:gd name="T5" fmla="*/ 0 h 1"/>
                    <a:gd name="T6" fmla="*/ 0 w 1"/>
                    <a:gd name="T7" fmla="*/ 0 h 1"/>
                    <a:gd name="T8" fmla="*/ 0 w 1"/>
                    <a:gd name="T9" fmla="*/ 0 h 1"/>
                    <a:gd name="T10" fmla="*/ 0 w 1"/>
                    <a:gd name="T11" fmla="*/ 0 h 1"/>
                    <a:gd name="T12" fmla="*/ 0 w 1"/>
                    <a:gd name="T13" fmla="*/ 0 h 1"/>
                    <a:gd name="T14" fmla="*/ 0 w 1"/>
                    <a:gd name="T15" fmla="*/ 0 h 1"/>
                    <a:gd name="T16" fmla="*/ 0 w 1"/>
                    <a:gd name="T17" fmla="*/ 0 h 1"/>
                    <a:gd name="T18" fmla="*/ 0 w 1"/>
                    <a:gd name="T19" fmla="*/ 0 h 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9" name="Freeform 20">
                  <a:extLst>
                    <a:ext uri="{FF2B5EF4-FFF2-40B4-BE49-F238E27FC236}">
                      <a16:creationId xmlns:a16="http://schemas.microsoft.com/office/drawing/2014/main" id="{00D3B52F-FDDF-324C-A780-FACAAA4AB4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9" y="2771"/>
                  <a:ext cx="244" cy="77"/>
                </a:xfrm>
                <a:custGeom>
                  <a:avLst/>
                  <a:gdLst>
                    <a:gd name="T0" fmla="*/ 9 w 1218"/>
                    <a:gd name="T1" fmla="*/ 0 h 539"/>
                    <a:gd name="T2" fmla="*/ 9 w 1218"/>
                    <a:gd name="T3" fmla="*/ 0 h 539"/>
                    <a:gd name="T4" fmla="*/ 9 w 1218"/>
                    <a:gd name="T5" fmla="*/ 0 h 539"/>
                    <a:gd name="T6" fmla="*/ 9 w 1218"/>
                    <a:gd name="T7" fmla="*/ 0 h 539"/>
                    <a:gd name="T8" fmla="*/ 9 w 1218"/>
                    <a:gd name="T9" fmla="*/ 0 h 539"/>
                    <a:gd name="T10" fmla="*/ 9 w 1218"/>
                    <a:gd name="T11" fmla="*/ 0 h 539"/>
                    <a:gd name="T12" fmla="*/ 9 w 1218"/>
                    <a:gd name="T13" fmla="*/ 0 h 539"/>
                    <a:gd name="T14" fmla="*/ 9 w 1218"/>
                    <a:gd name="T15" fmla="*/ 0 h 539"/>
                    <a:gd name="T16" fmla="*/ 9 w 1218"/>
                    <a:gd name="T17" fmla="*/ 0 h 539"/>
                    <a:gd name="T18" fmla="*/ 9 w 1218"/>
                    <a:gd name="T19" fmla="*/ 0 h 539"/>
                    <a:gd name="T20" fmla="*/ 9 w 1218"/>
                    <a:gd name="T21" fmla="*/ 0 h 539"/>
                    <a:gd name="T22" fmla="*/ 9 w 1218"/>
                    <a:gd name="T23" fmla="*/ 1 h 539"/>
                    <a:gd name="T24" fmla="*/ 8 w 1218"/>
                    <a:gd name="T25" fmla="*/ 1 h 539"/>
                    <a:gd name="T26" fmla="*/ 7 w 1218"/>
                    <a:gd name="T27" fmla="*/ 1 h 539"/>
                    <a:gd name="T28" fmla="*/ 5 w 1218"/>
                    <a:gd name="T29" fmla="*/ 1 h 539"/>
                    <a:gd name="T30" fmla="*/ 4 w 1218"/>
                    <a:gd name="T31" fmla="*/ 1 h 539"/>
                    <a:gd name="T32" fmla="*/ 2 w 1218"/>
                    <a:gd name="T33" fmla="*/ 1 h 539"/>
                    <a:gd name="T34" fmla="*/ 1 w 1218"/>
                    <a:gd name="T35" fmla="*/ 1 h 539"/>
                    <a:gd name="T36" fmla="*/ 1 w 1218"/>
                    <a:gd name="T37" fmla="*/ 0 h 539"/>
                    <a:gd name="T38" fmla="*/ 1 w 1218"/>
                    <a:gd name="T39" fmla="*/ 0 h 539"/>
                    <a:gd name="T40" fmla="*/ 1 w 1218"/>
                    <a:gd name="T41" fmla="*/ 0 h 539"/>
                    <a:gd name="T42" fmla="*/ 1 w 1218"/>
                    <a:gd name="T43" fmla="*/ 0 h 539"/>
                    <a:gd name="T44" fmla="*/ 1 w 1218"/>
                    <a:gd name="T45" fmla="*/ 0 h 539"/>
                    <a:gd name="T46" fmla="*/ 1 w 1218"/>
                    <a:gd name="T47" fmla="*/ 0 h 539"/>
                    <a:gd name="T48" fmla="*/ 1 w 1218"/>
                    <a:gd name="T49" fmla="*/ 0 h 539"/>
                    <a:gd name="T50" fmla="*/ 1 w 1218"/>
                    <a:gd name="T51" fmla="*/ 0 h 539"/>
                    <a:gd name="T52" fmla="*/ 1 w 1218"/>
                    <a:gd name="T53" fmla="*/ 0 h 539"/>
                    <a:gd name="T54" fmla="*/ 0 w 1218"/>
                    <a:gd name="T55" fmla="*/ 0 h 539"/>
                    <a:gd name="T56" fmla="*/ 0 w 1218"/>
                    <a:gd name="T57" fmla="*/ 0 h 539"/>
                    <a:gd name="T58" fmla="*/ 0 w 1218"/>
                    <a:gd name="T59" fmla="*/ 0 h 539"/>
                    <a:gd name="T60" fmla="*/ 0 w 1218"/>
                    <a:gd name="T61" fmla="*/ 0 h 539"/>
                    <a:gd name="T62" fmla="*/ 0 w 1218"/>
                    <a:gd name="T63" fmla="*/ 0 h 539"/>
                    <a:gd name="T64" fmla="*/ 0 w 1218"/>
                    <a:gd name="T65" fmla="*/ 0 h 539"/>
                    <a:gd name="T66" fmla="*/ 0 w 1218"/>
                    <a:gd name="T67" fmla="*/ 0 h 539"/>
                    <a:gd name="T68" fmla="*/ 1 w 1218"/>
                    <a:gd name="T69" fmla="*/ 1 h 539"/>
                    <a:gd name="T70" fmla="*/ 1 w 1218"/>
                    <a:gd name="T71" fmla="*/ 1 h 539"/>
                    <a:gd name="T72" fmla="*/ 2 w 1218"/>
                    <a:gd name="T73" fmla="*/ 1 h 539"/>
                    <a:gd name="T74" fmla="*/ 4 w 1218"/>
                    <a:gd name="T75" fmla="*/ 2 h 539"/>
                    <a:gd name="T76" fmla="*/ 5 w 1218"/>
                    <a:gd name="T77" fmla="*/ 2 h 539"/>
                    <a:gd name="T78" fmla="*/ 7 w 1218"/>
                    <a:gd name="T79" fmla="*/ 1 h 539"/>
                    <a:gd name="T80" fmla="*/ 8 w 1218"/>
                    <a:gd name="T81" fmla="*/ 1 h 539"/>
                    <a:gd name="T82" fmla="*/ 9 w 1218"/>
                    <a:gd name="T83" fmla="*/ 1 h 539"/>
                    <a:gd name="T84" fmla="*/ 9 w 1218"/>
                    <a:gd name="T85" fmla="*/ 0 h 539"/>
                    <a:gd name="T86" fmla="*/ 9 w 1218"/>
                    <a:gd name="T87" fmla="*/ 0 h 539"/>
                    <a:gd name="T88" fmla="*/ 10 w 1218"/>
                    <a:gd name="T89" fmla="*/ 0 h 539"/>
                    <a:gd name="T90" fmla="*/ 10 w 1218"/>
                    <a:gd name="T91" fmla="*/ 0 h 539"/>
                    <a:gd name="T92" fmla="*/ 10 w 1218"/>
                    <a:gd name="T93" fmla="*/ 0 h 539"/>
                    <a:gd name="T94" fmla="*/ 10 w 1218"/>
                    <a:gd name="T95" fmla="*/ 0 h 539"/>
                    <a:gd name="T96" fmla="*/ 9 w 1218"/>
                    <a:gd name="T97" fmla="*/ 0 h 539"/>
                    <a:gd name="T98" fmla="*/ 9 w 1218"/>
                    <a:gd name="T99" fmla="*/ 0 h 539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1218" h="539">
                      <a:moveTo>
                        <a:pt x="1131" y="10"/>
                      </a:moveTo>
                      <a:lnTo>
                        <a:pt x="1131" y="10"/>
                      </a:lnTo>
                      <a:lnTo>
                        <a:pt x="1127" y="10"/>
                      </a:lnTo>
                      <a:lnTo>
                        <a:pt x="1123" y="11"/>
                      </a:lnTo>
                      <a:lnTo>
                        <a:pt x="1120" y="15"/>
                      </a:lnTo>
                      <a:lnTo>
                        <a:pt x="1118" y="19"/>
                      </a:lnTo>
                      <a:lnTo>
                        <a:pt x="1118" y="23"/>
                      </a:lnTo>
                      <a:lnTo>
                        <a:pt x="1120" y="26"/>
                      </a:lnTo>
                      <a:lnTo>
                        <a:pt x="1123" y="29"/>
                      </a:lnTo>
                      <a:lnTo>
                        <a:pt x="1126" y="31"/>
                      </a:lnTo>
                      <a:lnTo>
                        <a:pt x="1127" y="31"/>
                      </a:lnTo>
                      <a:lnTo>
                        <a:pt x="1129" y="32"/>
                      </a:lnTo>
                      <a:lnTo>
                        <a:pt x="1132" y="33"/>
                      </a:lnTo>
                      <a:lnTo>
                        <a:pt x="1136" y="35"/>
                      </a:lnTo>
                      <a:lnTo>
                        <a:pt x="1141" y="37"/>
                      </a:lnTo>
                      <a:lnTo>
                        <a:pt x="1146" y="40"/>
                      </a:lnTo>
                      <a:lnTo>
                        <a:pt x="1152" y="44"/>
                      </a:lnTo>
                      <a:lnTo>
                        <a:pt x="1159" y="48"/>
                      </a:lnTo>
                      <a:lnTo>
                        <a:pt x="1159" y="49"/>
                      </a:lnTo>
                      <a:lnTo>
                        <a:pt x="1158" y="49"/>
                      </a:lnTo>
                      <a:lnTo>
                        <a:pt x="1158" y="50"/>
                      </a:lnTo>
                      <a:lnTo>
                        <a:pt x="1156" y="56"/>
                      </a:lnTo>
                      <a:lnTo>
                        <a:pt x="1151" y="70"/>
                      </a:lnTo>
                      <a:lnTo>
                        <a:pt x="1143" y="92"/>
                      </a:lnTo>
                      <a:lnTo>
                        <a:pt x="1131" y="121"/>
                      </a:lnTo>
                      <a:lnTo>
                        <a:pt x="1115" y="154"/>
                      </a:lnTo>
                      <a:lnTo>
                        <a:pt x="1095" y="191"/>
                      </a:lnTo>
                      <a:lnTo>
                        <a:pt x="1070" y="231"/>
                      </a:lnTo>
                      <a:lnTo>
                        <a:pt x="1041" y="272"/>
                      </a:lnTo>
                      <a:lnTo>
                        <a:pt x="1006" y="313"/>
                      </a:lnTo>
                      <a:lnTo>
                        <a:pt x="966" y="352"/>
                      </a:lnTo>
                      <a:lnTo>
                        <a:pt x="921" y="390"/>
                      </a:lnTo>
                      <a:lnTo>
                        <a:pt x="868" y="422"/>
                      </a:lnTo>
                      <a:lnTo>
                        <a:pt x="811" y="451"/>
                      </a:lnTo>
                      <a:lnTo>
                        <a:pt x="747" y="472"/>
                      </a:lnTo>
                      <a:lnTo>
                        <a:pt x="676" y="485"/>
                      </a:lnTo>
                      <a:lnTo>
                        <a:pt x="598" y="491"/>
                      </a:lnTo>
                      <a:lnTo>
                        <a:pt x="521" y="485"/>
                      </a:lnTo>
                      <a:lnTo>
                        <a:pt x="452" y="472"/>
                      </a:lnTo>
                      <a:lnTo>
                        <a:pt x="390" y="450"/>
                      </a:lnTo>
                      <a:lnTo>
                        <a:pt x="333" y="422"/>
                      </a:lnTo>
                      <a:lnTo>
                        <a:pt x="285" y="389"/>
                      </a:lnTo>
                      <a:lnTo>
                        <a:pt x="242" y="351"/>
                      </a:lnTo>
                      <a:lnTo>
                        <a:pt x="205" y="311"/>
                      </a:lnTo>
                      <a:lnTo>
                        <a:pt x="173" y="270"/>
                      </a:lnTo>
                      <a:lnTo>
                        <a:pt x="147" y="228"/>
                      </a:lnTo>
                      <a:lnTo>
                        <a:pt x="125" y="187"/>
                      </a:lnTo>
                      <a:lnTo>
                        <a:pt x="107" y="149"/>
                      </a:lnTo>
                      <a:lnTo>
                        <a:pt x="93" y="113"/>
                      </a:lnTo>
                      <a:lnTo>
                        <a:pt x="83" y="84"/>
                      </a:lnTo>
                      <a:lnTo>
                        <a:pt x="76" y="60"/>
                      </a:lnTo>
                      <a:lnTo>
                        <a:pt x="71" y="43"/>
                      </a:lnTo>
                      <a:lnTo>
                        <a:pt x="69" y="35"/>
                      </a:lnTo>
                      <a:lnTo>
                        <a:pt x="69" y="33"/>
                      </a:lnTo>
                      <a:lnTo>
                        <a:pt x="68" y="32"/>
                      </a:lnTo>
                      <a:lnTo>
                        <a:pt x="68" y="31"/>
                      </a:lnTo>
                      <a:lnTo>
                        <a:pt x="67" y="30"/>
                      </a:lnTo>
                      <a:lnTo>
                        <a:pt x="78" y="25"/>
                      </a:lnTo>
                      <a:lnTo>
                        <a:pt x="85" y="22"/>
                      </a:lnTo>
                      <a:lnTo>
                        <a:pt x="90" y="21"/>
                      </a:lnTo>
                      <a:lnTo>
                        <a:pt x="92" y="20"/>
                      </a:lnTo>
                      <a:lnTo>
                        <a:pt x="95" y="19"/>
                      </a:lnTo>
                      <a:lnTo>
                        <a:pt x="98" y="16"/>
                      </a:lnTo>
                      <a:lnTo>
                        <a:pt x="99" y="11"/>
                      </a:lnTo>
                      <a:lnTo>
                        <a:pt x="99" y="7"/>
                      </a:lnTo>
                      <a:lnTo>
                        <a:pt x="98" y="4"/>
                      </a:lnTo>
                      <a:lnTo>
                        <a:pt x="95" y="1"/>
                      </a:lnTo>
                      <a:lnTo>
                        <a:pt x="91" y="0"/>
                      </a:lnTo>
                      <a:lnTo>
                        <a:pt x="87" y="0"/>
                      </a:lnTo>
                      <a:lnTo>
                        <a:pt x="84" y="1"/>
                      </a:lnTo>
                      <a:lnTo>
                        <a:pt x="77" y="3"/>
                      </a:lnTo>
                      <a:lnTo>
                        <a:pt x="66" y="7"/>
                      </a:lnTo>
                      <a:lnTo>
                        <a:pt x="54" y="15"/>
                      </a:lnTo>
                      <a:lnTo>
                        <a:pt x="41" y="24"/>
                      </a:lnTo>
                      <a:lnTo>
                        <a:pt x="27" y="37"/>
                      </a:lnTo>
                      <a:lnTo>
                        <a:pt x="13" y="53"/>
                      </a:lnTo>
                      <a:lnTo>
                        <a:pt x="1" y="73"/>
                      </a:lnTo>
                      <a:lnTo>
                        <a:pt x="0" y="78"/>
                      </a:lnTo>
                      <a:lnTo>
                        <a:pt x="0" y="82"/>
                      </a:lnTo>
                      <a:lnTo>
                        <a:pt x="2" y="85"/>
                      </a:lnTo>
                      <a:lnTo>
                        <a:pt x="5" y="88"/>
                      </a:lnTo>
                      <a:lnTo>
                        <a:pt x="9" y="89"/>
                      </a:lnTo>
                      <a:lnTo>
                        <a:pt x="13" y="89"/>
                      </a:lnTo>
                      <a:lnTo>
                        <a:pt x="16" y="87"/>
                      </a:lnTo>
                      <a:lnTo>
                        <a:pt x="19" y="84"/>
                      </a:lnTo>
                      <a:lnTo>
                        <a:pt x="24" y="74"/>
                      </a:lnTo>
                      <a:lnTo>
                        <a:pt x="29" y="66"/>
                      </a:lnTo>
                      <a:lnTo>
                        <a:pt x="35" y="58"/>
                      </a:lnTo>
                      <a:lnTo>
                        <a:pt x="41" y="51"/>
                      </a:lnTo>
                      <a:lnTo>
                        <a:pt x="46" y="68"/>
                      </a:lnTo>
                      <a:lnTo>
                        <a:pt x="53" y="92"/>
                      </a:lnTo>
                      <a:lnTo>
                        <a:pt x="63" y="122"/>
                      </a:lnTo>
                      <a:lnTo>
                        <a:pt x="77" y="156"/>
                      </a:lnTo>
                      <a:lnTo>
                        <a:pt x="94" y="195"/>
                      </a:lnTo>
                      <a:lnTo>
                        <a:pt x="115" y="236"/>
                      </a:lnTo>
                      <a:lnTo>
                        <a:pt x="140" y="278"/>
                      </a:lnTo>
                      <a:lnTo>
                        <a:pt x="169" y="321"/>
                      </a:lnTo>
                      <a:lnTo>
                        <a:pt x="203" y="364"/>
                      </a:lnTo>
                      <a:lnTo>
                        <a:pt x="242" y="403"/>
                      </a:lnTo>
                      <a:lnTo>
                        <a:pt x="286" y="440"/>
                      </a:lnTo>
                      <a:lnTo>
                        <a:pt x="336" y="473"/>
                      </a:lnTo>
                      <a:lnTo>
                        <a:pt x="393" y="500"/>
                      </a:lnTo>
                      <a:lnTo>
                        <a:pt x="455" y="521"/>
                      </a:lnTo>
                      <a:lnTo>
                        <a:pt x="523" y="535"/>
                      </a:lnTo>
                      <a:lnTo>
                        <a:pt x="598" y="539"/>
                      </a:lnTo>
                      <a:lnTo>
                        <a:pt x="673" y="535"/>
                      </a:lnTo>
                      <a:lnTo>
                        <a:pt x="741" y="522"/>
                      </a:lnTo>
                      <a:lnTo>
                        <a:pt x="803" y="502"/>
                      </a:lnTo>
                      <a:lnTo>
                        <a:pt x="860" y="477"/>
                      </a:lnTo>
                      <a:lnTo>
                        <a:pt x="912" y="447"/>
                      </a:lnTo>
                      <a:lnTo>
                        <a:pt x="959" y="411"/>
                      </a:lnTo>
                      <a:lnTo>
                        <a:pt x="1000" y="374"/>
                      </a:lnTo>
                      <a:lnTo>
                        <a:pt x="1036" y="334"/>
                      </a:lnTo>
                      <a:lnTo>
                        <a:pt x="1068" y="293"/>
                      </a:lnTo>
                      <a:lnTo>
                        <a:pt x="1096" y="253"/>
                      </a:lnTo>
                      <a:lnTo>
                        <a:pt x="1120" y="214"/>
                      </a:lnTo>
                      <a:lnTo>
                        <a:pt x="1140" y="177"/>
                      </a:lnTo>
                      <a:lnTo>
                        <a:pt x="1156" y="144"/>
                      </a:lnTo>
                      <a:lnTo>
                        <a:pt x="1169" y="114"/>
                      </a:lnTo>
                      <a:lnTo>
                        <a:pt x="1179" y="90"/>
                      </a:lnTo>
                      <a:lnTo>
                        <a:pt x="1185" y="72"/>
                      </a:lnTo>
                      <a:lnTo>
                        <a:pt x="1189" y="78"/>
                      </a:lnTo>
                      <a:lnTo>
                        <a:pt x="1192" y="83"/>
                      </a:lnTo>
                      <a:lnTo>
                        <a:pt x="1196" y="88"/>
                      </a:lnTo>
                      <a:lnTo>
                        <a:pt x="1199" y="94"/>
                      </a:lnTo>
                      <a:lnTo>
                        <a:pt x="1201" y="98"/>
                      </a:lnTo>
                      <a:lnTo>
                        <a:pt x="1204" y="100"/>
                      </a:lnTo>
                      <a:lnTo>
                        <a:pt x="1208" y="100"/>
                      </a:lnTo>
                      <a:lnTo>
                        <a:pt x="1212" y="99"/>
                      </a:lnTo>
                      <a:lnTo>
                        <a:pt x="1215" y="97"/>
                      </a:lnTo>
                      <a:lnTo>
                        <a:pt x="1217" y="93"/>
                      </a:lnTo>
                      <a:lnTo>
                        <a:pt x="1218" y="89"/>
                      </a:lnTo>
                      <a:lnTo>
                        <a:pt x="1217" y="85"/>
                      </a:lnTo>
                      <a:lnTo>
                        <a:pt x="1205" y="64"/>
                      </a:lnTo>
                      <a:lnTo>
                        <a:pt x="1191" y="48"/>
                      </a:lnTo>
                      <a:lnTo>
                        <a:pt x="1177" y="35"/>
                      </a:lnTo>
                      <a:lnTo>
                        <a:pt x="1164" y="25"/>
                      </a:lnTo>
                      <a:lnTo>
                        <a:pt x="1151" y="19"/>
                      </a:lnTo>
                      <a:lnTo>
                        <a:pt x="1141" y="14"/>
                      </a:lnTo>
                      <a:lnTo>
                        <a:pt x="1134" y="11"/>
                      </a:lnTo>
                      <a:lnTo>
                        <a:pt x="1131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aphicFrame>
            <p:nvGraphicFramePr>
              <p:cNvPr id="102" name="Object 5">
                <a:extLst>
                  <a:ext uri="{FF2B5EF4-FFF2-40B4-BE49-F238E27FC236}">
                    <a16:creationId xmlns:a16="http://schemas.microsoft.com/office/drawing/2014/main" id="{8960CA2F-D3A9-A943-8A27-1B4ED309CE2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flipH="1" flipV="1">
              <a:off x="1428" y="2489"/>
              <a:ext cx="384" cy="29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1104" name="Clip" r:id="rId3" imgW="4495800" imgH="5080000" progId="MS_ClipArt_Gallery.5">
                      <p:embed/>
                    </p:oleObj>
                  </mc:Choice>
                  <mc:Fallback>
                    <p:oleObj name="Clip" r:id="rId3" imgW="4495800" imgH="5080000" progId="MS_ClipArt_Gallery.5">
                      <p:embed/>
                      <p:pic>
                        <p:nvPicPr>
                          <p:cNvPr id="102" name="Object 5">
                            <a:extLst>
                              <a:ext uri="{FF2B5EF4-FFF2-40B4-BE49-F238E27FC236}">
                                <a16:creationId xmlns:a16="http://schemas.microsoft.com/office/drawing/2014/main" id="{8960CA2F-D3A9-A943-8A27-1B4ED309CE2C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 flipH="1" flipV="1">
                            <a:off x="1428" y="2489"/>
                            <a:ext cx="384" cy="29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3" name="Object 6">
                <a:extLst>
                  <a:ext uri="{FF2B5EF4-FFF2-40B4-BE49-F238E27FC236}">
                    <a16:creationId xmlns:a16="http://schemas.microsoft.com/office/drawing/2014/main" id="{EF202B21-947F-EE4E-A854-71F1EFB8655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flipH="1" flipV="1">
              <a:off x="2716" y="2489"/>
              <a:ext cx="383" cy="29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1105" name="Clip" r:id="rId5" imgW="4495800" imgH="5080000" progId="MS_ClipArt_Gallery.5">
                      <p:embed/>
                    </p:oleObj>
                  </mc:Choice>
                  <mc:Fallback>
                    <p:oleObj name="Clip" r:id="rId5" imgW="4495800" imgH="5080000" progId="MS_ClipArt_Gallery.5">
                      <p:embed/>
                      <p:pic>
                        <p:nvPicPr>
                          <p:cNvPr id="103" name="Object 6">
                            <a:extLst>
                              <a:ext uri="{FF2B5EF4-FFF2-40B4-BE49-F238E27FC236}">
                                <a16:creationId xmlns:a16="http://schemas.microsoft.com/office/drawing/2014/main" id="{EF202B21-947F-EE4E-A854-71F1EFB8655E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 flipH="1" flipV="1">
                            <a:off x="2716" y="2489"/>
                            <a:ext cx="383" cy="29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4" name="Object 7">
                <a:extLst>
                  <a:ext uri="{FF2B5EF4-FFF2-40B4-BE49-F238E27FC236}">
                    <a16:creationId xmlns:a16="http://schemas.microsoft.com/office/drawing/2014/main" id="{97992032-0DCD-4A40-8BC6-8E07E500F0E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flipH="1" flipV="1">
              <a:off x="4003" y="2489"/>
              <a:ext cx="384" cy="29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1106" name="Clip" r:id="rId7" imgW="4483100" imgH="5067300" progId="MS_ClipArt_Gallery.5">
                      <p:embed/>
                    </p:oleObj>
                  </mc:Choice>
                  <mc:Fallback>
                    <p:oleObj name="Clip" r:id="rId7" imgW="4483100" imgH="5067300" progId="MS_ClipArt_Gallery.5">
                      <p:embed/>
                      <p:pic>
                        <p:nvPicPr>
                          <p:cNvPr id="104" name="Object 7">
                            <a:extLst>
                              <a:ext uri="{FF2B5EF4-FFF2-40B4-BE49-F238E27FC236}">
                                <a16:creationId xmlns:a16="http://schemas.microsoft.com/office/drawing/2014/main" id="{97992032-0DCD-4A40-8BC6-8E07E500F0ED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 flipH="1" flipV="1">
                            <a:off x="4003" y="2489"/>
                            <a:ext cx="384" cy="29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105" name="Picture 22">
                <a:extLst>
                  <a:ext uri="{FF2B5EF4-FFF2-40B4-BE49-F238E27FC236}">
                    <a16:creationId xmlns:a16="http://schemas.microsoft.com/office/drawing/2014/main" id="{BF81B4D3-8505-F84E-B7F4-53E6FE2182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47" y="2496"/>
                <a:ext cx="336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6" name="Picture 23">
                <a:extLst>
                  <a:ext uri="{FF2B5EF4-FFF2-40B4-BE49-F238E27FC236}">
                    <a16:creationId xmlns:a16="http://schemas.microsoft.com/office/drawing/2014/main" id="{C828D951-A2DD-804B-A858-49531F5DA5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43" y="2400"/>
                <a:ext cx="29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07" name="Group 24">
                <a:extLst>
                  <a:ext uri="{FF2B5EF4-FFF2-40B4-BE49-F238E27FC236}">
                    <a16:creationId xmlns:a16="http://schemas.microsoft.com/office/drawing/2014/main" id="{C7B318F0-12BA-6045-BC70-3D3BE9A0B00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" y="2488"/>
                <a:ext cx="384" cy="296"/>
                <a:chOff x="624" y="1307"/>
                <a:chExt cx="2042" cy="1573"/>
              </a:xfrm>
            </p:grpSpPr>
            <p:sp>
              <p:nvSpPr>
                <p:cNvPr id="145" name="Freeform 25">
                  <a:extLst>
                    <a:ext uri="{FF2B5EF4-FFF2-40B4-BE49-F238E27FC236}">
                      <a16:creationId xmlns:a16="http://schemas.microsoft.com/office/drawing/2014/main" id="{92C8F4EF-B7A3-E243-B547-4EAEBF221E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6" y="1335"/>
                  <a:ext cx="1958" cy="1517"/>
                </a:xfrm>
                <a:custGeom>
                  <a:avLst/>
                  <a:gdLst>
                    <a:gd name="T0" fmla="*/ 1079 w 1958"/>
                    <a:gd name="T1" fmla="*/ 1511 h 1517"/>
                    <a:gd name="T2" fmla="*/ 1224 w 1958"/>
                    <a:gd name="T3" fmla="*/ 1491 h 1517"/>
                    <a:gd name="T4" fmla="*/ 1361 w 1958"/>
                    <a:gd name="T5" fmla="*/ 1457 h 1517"/>
                    <a:gd name="T6" fmla="*/ 1485 w 1958"/>
                    <a:gd name="T7" fmla="*/ 1406 h 1517"/>
                    <a:gd name="T8" fmla="*/ 1602 w 1958"/>
                    <a:gd name="T9" fmla="*/ 1344 h 1517"/>
                    <a:gd name="T10" fmla="*/ 1701 w 1958"/>
                    <a:gd name="T11" fmla="*/ 1267 h 1517"/>
                    <a:gd name="T12" fmla="*/ 1788 w 1958"/>
                    <a:gd name="T13" fmla="*/ 1182 h 1517"/>
                    <a:gd name="T14" fmla="*/ 1859 w 1958"/>
                    <a:gd name="T15" fmla="*/ 1086 h 1517"/>
                    <a:gd name="T16" fmla="*/ 1913 w 1958"/>
                    <a:gd name="T17" fmla="*/ 984 h 1517"/>
                    <a:gd name="T18" fmla="*/ 1946 w 1958"/>
                    <a:gd name="T19" fmla="*/ 873 h 1517"/>
                    <a:gd name="T20" fmla="*/ 1958 w 1958"/>
                    <a:gd name="T21" fmla="*/ 760 h 1517"/>
                    <a:gd name="T22" fmla="*/ 1946 w 1958"/>
                    <a:gd name="T23" fmla="*/ 644 h 1517"/>
                    <a:gd name="T24" fmla="*/ 1913 w 1958"/>
                    <a:gd name="T25" fmla="*/ 533 h 1517"/>
                    <a:gd name="T26" fmla="*/ 1859 w 1958"/>
                    <a:gd name="T27" fmla="*/ 431 h 1517"/>
                    <a:gd name="T28" fmla="*/ 1788 w 1958"/>
                    <a:gd name="T29" fmla="*/ 335 h 1517"/>
                    <a:gd name="T30" fmla="*/ 1701 w 1958"/>
                    <a:gd name="T31" fmla="*/ 250 h 1517"/>
                    <a:gd name="T32" fmla="*/ 1602 w 1958"/>
                    <a:gd name="T33" fmla="*/ 173 h 1517"/>
                    <a:gd name="T34" fmla="*/ 1485 w 1958"/>
                    <a:gd name="T35" fmla="*/ 111 h 1517"/>
                    <a:gd name="T36" fmla="*/ 1361 w 1958"/>
                    <a:gd name="T37" fmla="*/ 60 h 1517"/>
                    <a:gd name="T38" fmla="*/ 1224 w 1958"/>
                    <a:gd name="T39" fmla="*/ 26 h 1517"/>
                    <a:gd name="T40" fmla="*/ 1079 w 1958"/>
                    <a:gd name="T41" fmla="*/ 6 h 1517"/>
                    <a:gd name="T42" fmla="*/ 929 w 1958"/>
                    <a:gd name="T43" fmla="*/ 3 h 1517"/>
                    <a:gd name="T44" fmla="*/ 780 w 1958"/>
                    <a:gd name="T45" fmla="*/ 17 h 1517"/>
                    <a:gd name="T46" fmla="*/ 643 w 1958"/>
                    <a:gd name="T47" fmla="*/ 49 h 1517"/>
                    <a:gd name="T48" fmla="*/ 514 w 1958"/>
                    <a:gd name="T49" fmla="*/ 94 h 1517"/>
                    <a:gd name="T50" fmla="*/ 394 w 1958"/>
                    <a:gd name="T51" fmla="*/ 151 h 1517"/>
                    <a:gd name="T52" fmla="*/ 286 w 1958"/>
                    <a:gd name="T53" fmla="*/ 224 h 1517"/>
                    <a:gd name="T54" fmla="*/ 195 w 1958"/>
                    <a:gd name="T55" fmla="*/ 306 h 1517"/>
                    <a:gd name="T56" fmla="*/ 120 w 1958"/>
                    <a:gd name="T57" fmla="*/ 397 h 1517"/>
                    <a:gd name="T58" fmla="*/ 62 w 1958"/>
                    <a:gd name="T59" fmla="*/ 499 h 1517"/>
                    <a:gd name="T60" fmla="*/ 20 w 1958"/>
                    <a:gd name="T61" fmla="*/ 607 h 1517"/>
                    <a:gd name="T62" fmla="*/ 4 w 1958"/>
                    <a:gd name="T63" fmla="*/ 720 h 1517"/>
                    <a:gd name="T64" fmla="*/ 8 w 1958"/>
                    <a:gd name="T65" fmla="*/ 836 h 1517"/>
                    <a:gd name="T66" fmla="*/ 33 w 1958"/>
                    <a:gd name="T67" fmla="*/ 947 h 1517"/>
                    <a:gd name="T68" fmla="*/ 78 w 1958"/>
                    <a:gd name="T69" fmla="*/ 1055 h 1517"/>
                    <a:gd name="T70" fmla="*/ 141 w 1958"/>
                    <a:gd name="T71" fmla="*/ 1151 h 1517"/>
                    <a:gd name="T72" fmla="*/ 224 w 1958"/>
                    <a:gd name="T73" fmla="*/ 1242 h 1517"/>
                    <a:gd name="T74" fmla="*/ 323 w 1958"/>
                    <a:gd name="T75" fmla="*/ 1318 h 1517"/>
                    <a:gd name="T76" fmla="*/ 431 w 1958"/>
                    <a:gd name="T77" fmla="*/ 1386 h 1517"/>
                    <a:gd name="T78" fmla="*/ 556 w 1958"/>
                    <a:gd name="T79" fmla="*/ 1440 h 1517"/>
                    <a:gd name="T80" fmla="*/ 688 w 1958"/>
                    <a:gd name="T81" fmla="*/ 1483 h 1517"/>
                    <a:gd name="T82" fmla="*/ 830 w 1958"/>
                    <a:gd name="T83" fmla="*/ 1508 h 1517"/>
                    <a:gd name="T84" fmla="*/ 979 w 1958"/>
                    <a:gd name="T85" fmla="*/ 1517 h 1517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1958" h="1517">
                      <a:moveTo>
                        <a:pt x="979" y="1517"/>
                      </a:moveTo>
                      <a:lnTo>
                        <a:pt x="1029" y="1514"/>
                      </a:lnTo>
                      <a:lnTo>
                        <a:pt x="1079" y="1511"/>
                      </a:lnTo>
                      <a:lnTo>
                        <a:pt x="1128" y="1508"/>
                      </a:lnTo>
                      <a:lnTo>
                        <a:pt x="1178" y="1500"/>
                      </a:lnTo>
                      <a:lnTo>
                        <a:pt x="1224" y="1491"/>
                      </a:lnTo>
                      <a:lnTo>
                        <a:pt x="1270" y="1483"/>
                      </a:lnTo>
                      <a:lnTo>
                        <a:pt x="1315" y="1468"/>
                      </a:lnTo>
                      <a:lnTo>
                        <a:pt x="1361" y="1457"/>
                      </a:lnTo>
                      <a:lnTo>
                        <a:pt x="1402" y="1440"/>
                      </a:lnTo>
                      <a:lnTo>
                        <a:pt x="1444" y="1423"/>
                      </a:lnTo>
                      <a:lnTo>
                        <a:pt x="1485" y="1406"/>
                      </a:lnTo>
                      <a:lnTo>
                        <a:pt x="1527" y="1386"/>
                      </a:lnTo>
                      <a:lnTo>
                        <a:pt x="1564" y="1366"/>
                      </a:lnTo>
                      <a:lnTo>
                        <a:pt x="1602" y="1344"/>
                      </a:lnTo>
                      <a:lnTo>
                        <a:pt x="1635" y="1318"/>
                      </a:lnTo>
                      <a:lnTo>
                        <a:pt x="1672" y="1293"/>
                      </a:lnTo>
                      <a:lnTo>
                        <a:pt x="1701" y="1267"/>
                      </a:lnTo>
                      <a:lnTo>
                        <a:pt x="1734" y="1242"/>
                      </a:lnTo>
                      <a:lnTo>
                        <a:pt x="1763" y="1211"/>
                      </a:lnTo>
                      <a:lnTo>
                        <a:pt x="1788" y="1182"/>
                      </a:lnTo>
                      <a:lnTo>
                        <a:pt x="1817" y="1151"/>
                      </a:lnTo>
                      <a:lnTo>
                        <a:pt x="1838" y="1120"/>
                      </a:lnTo>
                      <a:lnTo>
                        <a:pt x="1859" y="1086"/>
                      </a:lnTo>
                      <a:lnTo>
                        <a:pt x="1880" y="1055"/>
                      </a:lnTo>
                      <a:lnTo>
                        <a:pt x="1896" y="1021"/>
                      </a:lnTo>
                      <a:lnTo>
                        <a:pt x="1913" y="984"/>
                      </a:lnTo>
                      <a:lnTo>
                        <a:pt x="1925" y="947"/>
                      </a:lnTo>
                      <a:lnTo>
                        <a:pt x="1938" y="913"/>
                      </a:lnTo>
                      <a:lnTo>
                        <a:pt x="1946" y="873"/>
                      </a:lnTo>
                      <a:lnTo>
                        <a:pt x="1950" y="836"/>
                      </a:lnTo>
                      <a:lnTo>
                        <a:pt x="1954" y="800"/>
                      </a:lnTo>
                      <a:lnTo>
                        <a:pt x="1958" y="760"/>
                      </a:lnTo>
                      <a:lnTo>
                        <a:pt x="1954" y="720"/>
                      </a:lnTo>
                      <a:lnTo>
                        <a:pt x="1950" y="681"/>
                      </a:lnTo>
                      <a:lnTo>
                        <a:pt x="1946" y="644"/>
                      </a:lnTo>
                      <a:lnTo>
                        <a:pt x="1938" y="607"/>
                      </a:lnTo>
                      <a:lnTo>
                        <a:pt x="1925" y="570"/>
                      </a:lnTo>
                      <a:lnTo>
                        <a:pt x="1913" y="533"/>
                      </a:lnTo>
                      <a:lnTo>
                        <a:pt x="1896" y="499"/>
                      </a:lnTo>
                      <a:lnTo>
                        <a:pt x="1880" y="465"/>
                      </a:lnTo>
                      <a:lnTo>
                        <a:pt x="1859" y="431"/>
                      </a:lnTo>
                      <a:lnTo>
                        <a:pt x="1838" y="397"/>
                      </a:lnTo>
                      <a:lnTo>
                        <a:pt x="1817" y="366"/>
                      </a:lnTo>
                      <a:lnTo>
                        <a:pt x="1788" y="335"/>
                      </a:lnTo>
                      <a:lnTo>
                        <a:pt x="1763" y="306"/>
                      </a:lnTo>
                      <a:lnTo>
                        <a:pt x="1734" y="278"/>
                      </a:lnTo>
                      <a:lnTo>
                        <a:pt x="1701" y="250"/>
                      </a:lnTo>
                      <a:lnTo>
                        <a:pt x="1672" y="224"/>
                      </a:lnTo>
                      <a:lnTo>
                        <a:pt x="1635" y="199"/>
                      </a:lnTo>
                      <a:lnTo>
                        <a:pt x="1602" y="173"/>
                      </a:lnTo>
                      <a:lnTo>
                        <a:pt x="1564" y="151"/>
                      </a:lnTo>
                      <a:lnTo>
                        <a:pt x="1527" y="131"/>
                      </a:lnTo>
                      <a:lnTo>
                        <a:pt x="1485" y="111"/>
                      </a:lnTo>
                      <a:lnTo>
                        <a:pt x="1444" y="94"/>
                      </a:lnTo>
                      <a:lnTo>
                        <a:pt x="1402" y="77"/>
                      </a:lnTo>
                      <a:lnTo>
                        <a:pt x="1361" y="60"/>
                      </a:lnTo>
                      <a:lnTo>
                        <a:pt x="1315" y="49"/>
                      </a:lnTo>
                      <a:lnTo>
                        <a:pt x="1270" y="34"/>
                      </a:lnTo>
                      <a:lnTo>
                        <a:pt x="1224" y="26"/>
                      </a:lnTo>
                      <a:lnTo>
                        <a:pt x="1178" y="17"/>
                      </a:lnTo>
                      <a:lnTo>
                        <a:pt x="1128" y="9"/>
                      </a:lnTo>
                      <a:lnTo>
                        <a:pt x="1079" y="6"/>
                      </a:lnTo>
                      <a:lnTo>
                        <a:pt x="1029" y="3"/>
                      </a:lnTo>
                      <a:lnTo>
                        <a:pt x="979" y="0"/>
                      </a:lnTo>
                      <a:lnTo>
                        <a:pt x="929" y="3"/>
                      </a:lnTo>
                      <a:lnTo>
                        <a:pt x="879" y="6"/>
                      </a:lnTo>
                      <a:lnTo>
                        <a:pt x="830" y="9"/>
                      </a:lnTo>
                      <a:lnTo>
                        <a:pt x="780" y="17"/>
                      </a:lnTo>
                      <a:lnTo>
                        <a:pt x="734" y="26"/>
                      </a:lnTo>
                      <a:lnTo>
                        <a:pt x="688" y="34"/>
                      </a:lnTo>
                      <a:lnTo>
                        <a:pt x="643" y="49"/>
                      </a:lnTo>
                      <a:lnTo>
                        <a:pt x="597" y="60"/>
                      </a:lnTo>
                      <a:lnTo>
                        <a:pt x="556" y="77"/>
                      </a:lnTo>
                      <a:lnTo>
                        <a:pt x="514" y="94"/>
                      </a:lnTo>
                      <a:lnTo>
                        <a:pt x="473" y="111"/>
                      </a:lnTo>
                      <a:lnTo>
                        <a:pt x="431" y="131"/>
                      </a:lnTo>
                      <a:lnTo>
                        <a:pt x="394" y="151"/>
                      </a:lnTo>
                      <a:lnTo>
                        <a:pt x="356" y="173"/>
                      </a:lnTo>
                      <a:lnTo>
                        <a:pt x="323" y="199"/>
                      </a:lnTo>
                      <a:lnTo>
                        <a:pt x="286" y="224"/>
                      </a:lnTo>
                      <a:lnTo>
                        <a:pt x="257" y="250"/>
                      </a:lnTo>
                      <a:lnTo>
                        <a:pt x="224" y="278"/>
                      </a:lnTo>
                      <a:lnTo>
                        <a:pt x="195" y="306"/>
                      </a:lnTo>
                      <a:lnTo>
                        <a:pt x="170" y="335"/>
                      </a:lnTo>
                      <a:lnTo>
                        <a:pt x="141" y="366"/>
                      </a:lnTo>
                      <a:lnTo>
                        <a:pt x="120" y="397"/>
                      </a:lnTo>
                      <a:lnTo>
                        <a:pt x="99" y="431"/>
                      </a:lnTo>
                      <a:lnTo>
                        <a:pt x="78" y="465"/>
                      </a:lnTo>
                      <a:lnTo>
                        <a:pt x="62" y="499"/>
                      </a:lnTo>
                      <a:lnTo>
                        <a:pt x="45" y="533"/>
                      </a:lnTo>
                      <a:lnTo>
                        <a:pt x="33" y="570"/>
                      </a:lnTo>
                      <a:lnTo>
                        <a:pt x="20" y="607"/>
                      </a:lnTo>
                      <a:lnTo>
                        <a:pt x="12" y="644"/>
                      </a:lnTo>
                      <a:lnTo>
                        <a:pt x="8" y="681"/>
                      </a:lnTo>
                      <a:lnTo>
                        <a:pt x="4" y="720"/>
                      </a:lnTo>
                      <a:lnTo>
                        <a:pt x="0" y="760"/>
                      </a:lnTo>
                      <a:lnTo>
                        <a:pt x="4" y="800"/>
                      </a:lnTo>
                      <a:lnTo>
                        <a:pt x="8" y="836"/>
                      </a:lnTo>
                      <a:lnTo>
                        <a:pt x="12" y="873"/>
                      </a:lnTo>
                      <a:lnTo>
                        <a:pt x="20" y="913"/>
                      </a:lnTo>
                      <a:lnTo>
                        <a:pt x="33" y="947"/>
                      </a:lnTo>
                      <a:lnTo>
                        <a:pt x="45" y="984"/>
                      </a:lnTo>
                      <a:lnTo>
                        <a:pt x="62" y="1021"/>
                      </a:lnTo>
                      <a:lnTo>
                        <a:pt x="78" y="1055"/>
                      </a:lnTo>
                      <a:lnTo>
                        <a:pt x="99" y="1086"/>
                      </a:lnTo>
                      <a:lnTo>
                        <a:pt x="120" y="1120"/>
                      </a:lnTo>
                      <a:lnTo>
                        <a:pt x="141" y="1151"/>
                      </a:lnTo>
                      <a:lnTo>
                        <a:pt x="170" y="1182"/>
                      </a:lnTo>
                      <a:lnTo>
                        <a:pt x="195" y="1211"/>
                      </a:lnTo>
                      <a:lnTo>
                        <a:pt x="224" y="1242"/>
                      </a:lnTo>
                      <a:lnTo>
                        <a:pt x="257" y="1267"/>
                      </a:lnTo>
                      <a:lnTo>
                        <a:pt x="286" y="1293"/>
                      </a:lnTo>
                      <a:lnTo>
                        <a:pt x="323" y="1318"/>
                      </a:lnTo>
                      <a:lnTo>
                        <a:pt x="356" y="1344"/>
                      </a:lnTo>
                      <a:lnTo>
                        <a:pt x="394" y="1366"/>
                      </a:lnTo>
                      <a:lnTo>
                        <a:pt x="431" y="1386"/>
                      </a:lnTo>
                      <a:lnTo>
                        <a:pt x="473" y="1406"/>
                      </a:lnTo>
                      <a:lnTo>
                        <a:pt x="514" y="1423"/>
                      </a:lnTo>
                      <a:lnTo>
                        <a:pt x="556" y="1440"/>
                      </a:lnTo>
                      <a:lnTo>
                        <a:pt x="597" y="1457"/>
                      </a:lnTo>
                      <a:lnTo>
                        <a:pt x="643" y="1468"/>
                      </a:lnTo>
                      <a:lnTo>
                        <a:pt x="688" y="1483"/>
                      </a:lnTo>
                      <a:lnTo>
                        <a:pt x="734" y="1491"/>
                      </a:lnTo>
                      <a:lnTo>
                        <a:pt x="780" y="1500"/>
                      </a:lnTo>
                      <a:lnTo>
                        <a:pt x="830" y="1508"/>
                      </a:lnTo>
                      <a:lnTo>
                        <a:pt x="879" y="1511"/>
                      </a:lnTo>
                      <a:lnTo>
                        <a:pt x="929" y="1514"/>
                      </a:lnTo>
                      <a:lnTo>
                        <a:pt x="979" y="1517"/>
                      </a:lnTo>
                      <a:close/>
                    </a:path>
                  </a:pathLst>
                </a:custGeom>
                <a:solidFill>
                  <a:srgbClr val="F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6" name="Freeform 26">
                  <a:extLst>
                    <a:ext uri="{FF2B5EF4-FFF2-40B4-BE49-F238E27FC236}">
                      <a16:creationId xmlns:a16="http://schemas.microsoft.com/office/drawing/2014/main" id="{B04E76B3-83E0-A742-B3BD-CFAFD54005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45" y="2095"/>
                  <a:ext cx="1021" cy="785"/>
                </a:xfrm>
                <a:custGeom>
                  <a:avLst/>
                  <a:gdLst>
                    <a:gd name="T0" fmla="*/ 934 w 1021"/>
                    <a:gd name="T1" fmla="*/ 37 h 785"/>
                    <a:gd name="T2" fmla="*/ 926 w 1021"/>
                    <a:gd name="T3" fmla="*/ 110 h 785"/>
                    <a:gd name="T4" fmla="*/ 905 w 1021"/>
                    <a:gd name="T5" fmla="*/ 181 h 785"/>
                    <a:gd name="T6" fmla="*/ 880 w 1021"/>
                    <a:gd name="T7" fmla="*/ 249 h 785"/>
                    <a:gd name="T8" fmla="*/ 843 w 1021"/>
                    <a:gd name="T9" fmla="*/ 315 h 785"/>
                    <a:gd name="T10" fmla="*/ 797 w 1021"/>
                    <a:gd name="T11" fmla="*/ 377 h 785"/>
                    <a:gd name="T12" fmla="*/ 747 w 1021"/>
                    <a:gd name="T13" fmla="*/ 436 h 785"/>
                    <a:gd name="T14" fmla="*/ 689 w 1021"/>
                    <a:gd name="T15" fmla="*/ 490 h 785"/>
                    <a:gd name="T16" fmla="*/ 627 w 1021"/>
                    <a:gd name="T17" fmla="*/ 538 h 785"/>
                    <a:gd name="T18" fmla="*/ 556 w 1021"/>
                    <a:gd name="T19" fmla="*/ 584 h 785"/>
                    <a:gd name="T20" fmla="*/ 481 w 1021"/>
                    <a:gd name="T21" fmla="*/ 623 h 785"/>
                    <a:gd name="T22" fmla="*/ 403 w 1021"/>
                    <a:gd name="T23" fmla="*/ 655 h 785"/>
                    <a:gd name="T24" fmla="*/ 320 w 1021"/>
                    <a:gd name="T25" fmla="*/ 683 h 785"/>
                    <a:gd name="T26" fmla="*/ 232 w 1021"/>
                    <a:gd name="T27" fmla="*/ 703 h 785"/>
                    <a:gd name="T28" fmla="*/ 141 w 1021"/>
                    <a:gd name="T29" fmla="*/ 717 h 785"/>
                    <a:gd name="T30" fmla="*/ 50 w 1021"/>
                    <a:gd name="T31" fmla="*/ 725 h 785"/>
                    <a:gd name="T32" fmla="*/ 0 w 1021"/>
                    <a:gd name="T33" fmla="*/ 785 h 785"/>
                    <a:gd name="T34" fmla="*/ 104 w 1021"/>
                    <a:gd name="T35" fmla="*/ 782 h 785"/>
                    <a:gd name="T36" fmla="*/ 208 w 1021"/>
                    <a:gd name="T37" fmla="*/ 768 h 785"/>
                    <a:gd name="T38" fmla="*/ 307 w 1021"/>
                    <a:gd name="T39" fmla="*/ 748 h 785"/>
                    <a:gd name="T40" fmla="*/ 398 w 1021"/>
                    <a:gd name="T41" fmla="*/ 723 h 785"/>
                    <a:gd name="T42" fmla="*/ 490 w 1021"/>
                    <a:gd name="T43" fmla="*/ 689 h 785"/>
                    <a:gd name="T44" fmla="*/ 573 w 1021"/>
                    <a:gd name="T45" fmla="*/ 649 h 785"/>
                    <a:gd name="T46" fmla="*/ 652 w 1021"/>
                    <a:gd name="T47" fmla="*/ 604 h 785"/>
                    <a:gd name="T48" fmla="*/ 722 w 1021"/>
                    <a:gd name="T49" fmla="*/ 553 h 785"/>
                    <a:gd name="T50" fmla="*/ 789 w 1021"/>
                    <a:gd name="T51" fmla="*/ 499 h 785"/>
                    <a:gd name="T52" fmla="*/ 847 w 1021"/>
                    <a:gd name="T53" fmla="*/ 436 h 785"/>
                    <a:gd name="T54" fmla="*/ 901 w 1021"/>
                    <a:gd name="T55" fmla="*/ 371 h 785"/>
                    <a:gd name="T56" fmla="*/ 942 w 1021"/>
                    <a:gd name="T57" fmla="*/ 303 h 785"/>
                    <a:gd name="T58" fmla="*/ 975 w 1021"/>
                    <a:gd name="T59" fmla="*/ 232 h 785"/>
                    <a:gd name="T60" fmla="*/ 1000 w 1021"/>
                    <a:gd name="T61" fmla="*/ 156 h 785"/>
                    <a:gd name="T62" fmla="*/ 1017 w 1021"/>
                    <a:gd name="T63" fmla="*/ 79 h 785"/>
                    <a:gd name="T64" fmla="*/ 1021 w 1021"/>
                    <a:gd name="T65" fmla="*/ 0 h 78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021" h="785">
                      <a:moveTo>
                        <a:pt x="934" y="0"/>
                      </a:moveTo>
                      <a:lnTo>
                        <a:pt x="934" y="37"/>
                      </a:lnTo>
                      <a:lnTo>
                        <a:pt x="930" y="74"/>
                      </a:lnTo>
                      <a:lnTo>
                        <a:pt x="926" y="110"/>
                      </a:lnTo>
                      <a:lnTo>
                        <a:pt x="917" y="147"/>
                      </a:lnTo>
                      <a:lnTo>
                        <a:pt x="905" y="181"/>
                      </a:lnTo>
                      <a:lnTo>
                        <a:pt x="892" y="215"/>
                      </a:lnTo>
                      <a:lnTo>
                        <a:pt x="880" y="249"/>
                      </a:lnTo>
                      <a:lnTo>
                        <a:pt x="859" y="283"/>
                      </a:lnTo>
                      <a:lnTo>
                        <a:pt x="843" y="315"/>
                      </a:lnTo>
                      <a:lnTo>
                        <a:pt x="822" y="349"/>
                      </a:lnTo>
                      <a:lnTo>
                        <a:pt x="797" y="377"/>
                      </a:lnTo>
                      <a:lnTo>
                        <a:pt x="776" y="408"/>
                      </a:lnTo>
                      <a:lnTo>
                        <a:pt x="747" y="436"/>
                      </a:lnTo>
                      <a:lnTo>
                        <a:pt x="722" y="462"/>
                      </a:lnTo>
                      <a:lnTo>
                        <a:pt x="689" y="490"/>
                      </a:lnTo>
                      <a:lnTo>
                        <a:pt x="660" y="516"/>
                      </a:lnTo>
                      <a:lnTo>
                        <a:pt x="627" y="538"/>
                      </a:lnTo>
                      <a:lnTo>
                        <a:pt x="594" y="561"/>
                      </a:lnTo>
                      <a:lnTo>
                        <a:pt x="556" y="584"/>
                      </a:lnTo>
                      <a:lnTo>
                        <a:pt x="523" y="604"/>
                      </a:lnTo>
                      <a:lnTo>
                        <a:pt x="481" y="623"/>
                      </a:lnTo>
                      <a:lnTo>
                        <a:pt x="444" y="640"/>
                      </a:lnTo>
                      <a:lnTo>
                        <a:pt x="403" y="655"/>
                      </a:lnTo>
                      <a:lnTo>
                        <a:pt x="361" y="669"/>
                      </a:lnTo>
                      <a:lnTo>
                        <a:pt x="320" y="683"/>
                      </a:lnTo>
                      <a:lnTo>
                        <a:pt x="278" y="694"/>
                      </a:lnTo>
                      <a:lnTo>
                        <a:pt x="232" y="703"/>
                      </a:lnTo>
                      <a:lnTo>
                        <a:pt x="187" y="711"/>
                      </a:lnTo>
                      <a:lnTo>
                        <a:pt x="141" y="717"/>
                      </a:lnTo>
                      <a:lnTo>
                        <a:pt x="95" y="723"/>
                      </a:lnTo>
                      <a:lnTo>
                        <a:pt x="50" y="725"/>
                      </a:lnTo>
                      <a:lnTo>
                        <a:pt x="0" y="725"/>
                      </a:lnTo>
                      <a:lnTo>
                        <a:pt x="0" y="785"/>
                      </a:lnTo>
                      <a:lnTo>
                        <a:pt x="54" y="785"/>
                      </a:lnTo>
                      <a:lnTo>
                        <a:pt x="104" y="782"/>
                      </a:lnTo>
                      <a:lnTo>
                        <a:pt x="158" y="776"/>
                      </a:lnTo>
                      <a:lnTo>
                        <a:pt x="208" y="768"/>
                      </a:lnTo>
                      <a:lnTo>
                        <a:pt x="257" y="759"/>
                      </a:lnTo>
                      <a:lnTo>
                        <a:pt x="307" y="748"/>
                      </a:lnTo>
                      <a:lnTo>
                        <a:pt x="353" y="737"/>
                      </a:lnTo>
                      <a:lnTo>
                        <a:pt x="398" y="723"/>
                      </a:lnTo>
                      <a:lnTo>
                        <a:pt x="444" y="706"/>
                      </a:lnTo>
                      <a:lnTo>
                        <a:pt x="490" y="689"/>
                      </a:lnTo>
                      <a:lnTo>
                        <a:pt x="531" y="672"/>
                      </a:lnTo>
                      <a:lnTo>
                        <a:pt x="573" y="649"/>
                      </a:lnTo>
                      <a:lnTo>
                        <a:pt x="614" y="629"/>
                      </a:lnTo>
                      <a:lnTo>
                        <a:pt x="652" y="604"/>
                      </a:lnTo>
                      <a:lnTo>
                        <a:pt x="689" y="581"/>
                      </a:lnTo>
                      <a:lnTo>
                        <a:pt x="722" y="553"/>
                      </a:lnTo>
                      <a:lnTo>
                        <a:pt x="760" y="527"/>
                      </a:lnTo>
                      <a:lnTo>
                        <a:pt x="789" y="499"/>
                      </a:lnTo>
                      <a:lnTo>
                        <a:pt x="818" y="468"/>
                      </a:lnTo>
                      <a:lnTo>
                        <a:pt x="847" y="436"/>
                      </a:lnTo>
                      <a:lnTo>
                        <a:pt x="876" y="405"/>
                      </a:lnTo>
                      <a:lnTo>
                        <a:pt x="901" y="371"/>
                      </a:lnTo>
                      <a:lnTo>
                        <a:pt x="921" y="340"/>
                      </a:lnTo>
                      <a:lnTo>
                        <a:pt x="942" y="303"/>
                      </a:lnTo>
                      <a:lnTo>
                        <a:pt x="959" y="269"/>
                      </a:lnTo>
                      <a:lnTo>
                        <a:pt x="975" y="232"/>
                      </a:lnTo>
                      <a:lnTo>
                        <a:pt x="988" y="195"/>
                      </a:lnTo>
                      <a:lnTo>
                        <a:pt x="1000" y="156"/>
                      </a:lnTo>
                      <a:lnTo>
                        <a:pt x="1009" y="119"/>
                      </a:lnTo>
                      <a:lnTo>
                        <a:pt x="1017" y="79"/>
                      </a:lnTo>
                      <a:lnTo>
                        <a:pt x="1021" y="40"/>
                      </a:lnTo>
                      <a:lnTo>
                        <a:pt x="1021" y="0"/>
                      </a:lnTo>
                      <a:lnTo>
                        <a:pt x="93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" name="Freeform 27">
                  <a:extLst>
                    <a:ext uri="{FF2B5EF4-FFF2-40B4-BE49-F238E27FC236}">
                      <a16:creationId xmlns:a16="http://schemas.microsoft.com/office/drawing/2014/main" id="{C4DFA062-4739-E749-B00B-F6701E8DC4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45" y="1307"/>
                  <a:ext cx="1021" cy="788"/>
                </a:xfrm>
                <a:custGeom>
                  <a:avLst/>
                  <a:gdLst>
                    <a:gd name="T0" fmla="*/ 50 w 1021"/>
                    <a:gd name="T1" fmla="*/ 60 h 788"/>
                    <a:gd name="T2" fmla="*/ 141 w 1021"/>
                    <a:gd name="T3" fmla="*/ 68 h 788"/>
                    <a:gd name="T4" fmla="*/ 232 w 1021"/>
                    <a:gd name="T5" fmla="*/ 82 h 788"/>
                    <a:gd name="T6" fmla="*/ 320 w 1021"/>
                    <a:gd name="T7" fmla="*/ 102 h 788"/>
                    <a:gd name="T8" fmla="*/ 403 w 1021"/>
                    <a:gd name="T9" fmla="*/ 130 h 788"/>
                    <a:gd name="T10" fmla="*/ 481 w 1021"/>
                    <a:gd name="T11" fmla="*/ 164 h 788"/>
                    <a:gd name="T12" fmla="*/ 556 w 1021"/>
                    <a:gd name="T13" fmla="*/ 201 h 788"/>
                    <a:gd name="T14" fmla="*/ 627 w 1021"/>
                    <a:gd name="T15" fmla="*/ 247 h 788"/>
                    <a:gd name="T16" fmla="*/ 689 w 1021"/>
                    <a:gd name="T17" fmla="*/ 295 h 788"/>
                    <a:gd name="T18" fmla="*/ 747 w 1021"/>
                    <a:gd name="T19" fmla="*/ 349 h 788"/>
                    <a:gd name="T20" fmla="*/ 797 w 1021"/>
                    <a:gd name="T21" fmla="*/ 408 h 788"/>
                    <a:gd name="T22" fmla="*/ 843 w 1021"/>
                    <a:gd name="T23" fmla="*/ 470 h 788"/>
                    <a:gd name="T24" fmla="*/ 880 w 1021"/>
                    <a:gd name="T25" fmla="*/ 536 h 788"/>
                    <a:gd name="T26" fmla="*/ 905 w 1021"/>
                    <a:gd name="T27" fmla="*/ 604 h 788"/>
                    <a:gd name="T28" fmla="*/ 926 w 1021"/>
                    <a:gd name="T29" fmla="*/ 675 h 788"/>
                    <a:gd name="T30" fmla="*/ 934 w 1021"/>
                    <a:gd name="T31" fmla="*/ 748 h 788"/>
                    <a:gd name="T32" fmla="*/ 1021 w 1021"/>
                    <a:gd name="T33" fmla="*/ 788 h 788"/>
                    <a:gd name="T34" fmla="*/ 1017 w 1021"/>
                    <a:gd name="T35" fmla="*/ 709 h 788"/>
                    <a:gd name="T36" fmla="*/ 1000 w 1021"/>
                    <a:gd name="T37" fmla="*/ 629 h 788"/>
                    <a:gd name="T38" fmla="*/ 975 w 1021"/>
                    <a:gd name="T39" fmla="*/ 556 h 788"/>
                    <a:gd name="T40" fmla="*/ 942 w 1021"/>
                    <a:gd name="T41" fmla="*/ 482 h 788"/>
                    <a:gd name="T42" fmla="*/ 901 w 1021"/>
                    <a:gd name="T43" fmla="*/ 414 h 788"/>
                    <a:gd name="T44" fmla="*/ 847 w 1021"/>
                    <a:gd name="T45" fmla="*/ 349 h 788"/>
                    <a:gd name="T46" fmla="*/ 789 w 1021"/>
                    <a:gd name="T47" fmla="*/ 289 h 788"/>
                    <a:gd name="T48" fmla="*/ 722 w 1021"/>
                    <a:gd name="T49" fmla="*/ 232 h 788"/>
                    <a:gd name="T50" fmla="*/ 652 w 1021"/>
                    <a:gd name="T51" fmla="*/ 181 h 788"/>
                    <a:gd name="T52" fmla="*/ 573 w 1021"/>
                    <a:gd name="T53" fmla="*/ 136 h 788"/>
                    <a:gd name="T54" fmla="*/ 490 w 1021"/>
                    <a:gd name="T55" fmla="*/ 96 h 788"/>
                    <a:gd name="T56" fmla="*/ 398 w 1021"/>
                    <a:gd name="T57" fmla="*/ 62 h 788"/>
                    <a:gd name="T58" fmla="*/ 307 w 1021"/>
                    <a:gd name="T59" fmla="*/ 37 h 788"/>
                    <a:gd name="T60" fmla="*/ 208 w 1021"/>
                    <a:gd name="T61" fmla="*/ 17 h 788"/>
                    <a:gd name="T62" fmla="*/ 104 w 1021"/>
                    <a:gd name="T63" fmla="*/ 3 h 788"/>
                    <a:gd name="T64" fmla="*/ 0 w 1021"/>
                    <a:gd name="T65" fmla="*/ 0 h 78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021" h="788">
                      <a:moveTo>
                        <a:pt x="0" y="60"/>
                      </a:moveTo>
                      <a:lnTo>
                        <a:pt x="50" y="60"/>
                      </a:lnTo>
                      <a:lnTo>
                        <a:pt x="95" y="62"/>
                      </a:lnTo>
                      <a:lnTo>
                        <a:pt x="141" y="68"/>
                      </a:lnTo>
                      <a:lnTo>
                        <a:pt x="187" y="74"/>
                      </a:lnTo>
                      <a:lnTo>
                        <a:pt x="232" y="82"/>
                      </a:lnTo>
                      <a:lnTo>
                        <a:pt x="278" y="91"/>
                      </a:lnTo>
                      <a:lnTo>
                        <a:pt x="320" y="102"/>
                      </a:lnTo>
                      <a:lnTo>
                        <a:pt x="361" y="116"/>
                      </a:lnTo>
                      <a:lnTo>
                        <a:pt x="403" y="130"/>
                      </a:lnTo>
                      <a:lnTo>
                        <a:pt x="444" y="145"/>
                      </a:lnTo>
                      <a:lnTo>
                        <a:pt x="481" y="164"/>
                      </a:lnTo>
                      <a:lnTo>
                        <a:pt x="523" y="181"/>
                      </a:lnTo>
                      <a:lnTo>
                        <a:pt x="556" y="201"/>
                      </a:lnTo>
                      <a:lnTo>
                        <a:pt x="594" y="224"/>
                      </a:lnTo>
                      <a:lnTo>
                        <a:pt x="627" y="247"/>
                      </a:lnTo>
                      <a:lnTo>
                        <a:pt x="660" y="272"/>
                      </a:lnTo>
                      <a:lnTo>
                        <a:pt x="689" y="295"/>
                      </a:lnTo>
                      <a:lnTo>
                        <a:pt x="722" y="323"/>
                      </a:lnTo>
                      <a:lnTo>
                        <a:pt x="747" y="349"/>
                      </a:lnTo>
                      <a:lnTo>
                        <a:pt x="776" y="380"/>
                      </a:lnTo>
                      <a:lnTo>
                        <a:pt x="797" y="408"/>
                      </a:lnTo>
                      <a:lnTo>
                        <a:pt x="822" y="439"/>
                      </a:lnTo>
                      <a:lnTo>
                        <a:pt x="843" y="470"/>
                      </a:lnTo>
                      <a:lnTo>
                        <a:pt x="859" y="502"/>
                      </a:lnTo>
                      <a:lnTo>
                        <a:pt x="880" y="536"/>
                      </a:lnTo>
                      <a:lnTo>
                        <a:pt x="892" y="570"/>
                      </a:lnTo>
                      <a:lnTo>
                        <a:pt x="905" y="604"/>
                      </a:lnTo>
                      <a:lnTo>
                        <a:pt x="917" y="641"/>
                      </a:lnTo>
                      <a:lnTo>
                        <a:pt x="926" y="675"/>
                      </a:lnTo>
                      <a:lnTo>
                        <a:pt x="930" y="711"/>
                      </a:lnTo>
                      <a:lnTo>
                        <a:pt x="934" y="748"/>
                      </a:lnTo>
                      <a:lnTo>
                        <a:pt x="934" y="788"/>
                      </a:lnTo>
                      <a:lnTo>
                        <a:pt x="1021" y="788"/>
                      </a:lnTo>
                      <a:lnTo>
                        <a:pt x="1021" y="748"/>
                      </a:lnTo>
                      <a:lnTo>
                        <a:pt x="1017" y="709"/>
                      </a:lnTo>
                      <a:lnTo>
                        <a:pt x="1009" y="669"/>
                      </a:lnTo>
                      <a:lnTo>
                        <a:pt x="1000" y="629"/>
                      </a:lnTo>
                      <a:lnTo>
                        <a:pt x="988" y="592"/>
                      </a:lnTo>
                      <a:lnTo>
                        <a:pt x="975" y="556"/>
                      </a:lnTo>
                      <a:lnTo>
                        <a:pt x="959" y="519"/>
                      </a:lnTo>
                      <a:lnTo>
                        <a:pt x="942" y="482"/>
                      </a:lnTo>
                      <a:lnTo>
                        <a:pt x="921" y="448"/>
                      </a:lnTo>
                      <a:lnTo>
                        <a:pt x="901" y="414"/>
                      </a:lnTo>
                      <a:lnTo>
                        <a:pt x="876" y="380"/>
                      </a:lnTo>
                      <a:lnTo>
                        <a:pt x="847" y="349"/>
                      </a:lnTo>
                      <a:lnTo>
                        <a:pt x="818" y="317"/>
                      </a:lnTo>
                      <a:lnTo>
                        <a:pt x="789" y="289"/>
                      </a:lnTo>
                      <a:lnTo>
                        <a:pt x="760" y="261"/>
                      </a:lnTo>
                      <a:lnTo>
                        <a:pt x="722" y="232"/>
                      </a:lnTo>
                      <a:lnTo>
                        <a:pt x="689" y="207"/>
                      </a:lnTo>
                      <a:lnTo>
                        <a:pt x="652" y="181"/>
                      </a:lnTo>
                      <a:lnTo>
                        <a:pt x="614" y="159"/>
                      </a:lnTo>
                      <a:lnTo>
                        <a:pt x="573" y="136"/>
                      </a:lnTo>
                      <a:lnTo>
                        <a:pt x="531" y="116"/>
                      </a:lnTo>
                      <a:lnTo>
                        <a:pt x="490" y="96"/>
                      </a:lnTo>
                      <a:lnTo>
                        <a:pt x="444" y="79"/>
                      </a:lnTo>
                      <a:lnTo>
                        <a:pt x="398" y="62"/>
                      </a:lnTo>
                      <a:lnTo>
                        <a:pt x="353" y="48"/>
                      </a:lnTo>
                      <a:lnTo>
                        <a:pt x="307" y="37"/>
                      </a:lnTo>
                      <a:lnTo>
                        <a:pt x="257" y="26"/>
                      </a:lnTo>
                      <a:lnTo>
                        <a:pt x="208" y="17"/>
                      </a:lnTo>
                      <a:lnTo>
                        <a:pt x="158" y="9"/>
                      </a:lnTo>
                      <a:lnTo>
                        <a:pt x="104" y="3"/>
                      </a:lnTo>
                      <a:lnTo>
                        <a:pt x="54" y="0"/>
                      </a:lnTo>
                      <a:lnTo>
                        <a:pt x="0" y="0"/>
                      </a:lnTo>
                      <a:lnTo>
                        <a:pt x="0" y="6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8" name="Freeform 28">
                  <a:extLst>
                    <a:ext uri="{FF2B5EF4-FFF2-40B4-BE49-F238E27FC236}">
                      <a16:creationId xmlns:a16="http://schemas.microsoft.com/office/drawing/2014/main" id="{BF6D32BF-7FE1-3540-A699-854BAA88D7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4" y="1307"/>
                  <a:ext cx="1021" cy="788"/>
                </a:xfrm>
                <a:custGeom>
                  <a:avLst/>
                  <a:gdLst>
                    <a:gd name="T0" fmla="*/ 87 w 1021"/>
                    <a:gd name="T1" fmla="*/ 748 h 788"/>
                    <a:gd name="T2" fmla="*/ 95 w 1021"/>
                    <a:gd name="T3" fmla="*/ 675 h 788"/>
                    <a:gd name="T4" fmla="*/ 116 w 1021"/>
                    <a:gd name="T5" fmla="*/ 604 h 788"/>
                    <a:gd name="T6" fmla="*/ 141 w 1021"/>
                    <a:gd name="T7" fmla="*/ 536 h 788"/>
                    <a:gd name="T8" fmla="*/ 178 w 1021"/>
                    <a:gd name="T9" fmla="*/ 470 h 788"/>
                    <a:gd name="T10" fmla="*/ 224 w 1021"/>
                    <a:gd name="T11" fmla="*/ 408 h 788"/>
                    <a:gd name="T12" fmla="*/ 274 w 1021"/>
                    <a:gd name="T13" fmla="*/ 349 h 788"/>
                    <a:gd name="T14" fmla="*/ 332 w 1021"/>
                    <a:gd name="T15" fmla="*/ 295 h 788"/>
                    <a:gd name="T16" fmla="*/ 394 w 1021"/>
                    <a:gd name="T17" fmla="*/ 247 h 788"/>
                    <a:gd name="T18" fmla="*/ 465 w 1021"/>
                    <a:gd name="T19" fmla="*/ 201 h 788"/>
                    <a:gd name="T20" fmla="*/ 540 w 1021"/>
                    <a:gd name="T21" fmla="*/ 164 h 788"/>
                    <a:gd name="T22" fmla="*/ 618 w 1021"/>
                    <a:gd name="T23" fmla="*/ 130 h 788"/>
                    <a:gd name="T24" fmla="*/ 701 w 1021"/>
                    <a:gd name="T25" fmla="*/ 102 h 788"/>
                    <a:gd name="T26" fmla="*/ 789 w 1021"/>
                    <a:gd name="T27" fmla="*/ 82 h 788"/>
                    <a:gd name="T28" fmla="*/ 880 w 1021"/>
                    <a:gd name="T29" fmla="*/ 68 h 788"/>
                    <a:gd name="T30" fmla="*/ 971 w 1021"/>
                    <a:gd name="T31" fmla="*/ 60 h 788"/>
                    <a:gd name="T32" fmla="*/ 1021 w 1021"/>
                    <a:gd name="T33" fmla="*/ 0 h 788"/>
                    <a:gd name="T34" fmla="*/ 917 w 1021"/>
                    <a:gd name="T35" fmla="*/ 3 h 788"/>
                    <a:gd name="T36" fmla="*/ 813 w 1021"/>
                    <a:gd name="T37" fmla="*/ 17 h 788"/>
                    <a:gd name="T38" fmla="*/ 714 w 1021"/>
                    <a:gd name="T39" fmla="*/ 37 h 788"/>
                    <a:gd name="T40" fmla="*/ 623 w 1021"/>
                    <a:gd name="T41" fmla="*/ 62 h 788"/>
                    <a:gd name="T42" fmla="*/ 531 w 1021"/>
                    <a:gd name="T43" fmla="*/ 96 h 788"/>
                    <a:gd name="T44" fmla="*/ 448 w 1021"/>
                    <a:gd name="T45" fmla="*/ 136 h 788"/>
                    <a:gd name="T46" fmla="*/ 369 w 1021"/>
                    <a:gd name="T47" fmla="*/ 181 h 788"/>
                    <a:gd name="T48" fmla="*/ 299 w 1021"/>
                    <a:gd name="T49" fmla="*/ 232 h 788"/>
                    <a:gd name="T50" fmla="*/ 232 w 1021"/>
                    <a:gd name="T51" fmla="*/ 289 h 788"/>
                    <a:gd name="T52" fmla="*/ 174 w 1021"/>
                    <a:gd name="T53" fmla="*/ 349 h 788"/>
                    <a:gd name="T54" fmla="*/ 120 w 1021"/>
                    <a:gd name="T55" fmla="*/ 414 h 788"/>
                    <a:gd name="T56" fmla="*/ 79 w 1021"/>
                    <a:gd name="T57" fmla="*/ 482 h 788"/>
                    <a:gd name="T58" fmla="*/ 46 w 1021"/>
                    <a:gd name="T59" fmla="*/ 556 h 788"/>
                    <a:gd name="T60" fmla="*/ 21 w 1021"/>
                    <a:gd name="T61" fmla="*/ 629 h 788"/>
                    <a:gd name="T62" fmla="*/ 4 w 1021"/>
                    <a:gd name="T63" fmla="*/ 709 h 788"/>
                    <a:gd name="T64" fmla="*/ 0 w 1021"/>
                    <a:gd name="T65" fmla="*/ 788 h 78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021" h="788">
                      <a:moveTo>
                        <a:pt x="87" y="788"/>
                      </a:moveTo>
                      <a:lnTo>
                        <a:pt x="87" y="748"/>
                      </a:lnTo>
                      <a:lnTo>
                        <a:pt x="91" y="711"/>
                      </a:lnTo>
                      <a:lnTo>
                        <a:pt x="95" y="675"/>
                      </a:lnTo>
                      <a:lnTo>
                        <a:pt x="104" y="641"/>
                      </a:lnTo>
                      <a:lnTo>
                        <a:pt x="116" y="604"/>
                      </a:lnTo>
                      <a:lnTo>
                        <a:pt x="129" y="570"/>
                      </a:lnTo>
                      <a:lnTo>
                        <a:pt x="141" y="536"/>
                      </a:lnTo>
                      <a:lnTo>
                        <a:pt x="162" y="502"/>
                      </a:lnTo>
                      <a:lnTo>
                        <a:pt x="178" y="470"/>
                      </a:lnTo>
                      <a:lnTo>
                        <a:pt x="199" y="439"/>
                      </a:lnTo>
                      <a:lnTo>
                        <a:pt x="224" y="408"/>
                      </a:lnTo>
                      <a:lnTo>
                        <a:pt x="245" y="380"/>
                      </a:lnTo>
                      <a:lnTo>
                        <a:pt x="274" y="349"/>
                      </a:lnTo>
                      <a:lnTo>
                        <a:pt x="299" y="323"/>
                      </a:lnTo>
                      <a:lnTo>
                        <a:pt x="332" y="295"/>
                      </a:lnTo>
                      <a:lnTo>
                        <a:pt x="361" y="272"/>
                      </a:lnTo>
                      <a:lnTo>
                        <a:pt x="394" y="247"/>
                      </a:lnTo>
                      <a:lnTo>
                        <a:pt x="427" y="224"/>
                      </a:lnTo>
                      <a:lnTo>
                        <a:pt x="465" y="201"/>
                      </a:lnTo>
                      <a:lnTo>
                        <a:pt x="498" y="181"/>
                      </a:lnTo>
                      <a:lnTo>
                        <a:pt x="540" y="164"/>
                      </a:lnTo>
                      <a:lnTo>
                        <a:pt x="577" y="145"/>
                      </a:lnTo>
                      <a:lnTo>
                        <a:pt x="618" y="130"/>
                      </a:lnTo>
                      <a:lnTo>
                        <a:pt x="660" y="116"/>
                      </a:lnTo>
                      <a:lnTo>
                        <a:pt x="701" y="102"/>
                      </a:lnTo>
                      <a:lnTo>
                        <a:pt x="743" y="91"/>
                      </a:lnTo>
                      <a:lnTo>
                        <a:pt x="789" y="82"/>
                      </a:lnTo>
                      <a:lnTo>
                        <a:pt x="834" y="74"/>
                      </a:lnTo>
                      <a:lnTo>
                        <a:pt x="880" y="68"/>
                      </a:lnTo>
                      <a:lnTo>
                        <a:pt x="926" y="62"/>
                      </a:lnTo>
                      <a:lnTo>
                        <a:pt x="971" y="60"/>
                      </a:lnTo>
                      <a:lnTo>
                        <a:pt x="1021" y="60"/>
                      </a:lnTo>
                      <a:lnTo>
                        <a:pt x="1021" y="0"/>
                      </a:lnTo>
                      <a:lnTo>
                        <a:pt x="967" y="0"/>
                      </a:lnTo>
                      <a:lnTo>
                        <a:pt x="917" y="3"/>
                      </a:lnTo>
                      <a:lnTo>
                        <a:pt x="863" y="9"/>
                      </a:lnTo>
                      <a:lnTo>
                        <a:pt x="813" y="17"/>
                      </a:lnTo>
                      <a:lnTo>
                        <a:pt x="764" y="26"/>
                      </a:lnTo>
                      <a:lnTo>
                        <a:pt x="714" y="37"/>
                      </a:lnTo>
                      <a:lnTo>
                        <a:pt x="668" y="48"/>
                      </a:lnTo>
                      <a:lnTo>
                        <a:pt x="623" y="62"/>
                      </a:lnTo>
                      <a:lnTo>
                        <a:pt x="577" y="79"/>
                      </a:lnTo>
                      <a:lnTo>
                        <a:pt x="531" y="96"/>
                      </a:lnTo>
                      <a:lnTo>
                        <a:pt x="490" y="116"/>
                      </a:lnTo>
                      <a:lnTo>
                        <a:pt x="448" y="136"/>
                      </a:lnTo>
                      <a:lnTo>
                        <a:pt x="407" y="159"/>
                      </a:lnTo>
                      <a:lnTo>
                        <a:pt x="369" y="181"/>
                      </a:lnTo>
                      <a:lnTo>
                        <a:pt x="332" y="207"/>
                      </a:lnTo>
                      <a:lnTo>
                        <a:pt x="299" y="232"/>
                      </a:lnTo>
                      <a:lnTo>
                        <a:pt x="261" y="261"/>
                      </a:lnTo>
                      <a:lnTo>
                        <a:pt x="232" y="289"/>
                      </a:lnTo>
                      <a:lnTo>
                        <a:pt x="203" y="317"/>
                      </a:lnTo>
                      <a:lnTo>
                        <a:pt x="174" y="349"/>
                      </a:lnTo>
                      <a:lnTo>
                        <a:pt x="145" y="380"/>
                      </a:lnTo>
                      <a:lnTo>
                        <a:pt x="120" y="414"/>
                      </a:lnTo>
                      <a:lnTo>
                        <a:pt x="100" y="448"/>
                      </a:lnTo>
                      <a:lnTo>
                        <a:pt x="79" y="482"/>
                      </a:lnTo>
                      <a:lnTo>
                        <a:pt x="62" y="519"/>
                      </a:lnTo>
                      <a:lnTo>
                        <a:pt x="46" y="556"/>
                      </a:lnTo>
                      <a:lnTo>
                        <a:pt x="33" y="592"/>
                      </a:lnTo>
                      <a:lnTo>
                        <a:pt x="21" y="629"/>
                      </a:lnTo>
                      <a:lnTo>
                        <a:pt x="12" y="669"/>
                      </a:lnTo>
                      <a:lnTo>
                        <a:pt x="4" y="709"/>
                      </a:lnTo>
                      <a:lnTo>
                        <a:pt x="0" y="748"/>
                      </a:lnTo>
                      <a:lnTo>
                        <a:pt x="0" y="788"/>
                      </a:lnTo>
                      <a:lnTo>
                        <a:pt x="87" y="78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9" name="Freeform 29">
                  <a:extLst>
                    <a:ext uri="{FF2B5EF4-FFF2-40B4-BE49-F238E27FC236}">
                      <a16:creationId xmlns:a16="http://schemas.microsoft.com/office/drawing/2014/main" id="{883FE439-8DA8-1D41-A371-A4ABB61B02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4" y="2095"/>
                  <a:ext cx="1021" cy="785"/>
                </a:xfrm>
                <a:custGeom>
                  <a:avLst/>
                  <a:gdLst>
                    <a:gd name="T0" fmla="*/ 971 w 1021"/>
                    <a:gd name="T1" fmla="*/ 725 h 785"/>
                    <a:gd name="T2" fmla="*/ 880 w 1021"/>
                    <a:gd name="T3" fmla="*/ 717 h 785"/>
                    <a:gd name="T4" fmla="*/ 789 w 1021"/>
                    <a:gd name="T5" fmla="*/ 703 h 785"/>
                    <a:gd name="T6" fmla="*/ 701 w 1021"/>
                    <a:gd name="T7" fmla="*/ 683 h 785"/>
                    <a:gd name="T8" fmla="*/ 618 w 1021"/>
                    <a:gd name="T9" fmla="*/ 655 h 785"/>
                    <a:gd name="T10" fmla="*/ 540 w 1021"/>
                    <a:gd name="T11" fmla="*/ 623 h 785"/>
                    <a:gd name="T12" fmla="*/ 465 w 1021"/>
                    <a:gd name="T13" fmla="*/ 584 h 785"/>
                    <a:gd name="T14" fmla="*/ 394 w 1021"/>
                    <a:gd name="T15" fmla="*/ 538 h 785"/>
                    <a:gd name="T16" fmla="*/ 332 w 1021"/>
                    <a:gd name="T17" fmla="*/ 490 h 785"/>
                    <a:gd name="T18" fmla="*/ 274 w 1021"/>
                    <a:gd name="T19" fmla="*/ 436 h 785"/>
                    <a:gd name="T20" fmla="*/ 224 w 1021"/>
                    <a:gd name="T21" fmla="*/ 377 h 785"/>
                    <a:gd name="T22" fmla="*/ 178 w 1021"/>
                    <a:gd name="T23" fmla="*/ 315 h 785"/>
                    <a:gd name="T24" fmla="*/ 141 w 1021"/>
                    <a:gd name="T25" fmla="*/ 249 h 785"/>
                    <a:gd name="T26" fmla="*/ 116 w 1021"/>
                    <a:gd name="T27" fmla="*/ 181 h 785"/>
                    <a:gd name="T28" fmla="*/ 95 w 1021"/>
                    <a:gd name="T29" fmla="*/ 110 h 785"/>
                    <a:gd name="T30" fmla="*/ 87 w 1021"/>
                    <a:gd name="T31" fmla="*/ 37 h 785"/>
                    <a:gd name="T32" fmla="*/ 0 w 1021"/>
                    <a:gd name="T33" fmla="*/ 0 h 785"/>
                    <a:gd name="T34" fmla="*/ 4 w 1021"/>
                    <a:gd name="T35" fmla="*/ 79 h 785"/>
                    <a:gd name="T36" fmla="*/ 21 w 1021"/>
                    <a:gd name="T37" fmla="*/ 156 h 785"/>
                    <a:gd name="T38" fmla="*/ 46 w 1021"/>
                    <a:gd name="T39" fmla="*/ 232 h 785"/>
                    <a:gd name="T40" fmla="*/ 79 w 1021"/>
                    <a:gd name="T41" fmla="*/ 303 h 785"/>
                    <a:gd name="T42" fmla="*/ 120 w 1021"/>
                    <a:gd name="T43" fmla="*/ 371 h 785"/>
                    <a:gd name="T44" fmla="*/ 174 w 1021"/>
                    <a:gd name="T45" fmla="*/ 436 h 785"/>
                    <a:gd name="T46" fmla="*/ 232 w 1021"/>
                    <a:gd name="T47" fmla="*/ 499 h 785"/>
                    <a:gd name="T48" fmla="*/ 299 w 1021"/>
                    <a:gd name="T49" fmla="*/ 553 h 785"/>
                    <a:gd name="T50" fmla="*/ 369 w 1021"/>
                    <a:gd name="T51" fmla="*/ 604 h 785"/>
                    <a:gd name="T52" fmla="*/ 448 w 1021"/>
                    <a:gd name="T53" fmla="*/ 649 h 785"/>
                    <a:gd name="T54" fmla="*/ 531 w 1021"/>
                    <a:gd name="T55" fmla="*/ 689 h 785"/>
                    <a:gd name="T56" fmla="*/ 623 w 1021"/>
                    <a:gd name="T57" fmla="*/ 723 h 785"/>
                    <a:gd name="T58" fmla="*/ 714 w 1021"/>
                    <a:gd name="T59" fmla="*/ 748 h 785"/>
                    <a:gd name="T60" fmla="*/ 813 w 1021"/>
                    <a:gd name="T61" fmla="*/ 768 h 785"/>
                    <a:gd name="T62" fmla="*/ 917 w 1021"/>
                    <a:gd name="T63" fmla="*/ 782 h 785"/>
                    <a:gd name="T64" fmla="*/ 1021 w 1021"/>
                    <a:gd name="T65" fmla="*/ 785 h 78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021" h="785">
                      <a:moveTo>
                        <a:pt x="1021" y="725"/>
                      </a:moveTo>
                      <a:lnTo>
                        <a:pt x="971" y="725"/>
                      </a:lnTo>
                      <a:lnTo>
                        <a:pt x="926" y="723"/>
                      </a:lnTo>
                      <a:lnTo>
                        <a:pt x="880" y="717"/>
                      </a:lnTo>
                      <a:lnTo>
                        <a:pt x="834" y="711"/>
                      </a:lnTo>
                      <a:lnTo>
                        <a:pt x="789" y="703"/>
                      </a:lnTo>
                      <a:lnTo>
                        <a:pt x="743" y="694"/>
                      </a:lnTo>
                      <a:lnTo>
                        <a:pt x="701" y="683"/>
                      </a:lnTo>
                      <a:lnTo>
                        <a:pt x="660" y="669"/>
                      </a:lnTo>
                      <a:lnTo>
                        <a:pt x="618" y="655"/>
                      </a:lnTo>
                      <a:lnTo>
                        <a:pt x="577" y="640"/>
                      </a:lnTo>
                      <a:lnTo>
                        <a:pt x="540" y="623"/>
                      </a:lnTo>
                      <a:lnTo>
                        <a:pt x="498" y="604"/>
                      </a:lnTo>
                      <a:lnTo>
                        <a:pt x="465" y="584"/>
                      </a:lnTo>
                      <a:lnTo>
                        <a:pt x="427" y="561"/>
                      </a:lnTo>
                      <a:lnTo>
                        <a:pt x="394" y="538"/>
                      </a:lnTo>
                      <a:lnTo>
                        <a:pt x="361" y="516"/>
                      </a:lnTo>
                      <a:lnTo>
                        <a:pt x="332" y="490"/>
                      </a:lnTo>
                      <a:lnTo>
                        <a:pt x="299" y="462"/>
                      </a:lnTo>
                      <a:lnTo>
                        <a:pt x="274" y="436"/>
                      </a:lnTo>
                      <a:lnTo>
                        <a:pt x="245" y="408"/>
                      </a:lnTo>
                      <a:lnTo>
                        <a:pt x="224" y="377"/>
                      </a:lnTo>
                      <a:lnTo>
                        <a:pt x="199" y="349"/>
                      </a:lnTo>
                      <a:lnTo>
                        <a:pt x="178" y="315"/>
                      </a:lnTo>
                      <a:lnTo>
                        <a:pt x="162" y="283"/>
                      </a:lnTo>
                      <a:lnTo>
                        <a:pt x="141" y="249"/>
                      </a:lnTo>
                      <a:lnTo>
                        <a:pt x="129" y="215"/>
                      </a:lnTo>
                      <a:lnTo>
                        <a:pt x="116" y="181"/>
                      </a:lnTo>
                      <a:lnTo>
                        <a:pt x="104" y="147"/>
                      </a:lnTo>
                      <a:lnTo>
                        <a:pt x="95" y="110"/>
                      </a:lnTo>
                      <a:lnTo>
                        <a:pt x="91" y="74"/>
                      </a:lnTo>
                      <a:lnTo>
                        <a:pt x="87" y="37"/>
                      </a:lnTo>
                      <a:lnTo>
                        <a:pt x="87" y="0"/>
                      </a:lnTo>
                      <a:lnTo>
                        <a:pt x="0" y="0"/>
                      </a:lnTo>
                      <a:lnTo>
                        <a:pt x="0" y="40"/>
                      </a:lnTo>
                      <a:lnTo>
                        <a:pt x="4" y="79"/>
                      </a:lnTo>
                      <a:lnTo>
                        <a:pt x="12" y="119"/>
                      </a:lnTo>
                      <a:lnTo>
                        <a:pt x="21" y="156"/>
                      </a:lnTo>
                      <a:lnTo>
                        <a:pt x="33" y="195"/>
                      </a:lnTo>
                      <a:lnTo>
                        <a:pt x="46" y="232"/>
                      </a:lnTo>
                      <a:lnTo>
                        <a:pt x="62" y="269"/>
                      </a:lnTo>
                      <a:lnTo>
                        <a:pt x="79" y="303"/>
                      </a:lnTo>
                      <a:lnTo>
                        <a:pt x="100" y="340"/>
                      </a:lnTo>
                      <a:lnTo>
                        <a:pt x="120" y="371"/>
                      </a:lnTo>
                      <a:lnTo>
                        <a:pt x="145" y="405"/>
                      </a:lnTo>
                      <a:lnTo>
                        <a:pt x="174" y="436"/>
                      </a:lnTo>
                      <a:lnTo>
                        <a:pt x="203" y="468"/>
                      </a:lnTo>
                      <a:lnTo>
                        <a:pt x="232" y="499"/>
                      </a:lnTo>
                      <a:lnTo>
                        <a:pt x="261" y="527"/>
                      </a:lnTo>
                      <a:lnTo>
                        <a:pt x="299" y="553"/>
                      </a:lnTo>
                      <a:lnTo>
                        <a:pt x="332" y="581"/>
                      </a:lnTo>
                      <a:lnTo>
                        <a:pt x="369" y="604"/>
                      </a:lnTo>
                      <a:lnTo>
                        <a:pt x="407" y="629"/>
                      </a:lnTo>
                      <a:lnTo>
                        <a:pt x="448" y="649"/>
                      </a:lnTo>
                      <a:lnTo>
                        <a:pt x="490" y="672"/>
                      </a:lnTo>
                      <a:lnTo>
                        <a:pt x="531" y="689"/>
                      </a:lnTo>
                      <a:lnTo>
                        <a:pt x="577" y="706"/>
                      </a:lnTo>
                      <a:lnTo>
                        <a:pt x="623" y="723"/>
                      </a:lnTo>
                      <a:lnTo>
                        <a:pt x="668" y="737"/>
                      </a:lnTo>
                      <a:lnTo>
                        <a:pt x="714" y="748"/>
                      </a:lnTo>
                      <a:lnTo>
                        <a:pt x="764" y="759"/>
                      </a:lnTo>
                      <a:lnTo>
                        <a:pt x="813" y="768"/>
                      </a:lnTo>
                      <a:lnTo>
                        <a:pt x="863" y="776"/>
                      </a:lnTo>
                      <a:lnTo>
                        <a:pt x="917" y="782"/>
                      </a:lnTo>
                      <a:lnTo>
                        <a:pt x="967" y="785"/>
                      </a:lnTo>
                      <a:lnTo>
                        <a:pt x="1021" y="785"/>
                      </a:lnTo>
                      <a:lnTo>
                        <a:pt x="1021" y="7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" name="Freeform 30">
                  <a:extLst>
                    <a:ext uri="{FF2B5EF4-FFF2-40B4-BE49-F238E27FC236}">
                      <a16:creationId xmlns:a16="http://schemas.microsoft.com/office/drawing/2014/main" id="{301D4747-9C95-C64F-BAB3-957EF66EF3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0" y="1769"/>
                  <a:ext cx="150" cy="94"/>
                </a:xfrm>
                <a:custGeom>
                  <a:avLst/>
                  <a:gdLst>
                    <a:gd name="T0" fmla="*/ 150 w 150"/>
                    <a:gd name="T1" fmla="*/ 8 h 94"/>
                    <a:gd name="T2" fmla="*/ 125 w 150"/>
                    <a:gd name="T3" fmla="*/ 8 h 94"/>
                    <a:gd name="T4" fmla="*/ 0 w 150"/>
                    <a:gd name="T5" fmla="*/ 71 h 94"/>
                    <a:gd name="T6" fmla="*/ 25 w 150"/>
                    <a:gd name="T7" fmla="*/ 94 h 94"/>
                    <a:gd name="T8" fmla="*/ 150 w 150"/>
                    <a:gd name="T9" fmla="*/ 31 h 94"/>
                    <a:gd name="T10" fmla="*/ 125 w 150"/>
                    <a:gd name="T11" fmla="*/ 31 h 94"/>
                    <a:gd name="T12" fmla="*/ 150 w 150"/>
                    <a:gd name="T13" fmla="*/ 8 h 94"/>
                    <a:gd name="T14" fmla="*/ 137 w 150"/>
                    <a:gd name="T15" fmla="*/ 0 h 94"/>
                    <a:gd name="T16" fmla="*/ 125 w 150"/>
                    <a:gd name="T17" fmla="*/ 8 h 94"/>
                    <a:gd name="T18" fmla="*/ 150 w 150"/>
                    <a:gd name="T19" fmla="*/ 8 h 9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50" h="94">
                      <a:moveTo>
                        <a:pt x="150" y="8"/>
                      </a:moveTo>
                      <a:lnTo>
                        <a:pt x="125" y="8"/>
                      </a:lnTo>
                      <a:lnTo>
                        <a:pt x="0" y="71"/>
                      </a:lnTo>
                      <a:lnTo>
                        <a:pt x="25" y="94"/>
                      </a:lnTo>
                      <a:lnTo>
                        <a:pt x="150" y="31"/>
                      </a:lnTo>
                      <a:lnTo>
                        <a:pt x="125" y="31"/>
                      </a:lnTo>
                      <a:lnTo>
                        <a:pt x="150" y="8"/>
                      </a:lnTo>
                      <a:lnTo>
                        <a:pt x="137" y="0"/>
                      </a:lnTo>
                      <a:lnTo>
                        <a:pt x="125" y="8"/>
                      </a:lnTo>
                      <a:lnTo>
                        <a:pt x="150" y="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1" name="Freeform 31">
                  <a:extLst>
                    <a:ext uri="{FF2B5EF4-FFF2-40B4-BE49-F238E27FC236}">
                      <a16:creationId xmlns:a16="http://schemas.microsoft.com/office/drawing/2014/main" id="{7C6EBEAA-72B2-0E44-B6AF-DA3A2ECE72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5" y="1777"/>
                  <a:ext cx="431" cy="258"/>
                </a:xfrm>
                <a:custGeom>
                  <a:avLst/>
                  <a:gdLst>
                    <a:gd name="T0" fmla="*/ 415 w 431"/>
                    <a:gd name="T1" fmla="*/ 247 h 258"/>
                    <a:gd name="T2" fmla="*/ 431 w 431"/>
                    <a:gd name="T3" fmla="*/ 239 h 258"/>
                    <a:gd name="T4" fmla="*/ 25 w 431"/>
                    <a:gd name="T5" fmla="*/ 0 h 258"/>
                    <a:gd name="T6" fmla="*/ 0 w 431"/>
                    <a:gd name="T7" fmla="*/ 23 h 258"/>
                    <a:gd name="T8" fmla="*/ 402 w 431"/>
                    <a:gd name="T9" fmla="*/ 258 h 258"/>
                    <a:gd name="T10" fmla="*/ 415 w 431"/>
                    <a:gd name="T11" fmla="*/ 247 h 25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431" h="258">
                      <a:moveTo>
                        <a:pt x="415" y="247"/>
                      </a:moveTo>
                      <a:lnTo>
                        <a:pt x="431" y="239"/>
                      </a:lnTo>
                      <a:lnTo>
                        <a:pt x="25" y="0"/>
                      </a:lnTo>
                      <a:lnTo>
                        <a:pt x="0" y="23"/>
                      </a:lnTo>
                      <a:lnTo>
                        <a:pt x="402" y="258"/>
                      </a:lnTo>
                      <a:lnTo>
                        <a:pt x="415" y="24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2" name="Freeform 32">
                  <a:extLst>
                    <a:ext uri="{FF2B5EF4-FFF2-40B4-BE49-F238E27FC236}">
                      <a16:creationId xmlns:a16="http://schemas.microsoft.com/office/drawing/2014/main" id="{1C94D6A7-FD5B-5844-B084-FBA6EBF250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15" y="1828"/>
                  <a:ext cx="46" cy="230"/>
                </a:xfrm>
                <a:custGeom>
                  <a:avLst/>
                  <a:gdLst>
                    <a:gd name="T0" fmla="*/ 8 w 46"/>
                    <a:gd name="T1" fmla="*/ 188 h 230"/>
                    <a:gd name="T2" fmla="*/ 46 w 46"/>
                    <a:gd name="T3" fmla="*/ 196 h 230"/>
                    <a:gd name="T4" fmla="*/ 46 w 46"/>
                    <a:gd name="T5" fmla="*/ 0 h 230"/>
                    <a:gd name="T6" fmla="*/ 0 w 46"/>
                    <a:gd name="T7" fmla="*/ 0 h 230"/>
                    <a:gd name="T8" fmla="*/ 0 w 46"/>
                    <a:gd name="T9" fmla="*/ 196 h 230"/>
                    <a:gd name="T10" fmla="*/ 38 w 46"/>
                    <a:gd name="T11" fmla="*/ 207 h 230"/>
                    <a:gd name="T12" fmla="*/ 0 w 46"/>
                    <a:gd name="T13" fmla="*/ 196 h 230"/>
                    <a:gd name="T14" fmla="*/ 0 w 46"/>
                    <a:gd name="T15" fmla="*/ 230 h 230"/>
                    <a:gd name="T16" fmla="*/ 38 w 46"/>
                    <a:gd name="T17" fmla="*/ 207 h 230"/>
                    <a:gd name="T18" fmla="*/ 8 w 46"/>
                    <a:gd name="T19" fmla="*/ 188 h 23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46" h="230">
                      <a:moveTo>
                        <a:pt x="8" y="188"/>
                      </a:moveTo>
                      <a:lnTo>
                        <a:pt x="46" y="196"/>
                      </a:lnTo>
                      <a:lnTo>
                        <a:pt x="46" y="0"/>
                      </a:lnTo>
                      <a:lnTo>
                        <a:pt x="0" y="0"/>
                      </a:lnTo>
                      <a:lnTo>
                        <a:pt x="0" y="196"/>
                      </a:lnTo>
                      <a:lnTo>
                        <a:pt x="38" y="207"/>
                      </a:lnTo>
                      <a:lnTo>
                        <a:pt x="0" y="196"/>
                      </a:lnTo>
                      <a:lnTo>
                        <a:pt x="0" y="230"/>
                      </a:lnTo>
                      <a:lnTo>
                        <a:pt x="38" y="207"/>
                      </a:lnTo>
                      <a:lnTo>
                        <a:pt x="8" y="18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3" name="Freeform 33">
                  <a:extLst>
                    <a:ext uri="{FF2B5EF4-FFF2-40B4-BE49-F238E27FC236}">
                      <a16:creationId xmlns:a16="http://schemas.microsoft.com/office/drawing/2014/main" id="{FD90744C-E85A-EA45-A42E-5CB5C4EEB8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23" y="1769"/>
                  <a:ext cx="432" cy="266"/>
                </a:xfrm>
                <a:custGeom>
                  <a:avLst/>
                  <a:gdLst>
                    <a:gd name="T0" fmla="*/ 432 w 432"/>
                    <a:gd name="T1" fmla="*/ 8 h 266"/>
                    <a:gd name="T2" fmla="*/ 403 w 432"/>
                    <a:gd name="T3" fmla="*/ 8 h 266"/>
                    <a:gd name="T4" fmla="*/ 0 w 432"/>
                    <a:gd name="T5" fmla="*/ 247 h 266"/>
                    <a:gd name="T6" fmla="*/ 30 w 432"/>
                    <a:gd name="T7" fmla="*/ 266 h 266"/>
                    <a:gd name="T8" fmla="*/ 432 w 432"/>
                    <a:gd name="T9" fmla="*/ 31 h 266"/>
                    <a:gd name="T10" fmla="*/ 407 w 432"/>
                    <a:gd name="T11" fmla="*/ 31 h 266"/>
                    <a:gd name="T12" fmla="*/ 432 w 432"/>
                    <a:gd name="T13" fmla="*/ 8 h 266"/>
                    <a:gd name="T14" fmla="*/ 420 w 432"/>
                    <a:gd name="T15" fmla="*/ 0 h 266"/>
                    <a:gd name="T16" fmla="*/ 403 w 432"/>
                    <a:gd name="T17" fmla="*/ 8 h 266"/>
                    <a:gd name="T18" fmla="*/ 432 w 432"/>
                    <a:gd name="T19" fmla="*/ 8 h 26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432" h="266">
                      <a:moveTo>
                        <a:pt x="432" y="8"/>
                      </a:moveTo>
                      <a:lnTo>
                        <a:pt x="403" y="8"/>
                      </a:lnTo>
                      <a:lnTo>
                        <a:pt x="0" y="247"/>
                      </a:lnTo>
                      <a:lnTo>
                        <a:pt x="30" y="266"/>
                      </a:lnTo>
                      <a:lnTo>
                        <a:pt x="432" y="31"/>
                      </a:lnTo>
                      <a:lnTo>
                        <a:pt x="407" y="31"/>
                      </a:lnTo>
                      <a:lnTo>
                        <a:pt x="432" y="8"/>
                      </a:lnTo>
                      <a:lnTo>
                        <a:pt x="420" y="0"/>
                      </a:lnTo>
                      <a:lnTo>
                        <a:pt x="403" y="8"/>
                      </a:lnTo>
                      <a:lnTo>
                        <a:pt x="432" y="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" name="Freeform 34">
                  <a:extLst>
                    <a:ext uri="{FF2B5EF4-FFF2-40B4-BE49-F238E27FC236}">
                      <a16:creationId xmlns:a16="http://schemas.microsoft.com/office/drawing/2014/main" id="{9AC4720B-A870-6541-88A4-B456F15D93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7" y="2407"/>
                  <a:ext cx="1129" cy="201"/>
                </a:xfrm>
                <a:custGeom>
                  <a:avLst/>
                  <a:gdLst>
                    <a:gd name="T0" fmla="*/ 1129 w 1129"/>
                    <a:gd name="T1" fmla="*/ 173 h 201"/>
                    <a:gd name="T2" fmla="*/ 1025 w 1129"/>
                    <a:gd name="T3" fmla="*/ 0 h 201"/>
                    <a:gd name="T4" fmla="*/ 988 w 1129"/>
                    <a:gd name="T5" fmla="*/ 11 h 201"/>
                    <a:gd name="T6" fmla="*/ 1046 w 1129"/>
                    <a:gd name="T7" fmla="*/ 110 h 201"/>
                    <a:gd name="T8" fmla="*/ 0 w 1129"/>
                    <a:gd name="T9" fmla="*/ 173 h 201"/>
                    <a:gd name="T10" fmla="*/ 4 w 1129"/>
                    <a:gd name="T11" fmla="*/ 201 h 201"/>
                    <a:gd name="T12" fmla="*/ 1062 w 1129"/>
                    <a:gd name="T13" fmla="*/ 139 h 201"/>
                    <a:gd name="T14" fmla="*/ 1092 w 1129"/>
                    <a:gd name="T15" fmla="*/ 184 h 201"/>
                    <a:gd name="T16" fmla="*/ 1129 w 1129"/>
                    <a:gd name="T17" fmla="*/ 173 h 20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129" h="201">
                      <a:moveTo>
                        <a:pt x="1129" y="173"/>
                      </a:moveTo>
                      <a:lnTo>
                        <a:pt x="1025" y="0"/>
                      </a:lnTo>
                      <a:lnTo>
                        <a:pt x="988" y="11"/>
                      </a:lnTo>
                      <a:lnTo>
                        <a:pt x="1046" y="110"/>
                      </a:lnTo>
                      <a:lnTo>
                        <a:pt x="0" y="173"/>
                      </a:lnTo>
                      <a:lnTo>
                        <a:pt x="4" y="201"/>
                      </a:lnTo>
                      <a:lnTo>
                        <a:pt x="1062" y="139"/>
                      </a:lnTo>
                      <a:lnTo>
                        <a:pt x="1092" y="184"/>
                      </a:lnTo>
                      <a:lnTo>
                        <a:pt x="1129" y="17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5" name="Freeform 35">
                  <a:extLst>
                    <a:ext uri="{FF2B5EF4-FFF2-40B4-BE49-F238E27FC236}">
                      <a16:creationId xmlns:a16="http://schemas.microsoft.com/office/drawing/2014/main" id="{4966FDBB-18F9-5040-9A8A-BC8F9D6648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3" y="2052"/>
                  <a:ext cx="340" cy="233"/>
                </a:xfrm>
                <a:custGeom>
                  <a:avLst/>
                  <a:gdLst>
                    <a:gd name="T0" fmla="*/ 187 w 340"/>
                    <a:gd name="T1" fmla="*/ 233 h 233"/>
                    <a:gd name="T2" fmla="*/ 211 w 340"/>
                    <a:gd name="T3" fmla="*/ 230 h 233"/>
                    <a:gd name="T4" fmla="*/ 236 w 340"/>
                    <a:gd name="T5" fmla="*/ 224 h 233"/>
                    <a:gd name="T6" fmla="*/ 257 w 340"/>
                    <a:gd name="T7" fmla="*/ 216 h 233"/>
                    <a:gd name="T8" fmla="*/ 278 w 340"/>
                    <a:gd name="T9" fmla="*/ 207 h 233"/>
                    <a:gd name="T10" fmla="*/ 294 w 340"/>
                    <a:gd name="T11" fmla="*/ 196 h 233"/>
                    <a:gd name="T12" fmla="*/ 311 w 340"/>
                    <a:gd name="T13" fmla="*/ 182 h 233"/>
                    <a:gd name="T14" fmla="*/ 324 w 340"/>
                    <a:gd name="T15" fmla="*/ 168 h 233"/>
                    <a:gd name="T16" fmla="*/ 332 w 340"/>
                    <a:gd name="T17" fmla="*/ 151 h 233"/>
                    <a:gd name="T18" fmla="*/ 340 w 340"/>
                    <a:gd name="T19" fmla="*/ 134 h 233"/>
                    <a:gd name="T20" fmla="*/ 340 w 340"/>
                    <a:gd name="T21" fmla="*/ 117 h 233"/>
                    <a:gd name="T22" fmla="*/ 340 w 340"/>
                    <a:gd name="T23" fmla="*/ 100 h 233"/>
                    <a:gd name="T24" fmla="*/ 332 w 340"/>
                    <a:gd name="T25" fmla="*/ 83 h 233"/>
                    <a:gd name="T26" fmla="*/ 324 w 340"/>
                    <a:gd name="T27" fmla="*/ 66 h 233"/>
                    <a:gd name="T28" fmla="*/ 311 w 340"/>
                    <a:gd name="T29" fmla="*/ 51 h 233"/>
                    <a:gd name="T30" fmla="*/ 294 w 340"/>
                    <a:gd name="T31" fmla="*/ 37 h 233"/>
                    <a:gd name="T32" fmla="*/ 278 w 340"/>
                    <a:gd name="T33" fmla="*/ 26 h 233"/>
                    <a:gd name="T34" fmla="*/ 257 w 340"/>
                    <a:gd name="T35" fmla="*/ 17 h 233"/>
                    <a:gd name="T36" fmla="*/ 236 w 340"/>
                    <a:gd name="T37" fmla="*/ 9 h 233"/>
                    <a:gd name="T38" fmla="*/ 211 w 340"/>
                    <a:gd name="T39" fmla="*/ 3 h 233"/>
                    <a:gd name="T40" fmla="*/ 187 w 340"/>
                    <a:gd name="T41" fmla="*/ 0 h 233"/>
                    <a:gd name="T42" fmla="*/ 162 w 340"/>
                    <a:gd name="T43" fmla="*/ 0 h 233"/>
                    <a:gd name="T44" fmla="*/ 137 w 340"/>
                    <a:gd name="T45" fmla="*/ 3 h 233"/>
                    <a:gd name="T46" fmla="*/ 112 w 340"/>
                    <a:gd name="T47" fmla="*/ 6 h 233"/>
                    <a:gd name="T48" fmla="*/ 87 w 340"/>
                    <a:gd name="T49" fmla="*/ 15 h 233"/>
                    <a:gd name="T50" fmla="*/ 66 w 340"/>
                    <a:gd name="T51" fmla="*/ 23 h 233"/>
                    <a:gd name="T52" fmla="*/ 50 w 340"/>
                    <a:gd name="T53" fmla="*/ 34 h 233"/>
                    <a:gd name="T54" fmla="*/ 33 w 340"/>
                    <a:gd name="T55" fmla="*/ 46 h 233"/>
                    <a:gd name="T56" fmla="*/ 21 w 340"/>
                    <a:gd name="T57" fmla="*/ 60 h 233"/>
                    <a:gd name="T58" fmla="*/ 8 w 340"/>
                    <a:gd name="T59" fmla="*/ 77 h 233"/>
                    <a:gd name="T60" fmla="*/ 4 w 340"/>
                    <a:gd name="T61" fmla="*/ 94 h 233"/>
                    <a:gd name="T62" fmla="*/ 0 w 340"/>
                    <a:gd name="T63" fmla="*/ 111 h 233"/>
                    <a:gd name="T64" fmla="*/ 0 w 340"/>
                    <a:gd name="T65" fmla="*/ 128 h 233"/>
                    <a:gd name="T66" fmla="*/ 4 w 340"/>
                    <a:gd name="T67" fmla="*/ 145 h 233"/>
                    <a:gd name="T68" fmla="*/ 12 w 340"/>
                    <a:gd name="T69" fmla="*/ 162 h 233"/>
                    <a:gd name="T70" fmla="*/ 25 w 340"/>
                    <a:gd name="T71" fmla="*/ 176 h 233"/>
                    <a:gd name="T72" fmla="*/ 37 w 340"/>
                    <a:gd name="T73" fmla="*/ 190 h 233"/>
                    <a:gd name="T74" fmla="*/ 54 w 340"/>
                    <a:gd name="T75" fmla="*/ 202 h 233"/>
                    <a:gd name="T76" fmla="*/ 75 w 340"/>
                    <a:gd name="T77" fmla="*/ 213 h 233"/>
                    <a:gd name="T78" fmla="*/ 95 w 340"/>
                    <a:gd name="T79" fmla="*/ 221 h 233"/>
                    <a:gd name="T80" fmla="*/ 120 w 340"/>
                    <a:gd name="T81" fmla="*/ 227 h 233"/>
                    <a:gd name="T82" fmla="*/ 145 w 340"/>
                    <a:gd name="T83" fmla="*/ 233 h 233"/>
                    <a:gd name="T84" fmla="*/ 170 w 340"/>
                    <a:gd name="T85" fmla="*/ 233 h 233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340" h="233">
                      <a:moveTo>
                        <a:pt x="170" y="233"/>
                      </a:moveTo>
                      <a:lnTo>
                        <a:pt x="178" y="233"/>
                      </a:lnTo>
                      <a:lnTo>
                        <a:pt x="187" y="233"/>
                      </a:lnTo>
                      <a:lnTo>
                        <a:pt x="195" y="233"/>
                      </a:lnTo>
                      <a:lnTo>
                        <a:pt x="203" y="230"/>
                      </a:lnTo>
                      <a:lnTo>
                        <a:pt x="211" y="230"/>
                      </a:lnTo>
                      <a:lnTo>
                        <a:pt x="220" y="227"/>
                      </a:lnTo>
                      <a:lnTo>
                        <a:pt x="228" y="227"/>
                      </a:lnTo>
                      <a:lnTo>
                        <a:pt x="236" y="224"/>
                      </a:lnTo>
                      <a:lnTo>
                        <a:pt x="245" y="221"/>
                      </a:lnTo>
                      <a:lnTo>
                        <a:pt x="253" y="219"/>
                      </a:lnTo>
                      <a:lnTo>
                        <a:pt x="257" y="216"/>
                      </a:lnTo>
                      <a:lnTo>
                        <a:pt x="265" y="213"/>
                      </a:lnTo>
                      <a:lnTo>
                        <a:pt x="274" y="210"/>
                      </a:lnTo>
                      <a:lnTo>
                        <a:pt x="278" y="207"/>
                      </a:lnTo>
                      <a:lnTo>
                        <a:pt x="286" y="202"/>
                      </a:lnTo>
                      <a:lnTo>
                        <a:pt x="290" y="199"/>
                      </a:lnTo>
                      <a:lnTo>
                        <a:pt x="294" y="196"/>
                      </a:lnTo>
                      <a:lnTo>
                        <a:pt x="303" y="190"/>
                      </a:lnTo>
                      <a:lnTo>
                        <a:pt x="307" y="187"/>
                      </a:lnTo>
                      <a:lnTo>
                        <a:pt x="311" y="182"/>
                      </a:lnTo>
                      <a:lnTo>
                        <a:pt x="315" y="176"/>
                      </a:lnTo>
                      <a:lnTo>
                        <a:pt x="319" y="173"/>
                      </a:lnTo>
                      <a:lnTo>
                        <a:pt x="324" y="168"/>
                      </a:lnTo>
                      <a:lnTo>
                        <a:pt x="328" y="162"/>
                      </a:lnTo>
                      <a:lnTo>
                        <a:pt x="332" y="156"/>
                      </a:lnTo>
                      <a:lnTo>
                        <a:pt x="332" y="151"/>
                      </a:lnTo>
                      <a:lnTo>
                        <a:pt x="336" y="145"/>
                      </a:lnTo>
                      <a:lnTo>
                        <a:pt x="336" y="139"/>
                      </a:lnTo>
                      <a:lnTo>
                        <a:pt x="340" y="134"/>
                      </a:lnTo>
                      <a:lnTo>
                        <a:pt x="340" y="128"/>
                      </a:lnTo>
                      <a:lnTo>
                        <a:pt x="340" y="122"/>
                      </a:lnTo>
                      <a:lnTo>
                        <a:pt x="340" y="117"/>
                      </a:lnTo>
                      <a:lnTo>
                        <a:pt x="340" y="111"/>
                      </a:lnTo>
                      <a:lnTo>
                        <a:pt x="340" y="105"/>
                      </a:lnTo>
                      <a:lnTo>
                        <a:pt x="340" y="100"/>
                      </a:lnTo>
                      <a:lnTo>
                        <a:pt x="336" y="94"/>
                      </a:lnTo>
                      <a:lnTo>
                        <a:pt x="336" y="88"/>
                      </a:lnTo>
                      <a:lnTo>
                        <a:pt x="332" y="83"/>
                      </a:lnTo>
                      <a:lnTo>
                        <a:pt x="332" y="77"/>
                      </a:lnTo>
                      <a:lnTo>
                        <a:pt x="328" y="71"/>
                      </a:lnTo>
                      <a:lnTo>
                        <a:pt x="324" y="66"/>
                      </a:lnTo>
                      <a:lnTo>
                        <a:pt x="319" y="60"/>
                      </a:lnTo>
                      <a:lnTo>
                        <a:pt x="315" y="57"/>
                      </a:lnTo>
                      <a:lnTo>
                        <a:pt x="311" y="51"/>
                      </a:lnTo>
                      <a:lnTo>
                        <a:pt x="307" y="46"/>
                      </a:lnTo>
                      <a:lnTo>
                        <a:pt x="303" y="43"/>
                      </a:lnTo>
                      <a:lnTo>
                        <a:pt x="294" y="37"/>
                      </a:lnTo>
                      <a:lnTo>
                        <a:pt x="290" y="34"/>
                      </a:lnTo>
                      <a:lnTo>
                        <a:pt x="286" y="32"/>
                      </a:lnTo>
                      <a:lnTo>
                        <a:pt x="278" y="26"/>
                      </a:lnTo>
                      <a:lnTo>
                        <a:pt x="274" y="23"/>
                      </a:lnTo>
                      <a:lnTo>
                        <a:pt x="265" y="20"/>
                      </a:lnTo>
                      <a:lnTo>
                        <a:pt x="257" y="17"/>
                      </a:lnTo>
                      <a:lnTo>
                        <a:pt x="253" y="15"/>
                      </a:lnTo>
                      <a:lnTo>
                        <a:pt x="245" y="12"/>
                      </a:lnTo>
                      <a:lnTo>
                        <a:pt x="236" y="9"/>
                      </a:lnTo>
                      <a:lnTo>
                        <a:pt x="228" y="6"/>
                      </a:lnTo>
                      <a:lnTo>
                        <a:pt x="220" y="6"/>
                      </a:lnTo>
                      <a:lnTo>
                        <a:pt x="211" y="3"/>
                      </a:lnTo>
                      <a:lnTo>
                        <a:pt x="203" y="3"/>
                      </a:lnTo>
                      <a:lnTo>
                        <a:pt x="195" y="0"/>
                      </a:lnTo>
                      <a:lnTo>
                        <a:pt x="187" y="0"/>
                      </a:lnTo>
                      <a:lnTo>
                        <a:pt x="178" y="0"/>
                      </a:lnTo>
                      <a:lnTo>
                        <a:pt x="170" y="0"/>
                      </a:lnTo>
                      <a:lnTo>
                        <a:pt x="162" y="0"/>
                      </a:lnTo>
                      <a:lnTo>
                        <a:pt x="153" y="0"/>
                      </a:lnTo>
                      <a:lnTo>
                        <a:pt x="145" y="0"/>
                      </a:lnTo>
                      <a:lnTo>
                        <a:pt x="137" y="3"/>
                      </a:lnTo>
                      <a:lnTo>
                        <a:pt x="128" y="3"/>
                      </a:lnTo>
                      <a:lnTo>
                        <a:pt x="120" y="6"/>
                      </a:lnTo>
                      <a:lnTo>
                        <a:pt x="112" y="6"/>
                      </a:lnTo>
                      <a:lnTo>
                        <a:pt x="104" y="9"/>
                      </a:lnTo>
                      <a:lnTo>
                        <a:pt x="95" y="12"/>
                      </a:lnTo>
                      <a:lnTo>
                        <a:pt x="87" y="15"/>
                      </a:lnTo>
                      <a:lnTo>
                        <a:pt x="79" y="17"/>
                      </a:lnTo>
                      <a:lnTo>
                        <a:pt x="75" y="20"/>
                      </a:lnTo>
                      <a:lnTo>
                        <a:pt x="66" y="23"/>
                      </a:lnTo>
                      <a:lnTo>
                        <a:pt x="62" y="26"/>
                      </a:lnTo>
                      <a:lnTo>
                        <a:pt x="54" y="32"/>
                      </a:lnTo>
                      <a:lnTo>
                        <a:pt x="50" y="34"/>
                      </a:lnTo>
                      <a:lnTo>
                        <a:pt x="41" y="37"/>
                      </a:lnTo>
                      <a:lnTo>
                        <a:pt x="37" y="43"/>
                      </a:lnTo>
                      <a:lnTo>
                        <a:pt x="33" y="46"/>
                      </a:lnTo>
                      <a:lnTo>
                        <a:pt x="29" y="51"/>
                      </a:lnTo>
                      <a:lnTo>
                        <a:pt x="25" y="57"/>
                      </a:lnTo>
                      <a:lnTo>
                        <a:pt x="21" y="60"/>
                      </a:lnTo>
                      <a:lnTo>
                        <a:pt x="16" y="66"/>
                      </a:lnTo>
                      <a:lnTo>
                        <a:pt x="12" y="71"/>
                      </a:lnTo>
                      <a:lnTo>
                        <a:pt x="8" y="77"/>
                      </a:lnTo>
                      <a:lnTo>
                        <a:pt x="8" y="83"/>
                      </a:lnTo>
                      <a:lnTo>
                        <a:pt x="4" y="88"/>
                      </a:lnTo>
                      <a:lnTo>
                        <a:pt x="4" y="94"/>
                      </a:lnTo>
                      <a:lnTo>
                        <a:pt x="0" y="100"/>
                      </a:lnTo>
                      <a:lnTo>
                        <a:pt x="0" y="105"/>
                      </a:lnTo>
                      <a:lnTo>
                        <a:pt x="0" y="111"/>
                      </a:lnTo>
                      <a:lnTo>
                        <a:pt x="0" y="117"/>
                      </a:lnTo>
                      <a:lnTo>
                        <a:pt x="0" y="122"/>
                      </a:lnTo>
                      <a:lnTo>
                        <a:pt x="0" y="128"/>
                      </a:lnTo>
                      <a:lnTo>
                        <a:pt x="0" y="134"/>
                      </a:lnTo>
                      <a:lnTo>
                        <a:pt x="4" y="139"/>
                      </a:lnTo>
                      <a:lnTo>
                        <a:pt x="4" y="145"/>
                      </a:lnTo>
                      <a:lnTo>
                        <a:pt x="8" y="151"/>
                      </a:lnTo>
                      <a:lnTo>
                        <a:pt x="8" y="156"/>
                      </a:lnTo>
                      <a:lnTo>
                        <a:pt x="12" y="162"/>
                      </a:lnTo>
                      <a:lnTo>
                        <a:pt x="16" y="168"/>
                      </a:lnTo>
                      <a:lnTo>
                        <a:pt x="21" y="173"/>
                      </a:lnTo>
                      <a:lnTo>
                        <a:pt x="25" y="176"/>
                      </a:lnTo>
                      <a:lnTo>
                        <a:pt x="29" y="182"/>
                      </a:lnTo>
                      <a:lnTo>
                        <a:pt x="33" y="187"/>
                      </a:lnTo>
                      <a:lnTo>
                        <a:pt x="37" y="190"/>
                      </a:lnTo>
                      <a:lnTo>
                        <a:pt x="41" y="196"/>
                      </a:lnTo>
                      <a:lnTo>
                        <a:pt x="50" y="199"/>
                      </a:lnTo>
                      <a:lnTo>
                        <a:pt x="54" y="202"/>
                      </a:lnTo>
                      <a:lnTo>
                        <a:pt x="62" y="207"/>
                      </a:lnTo>
                      <a:lnTo>
                        <a:pt x="66" y="210"/>
                      </a:lnTo>
                      <a:lnTo>
                        <a:pt x="75" y="213"/>
                      </a:lnTo>
                      <a:lnTo>
                        <a:pt x="79" y="216"/>
                      </a:lnTo>
                      <a:lnTo>
                        <a:pt x="87" y="219"/>
                      </a:lnTo>
                      <a:lnTo>
                        <a:pt x="95" y="221"/>
                      </a:lnTo>
                      <a:lnTo>
                        <a:pt x="104" y="224"/>
                      </a:lnTo>
                      <a:lnTo>
                        <a:pt x="112" y="227"/>
                      </a:lnTo>
                      <a:lnTo>
                        <a:pt x="120" y="227"/>
                      </a:lnTo>
                      <a:lnTo>
                        <a:pt x="128" y="230"/>
                      </a:lnTo>
                      <a:lnTo>
                        <a:pt x="137" y="230"/>
                      </a:lnTo>
                      <a:lnTo>
                        <a:pt x="145" y="233"/>
                      </a:lnTo>
                      <a:lnTo>
                        <a:pt x="153" y="233"/>
                      </a:lnTo>
                      <a:lnTo>
                        <a:pt x="162" y="233"/>
                      </a:lnTo>
                      <a:lnTo>
                        <a:pt x="170" y="2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6" name="Freeform 36">
                  <a:extLst>
                    <a:ext uri="{FF2B5EF4-FFF2-40B4-BE49-F238E27FC236}">
                      <a16:creationId xmlns:a16="http://schemas.microsoft.com/office/drawing/2014/main" id="{62D3DC84-8349-7149-AB08-4582DF9D8C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13" y="2169"/>
                  <a:ext cx="199" cy="133"/>
                </a:xfrm>
                <a:custGeom>
                  <a:avLst/>
                  <a:gdLst>
                    <a:gd name="T0" fmla="*/ 145 w 199"/>
                    <a:gd name="T1" fmla="*/ 5 h 133"/>
                    <a:gd name="T2" fmla="*/ 145 w 199"/>
                    <a:gd name="T3" fmla="*/ 14 h 133"/>
                    <a:gd name="T4" fmla="*/ 141 w 199"/>
                    <a:gd name="T5" fmla="*/ 25 h 133"/>
                    <a:gd name="T6" fmla="*/ 137 w 199"/>
                    <a:gd name="T7" fmla="*/ 34 h 133"/>
                    <a:gd name="T8" fmla="*/ 133 w 199"/>
                    <a:gd name="T9" fmla="*/ 42 h 133"/>
                    <a:gd name="T10" fmla="*/ 124 w 199"/>
                    <a:gd name="T11" fmla="*/ 51 h 133"/>
                    <a:gd name="T12" fmla="*/ 116 w 199"/>
                    <a:gd name="T13" fmla="*/ 59 h 133"/>
                    <a:gd name="T14" fmla="*/ 108 w 199"/>
                    <a:gd name="T15" fmla="*/ 65 h 133"/>
                    <a:gd name="T16" fmla="*/ 95 w 199"/>
                    <a:gd name="T17" fmla="*/ 73 h 133"/>
                    <a:gd name="T18" fmla="*/ 87 w 199"/>
                    <a:gd name="T19" fmla="*/ 79 h 133"/>
                    <a:gd name="T20" fmla="*/ 75 w 199"/>
                    <a:gd name="T21" fmla="*/ 85 h 133"/>
                    <a:gd name="T22" fmla="*/ 62 w 199"/>
                    <a:gd name="T23" fmla="*/ 87 h 133"/>
                    <a:gd name="T24" fmla="*/ 50 w 199"/>
                    <a:gd name="T25" fmla="*/ 93 h 133"/>
                    <a:gd name="T26" fmla="*/ 37 w 199"/>
                    <a:gd name="T27" fmla="*/ 96 h 133"/>
                    <a:gd name="T28" fmla="*/ 21 w 199"/>
                    <a:gd name="T29" fmla="*/ 96 h 133"/>
                    <a:gd name="T30" fmla="*/ 8 w 199"/>
                    <a:gd name="T31" fmla="*/ 99 h 133"/>
                    <a:gd name="T32" fmla="*/ 0 w 199"/>
                    <a:gd name="T33" fmla="*/ 133 h 133"/>
                    <a:gd name="T34" fmla="*/ 21 w 199"/>
                    <a:gd name="T35" fmla="*/ 133 h 133"/>
                    <a:gd name="T36" fmla="*/ 37 w 199"/>
                    <a:gd name="T37" fmla="*/ 130 h 133"/>
                    <a:gd name="T38" fmla="*/ 58 w 199"/>
                    <a:gd name="T39" fmla="*/ 127 h 133"/>
                    <a:gd name="T40" fmla="*/ 75 w 199"/>
                    <a:gd name="T41" fmla="*/ 124 h 133"/>
                    <a:gd name="T42" fmla="*/ 95 w 199"/>
                    <a:gd name="T43" fmla="*/ 119 h 133"/>
                    <a:gd name="T44" fmla="*/ 108 w 199"/>
                    <a:gd name="T45" fmla="*/ 110 h 133"/>
                    <a:gd name="T46" fmla="*/ 124 w 199"/>
                    <a:gd name="T47" fmla="*/ 104 h 133"/>
                    <a:gd name="T48" fmla="*/ 141 w 199"/>
                    <a:gd name="T49" fmla="*/ 96 h 133"/>
                    <a:gd name="T50" fmla="*/ 154 w 199"/>
                    <a:gd name="T51" fmla="*/ 85 h 133"/>
                    <a:gd name="T52" fmla="*/ 162 w 199"/>
                    <a:gd name="T53" fmla="*/ 76 h 133"/>
                    <a:gd name="T54" fmla="*/ 174 w 199"/>
                    <a:gd name="T55" fmla="*/ 65 h 133"/>
                    <a:gd name="T56" fmla="*/ 183 w 199"/>
                    <a:gd name="T57" fmla="*/ 53 h 133"/>
                    <a:gd name="T58" fmla="*/ 187 w 199"/>
                    <a:gd name="T59" fmla="*/ 39 h 133"/>
                    <a:gd name="T60" fmla="*/ 195 w 199"/>
                    <a:gd name="T61" fmla="*/ 28 h 133"/>
                    <a:gd name="T62" fmla="*/ 195 w 199"/>
                    <a:gd name="T63" fmla="*/ 14 h 133"/>
                    <a:gd name="T64" fmla="*/ 199 w 199"/>
                    <a:gd name="T65" fmla="*/ 0 h 13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99" h="133">
                      <a:moveTo>
                        <a:pt x="145" y="0"/>
                      </a:moveTo>
                      <a:lnTo>
                        <a:pt x="145" y="5"/>
                      </a:lnTo>
                      <a:lnTo>
                        <a:pt x="145" y="11"/>
                      </a:lnTo>
                      <a:lnTo>
                        <a:pt x="145" y="14"/>
                      </a:lnTo>
                      <a:lnTo>
                        <a:pt x="141" y="19"/>
                      </a:lnTo>
                      <a:lnTo>
                        <a:pt x="141" y="25"/>
                      </a:lnTo>
                      <a:lnTo>
                        <a:pt x="137" y="28"/>
                      </a:lnTo>
                      <a:lnTo>
                        <a:pt x="137" y="34"/>
                      </a:lnTo>
                      <a:lnTo>
                        <a:pt x="133" y="39"/>
                      </a:lnTo>
                      <a:lnTo>
                        <a:pt x="133" y="42"/>
                      </a:lnTo>
                      <a:lnTo>
                        <a:pt x="129" y="48"/>
                      </a:lnTo>
                      <a:lnTo>
                        <a:pt x="124" y="51"/>
                      </a:lnTo>
                      <a:lnTo>
                        <a:pt x="120" y="53"/>
                      </a:lnTo>
                      <a:lnTo>
                        <a:pt x="116" y="59"/>
                      </a:lnTo>
                      <a:lnTo>
                        <a:pt x="112" y="62"/>
                      </a:lnTo>
                      <a:lnTo>
                        <a:pt x="108" y="65"/>
                      </a:lnTo>
                      <a:lnTo>
                        <a:pt x="104" y="70"/>
                      </a:lnTo>
                      <a:lnTo>
                        <a:pt x="95" y="73"/>
                      </a:lnTo>
                      <a:lnTo>
                        <a:pt x="91" y="76"/>
                      </a:lnTo>
                      <a:lnTo>
                        <a:pt x="87" y="79"/>
                      </a:lnTo>
                      <a:lnTo>
                        <a:pt x="83" y="82"/>
                      </a:lnTo>
                      <a:lnTo>
                        <a:pt x="75" y="85"/>
                      </a:lnTo>
                      <a:lnTo>
                        <a:pt x="71" y="87"/>
                      </a:lnTo>
                      <a:lnTo>
                        <a:pt x="62" y="87"/>
                      </a:lnTo>
                      <a:lnTo>
                        <a:pt x="58" y="90"/>
                      </a:lnTo>
                      <a:lnTo>
                        <a:pt x="50" y="93"/>
                      </a:lnTo>
                      <a:lnTo>
                        <a:pt x="41" y="93"/>
                      </a:lnTo>
                      <a:lnTo>
                        <a:pt x="37" y="96"/>
                      </a:lnTo>
                      <a:lnTo>
                        <a:pt x="29" y="96"/>
                      </a:lnTo>
                      <a:lnTo>
                        <a:pt x="21" y="96"/>
                      </a:lnTo>
                      <a:lnTo>
                        <a:pt x="12" y="99"/>
                      </a:lnTo>
                      <a:lnTo>
                        <a:pt x="8" y="99"/>
                      </a:lnTo>
                      <a:lnTo>
                        <a:pt x="0" y="99"/>
                      </a:lnTo>
                      <a:lnTo>
                        <a:pt x="0" y="133"/>
                      </a:lnTo>
                      <a:lnTo>
                        <a:pt x="8" y="133"/>
                      </a:lnTo>
                      <a:lnTo>
                        <a:pt x="21" y="133"/>
                      </a:lnTo>
                      <a:lnTo>
                        <a:pt x="29" y="133"/>
                      </a:lnTo>
                      <a:lnTo>
                        <a:pt x="37" y="130"/>
                      </a:lnTo>
                      <a:lnTo>
                        <a:pt x="50" y="130"/>
                      </a:lnTo>
                      <a:lnTo>
                        <a:pt x="58" y="127"/>
                      </a:lnTo>
                      <a:lnTo>
                        <a:pt x="66" y="124"/>
                      </a:lnTo>
                      <a:lnTo>
                        <a:pt x="75" y="124"/>
                      </a:lnTo>
                      <a:lnTo>
                        <a:pt x="83" y="121"/>
                      </a:lnTo>
                      <a:lnTo>
                        <a:pt x="95" y="119"/>
                      </a:lnTo>
                      <a:lnTo>
                        <a:pt x="104" y="116"/>
                      </a:lnTo>
                      <a:lnTo>
                        <a:pt x="108" y="110"/>
                      </a:lnTo>
                      <a:lnTo>
                        <a:pt x="116" y="107"/>
                      </a:lnTo>
                      <a:lnTo>
                        <a:pt x="124" y="104"/>
                      </a:lnTo>
                      <a:lnTo>
                        <a:pt x="133" y="99"/>
                      </a:lnTo>
                      <a:lnTo>
                        <a:pt x="141" y="96"/>
                      </a:lnTo>
                      <a:lnTo>
                        <a:pt x="145" y="90"/>
                      </a:lnTo>
                      <a:lnTo>
                        <a:pt x="154" y="85"/>
                      </a:lnTo>
                      <a:lnTo>
                        <a:pt x="158" y="79"/>
                      </a:lnTo>
                      <a:lnTo>
                        <a:pt x="162" y="76"/>
                      </a:lnTo>
                      <a:lnTo>
                        <a:pt x="170" y="70"/>
                      </a:lnTo>
                      <a:lnTo>
                        <a:pt x="174" y="65"/>
                      </a:lnTo>
                      <a:lnTo>
                        <a:pt x="178" y="59"/>
                      </a:lnTo>
                      <a:lnTo>
                        <a:pt x="183" y="53"/>
                      </a:lnTo>
                      <a:lnTo>
                        <a:pt x="187" y="45"/>
                      </a:lnTo>
                      <a:lnTo>
                        <a:pt x="187" y="39"/>
                      </a:lnTo>
                      <a:lnTo>
                        <a:pt x="191" y="34"/>
                      </a:lnTo>
                      <a:lnTo>
                        <a:pt x="195" y="28"/>
                      </a:lnTo>
                      <a:lnTo>
                        <a:pt x="195" y="19"/>
                      </a:lnTo>
                      <a:lnTo>
                        <a:pt x="195" y="14"/>
                      </a:lnTo>
                      <a:lnTo>
                        <a:pt x="199" y="8"/>
                      </a:lnTo>
                      <a:lnTo>
                        <a:pt x="199" y="0"/>
                      </a:lnTo>
                      <a:lnTo>
                        <a:pt x="14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7" name="Freeform 37">
                  <a:extLst>
                    <a:ext uri="{FF2B5EF4-FFF2-40B4-BE49-F238E27FC236}">
                      <a16:creationId xmlns:a16="http://schemas.microsoft.com/office/drawing/2014/main" id="{B7F62D6E-FECF-2840-A115-C19A163AD6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13" y="2033"/>
                  <a:ext cx="199" cy="136"/>
                </a:xfrm>
                <a:custGeom>
                  <a:avLst/>
                  <a:gdLst>
                    <a:gd name="T0" fmla="*/ 8 w 199"/>
                    <a:gd name="T1" fmla="*/ 36 h 136"/>
                    <a:gd name="T2" fmla="*/ 21 w 199"/>
                    <a:gd name="T3" fmla="*/ 36 h 136"/>
                    <a:gd name="T4" fmla="*/ 37 w 199"/>
                    <a:gd name="T5" fmla="*/ 39 h 136"/>
                    <a:gd name="T6" fmla="*/ 50 w 199"/>
                    <a:gd name="T7" fmla="*/ 42 h 136"/>
                    <a:gd name="T8" fmla="*/ 62 w 199"/>
                    <a:gd name="T9" fmla="*/ 48 h 136"/>
                    <a:gd name="T10" fmla="*/ 75 w 199"/>
                    <a:gd name="T11" fmla="*/ 51 h 136"/>
                    <a:gd name="T12" fmla="*/ 87 w 199"/>
                    <a:gd name="T13" fmla="*/ 56 h 136"/>
                    <a:gd name="T14" fmla="*/ 95 w 199"/>
                    <a:gd name="T15" fmla="*/ 62 h 136"/>
                    <a:gd name="T16" fmla="*/ 108 w 199"/>
                    <a:gd name="T17" fmla="*/ 70 h 136"/>
                    <a:gd name="T18" fmla="*/ 116 w 199"/>
                    <a:gd name="T19" fmla="*/ 76 h 136"/>
                    <a:gd name="T20" fmla="*/ 124 w 199"/>
                    <a:gd name="T21" fmla="*/ 85 h 136"/>
                    <a:gd name="T22" fmla="*/ 133 w 199"/>
                    <a:gd name="T23" fmla="*/ 93 h 136"/>
                    <a:gd name="T24" fmla="*/ 137 w 199"/>
                    <a:gd name="T25" fmla="*/ 102 h 136"/>
                    <a:gd name="T26" fmla="*/ 141 w 199"/>
                    <a:gd name="T27" fmla="*/ 110 h 136"/>
                    <a:gd name="T28" fmla="*/ 145 w 199"/>
                    <a:gd name="T29" fmla="*/ 121 h 136"/>
                    <a:gd name="T30" fmla="*/ 145 w 199"/>
                    <a:gd name="T31" fmla="*/ 130 h 136"/>
                    <a:gd name="T32" fmla="*/ 199 w 199"/>
                    <a:gd name="T33" fmla="*/ 136 h 136"/>
                    <a:gd name="T34" fmla="*/ 195 w 199"/>
                    <a:gd name="T35" fmla="*/ 121 h 136"/>
                    <a:gd name="T36" fmla="*/ 195 w 199"/>
                    <a:gd name="T37" fmla="*/ 110 h 136"/>
                    <a:gd name="T38" fmla="*/ 187 w 199"/>
                    <a:gd name="T39" fmla="*/ 96 h 136"/>
                    <a:gd name="T40" fmla="*/ 183 w 199"/>
                    <a:gd name="T41" fmla="*/ 85 h 136"/>
                    <a:gd name="T42" fmla="*/ 174 w 199"/>
                    <a:gd name="T43" fmla="*/ 70 h 136"/>
                    <a:gd name="T44" fmla="*/ 162 w 199"/>
                    <a:gd name="T45" fmla="*/ 62 h 136"/>
                    <a:gd name="T46" fmla="*/ 154 w 199"/>
                    <a:gd name="T47" fmla="*/ 51 h 136"/>
                    <a:gd name="T48" fmla="*/ 141 w 199"/>
                    <a:gd name="T49" fmla="*/ 39 h 136"/>
                    <a:gd name="T50" fmla="*/ 124 w 199"/>
                    <a:gd name="T51" fmla="*/ 31 h 136"/>
                    <a:gd name="T52" fmla="*/ 112 w 199"/>
                    <a:gd name="T53" fmla="*/ 25 h 136"/>
                    <a:gd name="T54" fmla="*/ 95 w 199"/>
                    <a:gd name="T55" fmla="*/ 17 h 136"/>
                    <a:gd name="T56" fmla="*/ 75 w 199"/>
                    <a:gd name="T57" fmla="*/ 11 h 136"/>
                    <a:gd name="T58" fmla="*/ 58 w 199"/>
                    <a:gd name="T59" fmla="*/ 8 h 136"/>
                    <a:gd name="T60" fmla="*/ 37 w 199"/>
                    <a:gd name="T61" fmla="*/ 2 h 136"/>
                    <a:gd name="T62" fmla="*/ 21 w 199"/>
                    <a:gd name="T63" fmla="*/ 2 h 136"/>
                    <a:gd name="T64" fmla="*/ 0 w 199"/>
                    <a:gd name="T65" fmla="*/ 0 h 1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99" h="136">
                      <a:moveTo>
                        <a:pt x="0" y="36"/>
                      </a:moveTo>
                      <a:lnTo>
                        <a:pt x="8" y="36"/>
                      </a:lnTo>
                      <a:lnTo>
                        <a:pt x="12" y="36"/>
                      </a:lnTo>
                      <a:lnTo>
                        <a:pt x="21" y="36"/>
                      </a:lnTo>
                      <a:lnTo>
                        <a:pt x="29" y="39"/>
                      </a:lnTo>
                      <a:lnTo>
                        <a:pt x="37" y="39"/>
                      </a:lnTo>
                      <a:lnTo>
                        <a:pt x="41" y="42"/>
                      </a:lnTo>
                      <a:lnTo>
                        <a:pt x="50" y="42"/>
                      </a:lnTo>
                      <a:lnTo>
                        <a:pt x="58" y="45"/>
                      </a:lnTo>
                      <a:lnTo>
                        <a:pt x="62" y="48"/>
                      </a:lnTo>
                      <a:lnTo>
                        <a:pt x="71" y="48"/>
                      </a:lnTo>
                      <a:lnTo>
                        <a:pt x="75" y="51"/>
                      </a:lnTo>
                      <a:lnTo>
                        <a:pt x="79" y="53"/>
                      </a:lnTo>
                      <a:lnTo>
                        <a:pt x="87" y="56"/>
                      </a:lnTo>
                      <a:lnTo>
                        <a:pt x="91" y="59"/>
                      </a:lnTo>
                      <a:lnTo>
                        <a:pt x="95" y="62"/>
                      </a:lnTo>
                      <a:lnTo>
                        <a:pt x="104" y="65"/>
                      </a:lnTo>
                      <a:lnTo>
                        <a:pt x="108" y="70"/>
                      </a:lnTo>
                      <a:lnTo>
                        <a:pt x="112" y="73"/>
                      </a:lnTo>
                      <a:lnTo>
                        <a:pt x="116" y="76"/>
                      </a:lnTo>
                      <a:lnTo>
                        <a:pt x="120" y="82"/>
                      </a:lnTo>
                      <a:lnTo>
                        <a:pt x="124" y="85"/>
                      </a:lnTo>
                      <a:lnTo>
                        <a:pt x="129" y="90"/>
                      </a:lnTo>
                      <a:lnTo>
                        <a:pt x="133" y="93"/>
                      </a:lnTo>
                      <a:lnTo>
                        <a:pt x="133" y="99"/>
                      </a:lnTo>
                      <a:lnTo>
                        <a:pt x="137" y="102"/>
                      </a:lnTo>
                      <a:lnTo>
                        <a:pt x="137" y="107"/>
                      </a:lnTo>
                      <a:lnTo>
                        <a:pt x="141" y="110"/>
                      </a:lnTo>
                      <a:lnTo>
                        <a:pt x="141" y="116"/>
                      </a:lnTo>
                      <a:lnTo>
                        <a:pt x="145" y="121"/>
                      </a:lnTo>
                      <a:lnTo>
                        <a:pt x="145" y="127"/>
                      </a:lnTo>
                      <a:lnTo>
                        <a:pt x="145" y="130"/>
                      </a:lnTo>
                      <a:lnTo>
                        <a:pt x="145" y="136"/>
                      </a:lnTo>
                      <a:lnTo>
                        <a:pt x="199" y="136"/>
                      </a:lnTo>
                      <a:lnTo>
                        <a:pt x="199" y="130"/>
                      </a:lnTo>
                      <a:lnTo>
                        <a:pt x="195" y="121"/>
                      </a:lnTo>
                      <a:lnTo>
                        <a:pt x="195" y="116"/>
                      </a:lnTo>
                      <a:lnTo>
                        <a:pt x="195" y="110"/>
                      </a:lnTo>
                      <a:lnTo>
                        <a:pt x="191" y="102"/>
                      </a:lnTo>
                      <a:lnTo>
                        <a:pt x="187" y="96"/>
                      </a:lnTo>
                      <a:lnTo>
                        <a:pt x="187" y="90"/>
                      </a:lnTo>
                      <a:lnTo>
                        <a:pt x="183" y="85"/>
                      </a:lnTo>
                      <a:lnTo>
                        <a:pt x="178" y="79"/>
                      </a:lnTo>
                      <a:lnTo>
                        <a:pt x="174" y="70"/>
                      </a:lnTo>
                      <a:lnTo>
                        <a:pt x="170" y="65"/>
                      </a:lnTo>
                      <a:lnTo>
                        <a:pt x="162" y="62"/>
                      </a:lnTo>
                      <a:lnTo>
                        <a:pt x="158" y="56"/>
                      </a:lnTo>
                      <a:lnTo>
                        <a:pt x="154" y="51"/>
                      </a:lnTo>
                      <a:lnTo>
                        <a:pt x="145" y="45"/>
                      </a:lnTo>
                      <a:lnTo>
                        <a:pt x="141" y="39"/>
                      </a:lnTo>
                      <a:lnTo>
                        <a:pt x="133" y="36"/>
                      </a:lnTo>
                      <a:lnTo>
                        <a:pt x="124" y="31"/>
                      </a:lnTo>
                      <a:lnTo>
                        <a:pt x="116" y="28"/>
                      </a:lnTo>
                      <a:lnTo>
                        <a:pt x="112" y="25"/>
                      </a:lnTo>
                      <a:lnTo>
                        <a:pt x="104" y="19"/>
                      </a:lnTo>
                      <a:lnTo>
                        <a:pt x="95" y="17"/>
                      </a:lnTo>
                      <a:lnTo>
                        <a:pt x="87" y="14"/>
                      </a:lnTo>
                      <a:lnTo>
                        <a:pt x="75" y="11"/>
                      </a:lnTo>
                      <a:lnTo>
                        <a:pt x="66" y="8"/>
                      </a:lnTo>
                      <a:lnTo>
                        <a:pt x="58" y="8"/>
                      </a:lnTo>
                      <a:lnTo>
                        <a:pt x="50" y="5"/>
                      </a:lnTo>
                      <a:lnTo>
                        <a:pt x="37" y="2"/>
                      </a:lnTo>
                      <a:lnTo>
                        <a:pt x="29" y="2"/>
                      </a:lnTo>
                      <a:lnTo>
                        <a:pt x="21" y="2"/>
                      </a:lnTo>
                      <a:lnTo>
                        <a:pt x="8" y="2"/>
                      </a:lnTo>
                      <a:lnTo>
                        <a:pt x="0" y="0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8" name="Freeform 38">
                  <a:extLst>
                    <a:ext uri="{FF2B5EF4-FFF2-40B4-BE49-F238E27FC236}">
                      <a16:creationId xmlns:a16="http://schemas.microsoft.com/office/drawing/2014/main" id="{2EC9AD35-C4CA-014E-A965-61BC003FFE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4" y="2033"/>
                  <a:ext cx="199" cy="136"/>
                </a:xfrm>
                <a:custGeom>
                  <a:avLst/>
                  <a:gdLst>
                    <a:gd name="T0" fmla="*/ 54 w 199"/>
                    <a:gd name="T1" fmla="*/ 130 h 136"/>
                    <a:gd name="T2" fmla="*/ 54 w 199"/>
                    <a:gd name="T3" fmla="*/ 121 h 136"/>
                    <a:gd name="T4" fmla="*/ 58 w 199"/>
                    <a:gd name="T5" fmla="*/ 110 h 136"/>
                    <a:gd name="T6" fmla="*/ 62 w 199"/>
                    <a:gd name="T7" fmla="*/ 102 h 136"/>
                    <a:gd name="T8" fmla="*/ 66 w 199"/>
                    <a:gd name="T9" fmla="*/ 93 h 136"/>
                    <a:gd name="T10" fmla="*/ 74 w 199"/>
                    <a:gd name="T11" fmla="*/ 85 h 136"/>
                    <a:gd name="T12" fmla="*/ 83 w 199"/>
                    <a:gd name="T13" fmla="*/ 76 h 136"/>
                    <a:gd name="T14" fmla="*/ 91 w 199"/>
                    <a:gd name="T15" fmla="*/ 70 h 136"/>
                    <a:gd name="T16" fmla="*/ 99 w 199"/>
                    <a:gd name="T17" fmla="*/ 62 h 136"/>
                    <a:gd name="T18" fmla="*/ 112 w 199"/>
                    <a:gd name="T19" fmla="*/ 56 h 136"/>
                    <a:gd name="T20" fmla="*/ 124 w 199"/>
                    <a:gd name="T21" fmla="*/ 51 h 136"/>
                    <a:gd name="T22" fmla="*/ 137 w 199"/>
                    <a:gd name="T23" fmla="*/ 48 h 136"/>
                    <a:gd name="T24" fmla="*/ 149 w 199"/>
                    <a:gd name="T25" fmla="*/ 42 h 136"/>
                    <a:gd name="T26" fmla="*/ 162 w 199"/>
                    <a:gd name="T27" fmla="*/ 39 h 136"/>
                    <a:gd name="T28" fmla="*/ 178 w 199"/>
                    <a:gd name="T29" fmla="*/ 36 h 136"/>
                    <a:gd name="T30" fmla="*/ 191 w 199"/>
                    <a:gd name="T31" fmla="*/ 36 h 136"/>
                    <a:gd name="T32" fmla="*/ 199 w 199"/>
                    <a:gd name="T33" fmla="*/ 0 h 136"/>
                    <a:gd name="T34" fmla="*/ 178 w 199"/>
                    <a:gd name="T35" fmla="*/ 2 h 136"/>
                    <a:gd name="T36" fmla="*/ 157 w 199"/>
                    <a:gd name="T37" fmla="*/ 2 h 136"/>
                    <a:gd name="T38" fmla="*/ 141 w 199"/>
                    <a:gd name="T39" fmla="*/ 8 h 136"/>
                    <a:gd name="T40" fmla="*/ 120 w 199"/>
                    <a:gd name="T41" fmla="*/ 11 h 136"/>
                    <a:gd name="T42" fmla="*/ 104 w 199"/>
                    <a:gd name="T43" fmla="*/ 17 h 136"/>
                    <a:gd name="T44" fmla="*/ 87 w 199"/>
                    <a:gd name="T45" fmla="*/ 25 h 136"/>
                    <a:gd name="T46" fmla="*/ 74 w 199"/>
                    <a:gd name="T47" fmla="*/ 31 h 136"/>
                    <a:gd name="T48" fmla="*/ 58 w 199"/>
                    <a:gd name="T49" fmla="*/ 42 h 136"/>
                    <a:gd name="T50" fmla="*/ 45 w 199"/>
                    <a:gd name="T51" fmla="*/ 51 h 136"/>
                    <a:gd name="T52" fmla="*/ 37 w 199"/>
                    <a:gd name="T53" fmla="*/ 62 h 136"/>
                    <a:gd name="T54" fmla="*/ 25 w 199"/>
                    <a:gd name="T55" fmla="*/ 73 h 136"/>
                    <a:gd name="T56" fmla="*/ 16 w 199"/>
                    <a:gd name="T57" fmla="*/ 85 h 136"/>
                    <a:gd name="T58" fmla="*/ 12 w 199"/>
                    <a:gd name="T59" fmla="*/ 96 h 136"/>
                    <a:gd name="T60" fmla="*/ 4 w 199"/>
                    <a:gd name="T61" fmla="*/ 110 h 136"/>
                    <a:gd name="T62" fmla="*/ 4 w 199"/>
                    <a:gd name="T63" fmla="*/ 121 h 136"/>
                    <a:gd name="T64" fmla="*/ 0 w 199"/>
                    <a:gd name="T65" fmla="*/ 136 h 1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99" h="136">
                      <a:moveTo>
                        <a:pt x="54" y="136"/>
                      </a:moveTo>
                      <a:lnTo>
                        <a:pt x="54" y="130"/>
                      </a:lnTo>
                      <a:lnTo>
                        <a:pt x="54" y="127"/>
                      </a:lnTo>
                      <a:lnTo>
                        <a:pt x="54" y="121"/>
                      </a:lnTo>
                      <a:lnTo>
                        <a:pt x="58" y="116"/>
                      </a:lnTo>
                      <a:lnTo>
                        <a:pt x="58" y="110"/>
                      </a:lnTo>
                      <a:lnTo>
                        <a:pt x="62" y="107"/>
                      </a:lnTo>
                      <a:lnTo>
                        <a:pt x="62" y="102"/>
                      </a:lnTo>
                      <a:lnTo>
                        <a:pt x="66" y="99"/>
                      </a:lnTo>
                      <a:lnTo>
                        <a:pt x="66" y="93"/>
                      </a:lnTo>
                      <a:lnTo>
                        <a:pt x="70" y="87"/>
                      </a:lnTo>
                      <a:lnTo>
                        <a:pt x="74" y="85"/>
                      </a:lnTo>
                      <a:lnTo>
                        <a:pt x="79" y="82"/>
                      </a:lnTo>
                      <a:lnTo>
                        <a:pt x="83" y="76"/>
                      </a:lnTo>
                      <a:lnTo>
                        <a:pt x="87" y="73"/>
                      </a:lnTo>
                      <a:lnTo>
                        <a:pt x="91" y="70"/>
                      </a:lnTo>
                      <a:lnTo>
                        <a:pt x="95" y="65"/>
                      </a:lnTo>
                      <a:lnTo>
                        <a:pt x="99" y="62"/>
                      </a:lnTo>
                      <a:lnTo>
                        <a:pt x="108" y="59"/>
                      </a:lnTo>
                      <a:lnTo>
                        <a:pt x="112" y="56"/>
                      </a:lnTo>
                      <a:lnTo>
                        <a:pt x="116" y="53"/>
                      </a:lnTo>
                      <a:lnTo>
                        <a:pt x="124" y="51"/>
                      </a:lnTo>
                      <a:lnTo>
                        <a:pt x="128" y="48"/>
                      </a:lnTo>
                      <a:lnTo>
                        <a:pt x="137" y="48"/>
                      </a:lnTo>
                      <a:lnTo>
                        <a:pt x="141" y="45"/>
                      </a:lnTo>
                      <a:lnTo>
                        <a:pt x="149" y="42"/>
                      </a:lnTo>
                      <a:lnTo>
                        <a:pt x="153" y="42"/>
                      </a:lnTo>
                      <a:lnTo>
                        <a:pt x="162" y="39"/>
                      </a:lnTo>
                      <a:lnTo>
                        <a:pt x="170" y="39"/>
                      </a:lnTo>
                      <a:lnTo>
                        <a:pt x="178" y="36"/>
                      </a:lnTo>
                      <a:lnTo>
                        <a:pt x="182" y="36"/>
                      </a:lnTo>
                      <a:lnTo>
                        <a:pt x="191" y="36"/>
                      </a:lnTo>
                      <a:lnTo>
                        <a:pt x="199" y="36"/>
                      </a:lnTo>
                      <a:lnTo>
                        <a:pt x="199" y="0"/>
                      </a:lnTo>
                      <a:lnTo>
                        <a:pt x="187" y="2"/>
                      </a:lnTo>
                      <a:lnTo>
                        <a:pt x="178" y="2"/>
                      </a:lnTo>
                      <a:lnTo>
                        <a:pt x="170" y="2"/>
                      </a:lnTo>
                      <a:lnTo>
                        <a:pt x="157" y="2"/>
                      </a:lnTo>
                      <a:lnTo>
                        <a:pt x="149" y="5"/>
                      </a:lnTo>
                      <a:lnTo>
                        <a:pt x="141" y="8"/>
                      </a:lnTo>
                      <a:lnTo>
                        <a:pt x="133" y="8"/>
                      </a:lnTo>
                      <a:lnTo>
                        <a:pt x="120" y="11"/>
                      </a:lnTo>
                      <a:lnTo>
                        <a:pt x="112" y="14"/>
                      </a:lnTo>
                      <a:lnTo>
                        <a:pt x="104" y="17"/>
                      </a:lnTo>
                      <a:lnTo>
                        <a:pt x="95" y="19"/>
                      </a:lnTo>
                      <a:lnTo>
                        <a:pt x="87" y="25"/>
                      </a:lnTo>
                      <a:lnTo>
                        <a:pt x="79" y="28"/>
                      </a:lnTo>
                      <a:lnTo>
                        <a:pt x="74" y="31"/>
                      </a:lnTo>
                      <a:lnTo>
                        <a:pt x="66" y="36"/>
                      </a:lnTo>
                      <a:lnTo>
                        <a:pt x="58" y="42"/>
                      </a:lnTo>
                      <a:lnTo>
                        <a:pt x="54" y="45"/>
                      </a:lnTo>
                      <a:lnTo>
                        <a:pt x="45" y="51"/>
                      </a:lnTo>
                      <a:lnTo>
                        <a:pt x="41" y="56"/>
                      </a:lnTo>
                      <a:lnTo>
                        <a:pt x="37" y="62"/>
                      </a:lnTo>
                      <a:lnTo>
                        <a:pt x="29" y="68"/>
                      </a:lnTo>
                      <a:lnTo>
                        <a:pt x="25" y="73"/>
                      </a:lnTo>
                      <a:lnTo>
                        <a:pt x="21" y="79"/>
                      </a:lnTo>
                      <a:lnTo>
                        <a:pt x="16" y="85"/>
                      </a:lnTo>
                      <a:lnTo>
                        <a:pt x="12" y="90"/>
                      </a:lnTo>
                      <a:lnTo>
                        <a:pt x="12" y="96"/>
                      </a:lnTo>
                      <a:lnTo>
                        <a:pt x="8" y="102"/>
                      </a:lnTo>
                      <a:lnTo>
                        <a:pt x="4" y="110"/>
                      </a:lnTo>
                      <a:lnTo>
                        <a:pt x="4" y="116"/>
                      </a:lnTo>
                      <a:lnTo>
                        <a:pt x="4" y="121"/>
                      </a:lnTo>
                      <a:lnTo>
                        <a:pt x="4" y="130"/>
                      </a:lnTo>
                      <a:lnTo>
                        <a:pt x="0" y="136"/>
                      </a:lnTo>
                      <a:lnTo>
                        <a:pt x="54" y="13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9" name="Freeform 39">
                  <a:extLst>
                    <a:ext uri="{FF2B5EF4-FFF2-40B4-BE49-F238E27FC236}">
                      <a16:creationId xmlns:a16="http://schemas.microsoft.com/office/drawing/2014/main" id="{02C2E64A-CA07-D84E-B894-491368239F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4" y="2169"/>
                  <a:ext cx="199" cy="133"/>
                </a:xfrm>
                <a:custGeom>
                  <a:avLst/>
                  <a:gdLst>
                    <a:gd name="T0" fmla="*/ 191 w 199"/>
                    <a:gd name="T1" fmla="*/ 99 h 133"/>
                    <a:gd name="T2" fmla="*/ 178 w 199"/>
                    <a:gd name="T3" fmla="*/ 96 h 133"/>
                    <a:gd name="T4" fmla="*/ 162 w 199"/>
                    <a:gd name="T5" fmla="*/ 96 h 133"/>
                    <a:gd name="T6" fmla="*/ 149 w 199"/>
                    <a:gd name="T7" fmla="*/ 93 h 133"/>
                    <a:gd name="T8" fmla="*/ 137 w 199"/>
                    <a:gd name="T9" fmla="*/ 87 h 133"/>
                    <a:gd name="T10" fmla="*/ 124 w 199"/>
                    <a:gd name="T11" fmla="*/ 85 h 133"/>
                    <a:gd name="T12" fmla="*/ 112 w 199"/>
                    <a:gd name="T13" fmla="*/ 79 h 133"/>
                    <a:gd name="T14" fmla="*/ 99 w 199"/>
                    <a:gd name="T15" fmla="*/ 73 h 133"/>
                    <a:gd name="T16" fmla="*/ 91 w 199"/>
                    <a:gd name="T17" fmla="*/ 65 h 133"/>
                    <a:gd name="T18" fmla="*/ 83 w 199"/>
                    <a:gd name="T19" fmla="*/ 59 h 133"/>
                    <a:gd name="T20" fmla="*/ 74 w 199"/>
                    <a:gd name="T21" fmla="*/ 51 h 133"/>
                    <a:gd name="T22" fmla="*/ 66 w 199"/>
                    <a:gd name="T23" fmla="*/ 42 h 133"/>
                    <a:gd name="T24" fmla="*/ 62 w 199"/>
                    <a:gd name="T25" fmla="*/ 34 h 133"/>
                    <a:gd name="T26" fmla="*/ 58 w 199"/>
                    <a:gd name="T27" fmla="*/ 25 h 133"/>
                    <a:gd name="T28" fmla="*/ 54 w 199"/>
                    <a:gd name="T29" fmla="*/ 14 h 133"/>
                    <a:gd name="T30" fmla="*/ 54 w 199"/>
                    <a:gd name="T31" fmla="*/ 5 h 133"/>
                    <a:gd name="T32" fmla="*/ 0 w 199"/>
                    <a:gd name="T33" fmla="*/ 0 h 133"/>
                    <a:gd name="T34" fmla="*/ 4 w 199"/>
                    <a:gd name="T35" fmla="*/ 14 h 133"/>
                    <a:gd name="T36" fmla="*/ 4 w 199"/>
                    <a:gd name="T37" fmla="*/ 28 h 133"/>
                    <a:gd name="T38" fmla="*/ 12 w 199"/>
                    <a:gd name="T39" fmla="*/ 39 h 133"/>
                    <a:gd name="T40" fmla="*/ 16 w 199"/>
                    <a:gd name="T41" fmla="*/ 53 h 133"/>
                    <a:gd name="T42" fmla="*/ 25 w 199"/>
                    <a:gd name="T43" fmla="*/ 65 h 133"/>
                    <a:gd name="T44" fmla="*/ 37 w 199"/>
                    <a:gd name="T45" fmla="*/ 76 h 133"/>
                    <a:gd name="T46" fmla="*/ 45 w 199"/>
                    <a:gd name="T47" fmla="*/ 85 h 133"/>
                    <a:gd name="T48" fmla="*/ 58 w 199"/>
                    <a:gd name="T49" fmla="*/ 96 h 133"/>
                    <a:gd name="T50" fmla="*/ 74 w 199"/>
                    <a:gd name="T51" fmla="*/ 104 h 133"/>
                    <a:gd name="T52" fmla="*/ 87 w 199"/>
                    <a:gd name="T53" fmla="*/ 110 h 133"/>
                    <a:gd name="T54" fmla="*/ 104 w 199"/>
                    <a:gd name="T55" fmla="*/ 119 h 133"/>
                    <a:gd name="T56" fmla="*/ 120 w 199"/>
                    <a:gd name="T57" fmla="*/ 124 h 133"/>
                    <a:gd name="T58" fmla="*/ 141 w 199"/>
                    <a:gd name="T59" fmla="*/ 127 h 133"/>
                    <a:gd name="T60" fmla="*/ 157 w 199"/>
                    <a:gd name="T61" fmla="*/ 130 h 133"/>
                    <a:gd name="T62" fmla="*/ 178 w 199"/>
                    <a:gd name="T63" fmla="*/ 133 h 133"/>
                    <a:gd name="T64" fmla="*/ 199 w 199"/>
                    <a:gd name="T65" fmla="*/ 133 h 13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99" h="133">
                      <a:moveTo>
                        <a:pt x="199" y="99"/>
                      </a:moveTo>
                      <a:lnTo>
                        <a:pt x="191" y="99"/>
                      </a:lnTo>
                      <a:lnTo>
                        <a:pt x="182" y="99"/>
                      </a:lnTo>
                      <a:lnTo>
                        <a:pt x="178" y="96"/>
                      </a:lnTo>
                      <a:lnTo>
                        <a:pt x="170" y="96"/>
                      </a:lnTo>
                      <a:lnTo>
                        <a:pt x="162" y="96"/>
                      </a:lnTo>
                      <a:lnTo>
                        <a:pt x="153" y="93"/>
                      </a:lnTo>
                      <a:lnTo>
                        <a:pt x="149" y="93"/>
                      </a:lnTo>
                      <a:lnTo>
                        <a:pt x="141" y="90"/>
                      </a:lnTo>
                      <a:lnTo>
                        <a:pt x="137" y="87"/>
                      </a:lnTo>
                      <a:lnTo>
                        <a:pt x="128" y="87"/>
                      </a:lnTo>
                      <a:lnTo>
                        <a:pt x="124" y="85"/>
                      </a:lnTo>
                      <a:lnTo>
                        <a:pt x="116" y="82"/>
                      </a:lnTo>
                      <a:lnTo>
                        <a:pt x="112" y="79"/>
                      </a:lnTo>
                      <a:lnTo>
                        <a:pt x="108" y="76"/>
                      </a:lnTo>
                      <a:lnTo>
                        <a:pt x="99" y="73"/>
                      </a:lnTo>
                      <a:lnTo>
                        <a:pt x="95" y="70"/>
                      </a:lnTo>
                      <a:lnTo>
                        <a:pt x="91" y="65"/>
                      </a:lnTo>
                      <a:lnTo>
                        <a:pt x="87" y="62"/>
                      </a:lnTo>
                      <a:lnTo>
                        <a:pt x="83" y="59"/>
                      </a:lnTo>
                      <a:lnTo>
                        <a:pt x="79" y="56"/>
                      </a:lnTo>
                      <a:lnTo>
                        <a:pt x="74" y="51"/>
                      </a:lnTo>
                      <a:lnTo>
                        <a:pt x="70" y="48"/>
                      </a:lnTo>
                      <a:lnTo>
                        <a:pt x="66" y="42"/>
                      </a:lnTo>
                      <a:lnTo>
                        <a:pt x="66" y="39"/>
                      </a:lnTo>
                      <a:lnTo>
                        <a:pt x="62" y="34"/>
                      </a:lnTo>
                      <a:lnTo>
                        <a:pt x="62" y="28"/>
                      </a:lnTo>
                      <a:lnTo>
                        <a:pt x="58" y="25"/>
                      </a:lnTo>
                      <a:lnTo>
                        <a:pt x="58" y="19"/>
                      </a:lnTo>
                      <a:lnTo>
                        <a:pt x="54" y="14"/>
                      </a:lnTo>
                      <a:lnTo>
                        <a:pt x="54" y="11"/>
                      </a:lnTo>
                      <a:lnTo>
                        <a:pt x="54" y="5"/>
                      </a:lnTo>
                      <a:lnTo>
                        <a:pt x="54" y="0"/>
                      </a:lnTo>
                      <a:lnTo>
                        <a:pt x="0" y="0"/>
                      </a:lnTo>
                      <a:lnTo>
                        <a:pt x="4" y="8"/>
                      </a:lnTo>
                      <a:lnTo>
                        <a:pt x="4" y="14"/>
                      </a:lnTo>
                      <a:lnTo>
                        <a:pt x="4" y="19"/>
                      </a:lnTo>
                      <a:lnTo>
                        <a:pt x="4" y="28"/>
                      </a:lnTo>
                      <a:lnTo>
                        <a:pt x="8" y="34"/>
                      </a:lnTo>
                      <a:lnTo>
                        <a:pt x="12" y="39"/>
                      </a:lnTo>
                      <a:lnTo>
                        <a:pt x="12" y="45"/>
                      </a:lnTo>
                      <a:lnTo>
                        <a:pt x="16" y="53"/>
                      </a:lnTo>
                      <a:lnTo>
                        <a:pt x="21" y="59"/>
                      </a:lnTo>
                      <a:lnTo>
                        <a:pt x="25" y="65"/>
                      </a:lnTo>
                      <a:lnTo>
                        <a:pt x="29" y="70"/>
                      </a:lnTo>
                      <a:lnTo>
                        <a:pt x="37" y="76"/>
                      </a:lnTo>
                      <a:lnTo>
                        <a:pt x="41" y="79"/>
                      </a:lnTo>
                      <a:lnTo>
                        <a:pt x="45" y="85"/>
                      </a:lnTo>
                      <a:lnTo>
                        <a:pt x="54" y="90"/>
                      </a:lnTo>
                      <a:lnTo>
                        <a:pt x="58" y="96"/>
                      </a:lnTo>
                      <a:lnTo>
                        <a:pt x="66" y="99"/>
                      </a:lnTo>
                      <a:lnTo>
                        <a:pt x="74" y="104"/>
                      </a:lnTo>
                      <a:lnTo>
                        <a:pt x="79" y="107"/>
                      </a:lnTo>
                      <a:lnTo>
                        <a:pt x="87" y="110"/>
                      </a:lnTo>
                      <a:lnTo>
                        <a:pt x="95" y="116"/>
                      </a:lnTo>
                      <a:lnTo>
                        <a:pt x="104" y="119"/>
                      </a:lnTo>
                      <a:lnTo>
                        <a:pt x="112" y="121"/>
                      </a:lnTo>
                      <a:lnTo>
                        <a:pt x="120" y="124"/>
                      </a:lnTo>
                      <a:lnTo>
                        <a:pt x="133" y="124"/>
                      </a:lnTo>
                      <a:lnTo>
                        <a:pt x="141" y="127"/>
                      </a:lnTo>
                      <a:lnTo>
                        <a:pt x="149" y="130"/>
                      </a:lnTo>
                      <a:lnTo>
                        <a:pt x="157" y="130"/>
                      </a:lnTo>
                      <a:lnTo>
                        <a:pt x="170" y="133"/>
                      </a:lnTo>
                      <a:lnTo>
                        <a:pt x="178" y="133"/>
                      </a:lnTo>
                      <a:lnTo>
                        <a:pt x="187" y="133"/>
                      </a:lnTo>
                      <a:lnTo>
                        <a:pt x="199" y="133"/>
                      </a:lnTo>
                      <a:lnTo>
                        <a:pt x="199" y="9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0" name="Freeform 40">
                  <a:extLst>
                    <a:ext uri="{FF2B5EF4-FFF2-40B4-BE49-F238E27FC236}">
                      <a16:creationId xmlns:a16="http://schemas.microsoft.com/office/drawing/2014/main" id="{4B2171E1-C862-FB4F-95B6-743C1AB887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07" y="2052"/>
                  <a:ext cx="344" cy="233"/>
                </a:xfrm>
                <a:custGeom>
                  <a:avLst/>
                  <a:gdLst>
                    <a:gd name="T0" fmla="*/ 153 w 344"/>
                    <a:gd name="T1" fmla="*/ 233 h 233"/>
                    <a:gd name="T2" fmla="*/ 129 w 344"/>
                    <a:gd name="T3" fmla="*/ 230 h 233"/>
                    <a:gd name="T4" fmla="*/ 104 w 344"/>
                    <a:gd name="T5" fmla="*/ 224 h 233"/>
                    <a:gd name="T6" fmla="*/ 83 w 344"/>
                    <a:gd name="T7" fmla="*/ 216 h 233"/>
                    <a:gd name="T8" fmla="*/ 62 w 344"/>
                    <a:gd name="T9" fmla="*/ 207 h 233"/>
                    <a:gd name="T10" fmla="*/ 46 w 344"/>
                    <a:gd name="T11" fmla="*/ 196 h 233"/>
                    <a:gd name="T12" fmla="*/ 29 w 344"/>
                    <a:gd name="T13" fmla="*/ 182 h 233"/>
                    <a:gd name="T14" fmla="*/ 16 w 344"/>
                    <a:gd name="T15" fmla="*/ 168 h 233"/>
                    <a:gd name="T16" fmla="*/ 8 w 344"/>
                    <a:gd name="T17" fmla="*/ 151 h 233"/>
                    <a:gd name="T18" fmla="*/ 0 w 344"/>
                    <a:gd name="T19" fmla="*/ 134 h 233"/>
                    <a:gd name="T20" fmla="*/ 0 w 344"/>
                    <a:gd name="T21" fmla="*/ 117 h 233"/>
                    <a:gd name="T22" fmla="*/ 0 w 344"/>
                    <a:gd name="T23" fmla="*/ 100 h 233"/>
                    <a:gd name="T24" fmla="*/ 8 w 344"/>
                    <a:gd name="T25" fmla="*/ 83 h 233"/>
                    <a:gd name="T26" fmla="*/ 16 w 344"/>
                    <a:gd name="T27" fmla="*/ 66 h 233"/>
                    <a:gd name="T28" fmla="*/ 29 w 344"/>
                    <a:gd name="T29" fmla="*/ 51 h 233"/>
                    <a:gd name="T30" fmla="*/ 46 w 344"/>
                    <a:gd name="T31" fmla="*/ 37 h 233"/>
                    <a:gd name="T32" fmla="*/ 62 w 344"/>
                    <a:gd name="T33" fmla="*/ 26 h 233"/>
                    <a:gd name="T34" fmla="*/ 83 w 344"/>
                    <a:gd name="T35" fmla="*/ 17 h 233"/>
                    <a:gd name="T36" fmla="*/ 104 w 344"/>
                    <a:gd name="T37" fmla="*/ 9 h 233"/>
                    <a:gd name="T38" fmla="*/ 129 w 344"/>
                    <a:gd name="T39" fmla="*/ 3 h 233"/>
                    <a:gd name="T40" fmla="*/ 153 w 344"/>
                    <a:gd name="T41" fmla="*/ 0 h 233"/>
                    <a:gd name="T42" fmla="*/ 178 w 344"/>
                    <a:gd name="T43" fmla="*/ 0 h 233"/>
                    <a:gd name="T44" fmla="*/ 203 w 344"/>
                    <a:gd name="T45" fmla="*/ 3 h 233"/>
                    <a:gd name="T46" fmla="*/ 228 w 344"/>
                    <a:gd name="T47" fmla="*/ 6 h 233"/>
                    <a:gd name="T48" fmla="*/ 253 w 344"/>
                    <a:gd name="T49" fmla="*/ 15 h 233"/>
                    <a:gd name="T50" fmla="*/ 274 w 344"/>
                    <a:gd name="T51" fmla="*/ 23 h 233"/>
                    <a:gd name="T52" fmla="*/ 290 w 344"/>
                    <a:gd name="T53" fmla="*/ 34 h 233"/>
                    <a:gd name="T54" fmla="*/ 307 w 344"/>
                    <a:gd name="T55" fmla="*/ 46 h 233"/>
                    <a:gd name="T56" fmla="*/ 324 w 344"/>
                    <a:gd name="T57" fmla="*/ 60 h 233"/>
                    <a:gd name="T58" fmla="*/ 332 w 344"/>
                    <a:gd name="T59" fmla="*/ 77 h 233"/>
                    <a:gd name="T60" fmla="*/ 340 w 344"/>
                    <a:gd name="T61" fmla="*/ 94 h 233"/>
                    <a:gd name="T62" fmla="*/ 344 w 344"/>
                    <a:gd name="T63" fmla="*/ 111 h 233"/>
                    <a:gd name="T64" fmla="*/ 340 w 344"/>
                    <a:gd name="T65" fmla="*/ 128 h 233"/>
                    <a:gd name="T66" fmla="*/ 336 w 344"/>
                    <a:gd name="T67" fmla="*/ 145 h 233"/>
                    <a:gd name="T68" fmla="*/ 328 w 344"/>
                    <a:gd name="T69" fmla="*/ 162 h 233"/>
                    <a:gd name="T70" fmla="*/ 319 w 344"/>
                    <a:gd name="T71" fmla="*/ 176 h 233"/>
                    <a:gd name="T72" fmla="*/ 303 w 344"/>
                    <a:gd name="T73" fmla="*/ 190 h 233"/>
                    <a:gd name="T74" fmla="*/ 286 w 344"/>
                    <a:gd name="T75" fmla="*/ 202 h 233"/>
                    <a:gd name="T76" fmla="*/ 265 w 344"/>
                    <a:gd name="T77" fmla="*/ 213 h 233"/>
                    <a:gd name="T78" fmla="*/ 245 w 344"/>
                    <a:gd name="T79" fmla="*/ 221 h 233"/>
                    <a:gd name="T80" fmla="*/ 220 w 344"/>
                    <a:gd name="T81" fmla="*/ 227 h 233"/>
                    <a:gd name="T82" fmla="*/ 195 w 344"/>
                    <a:gd name="T83" fmla="*/ 233 h 233"/>
                    <a:gd name="T84" fmla="*/ 170 w 344"/>
                    <a:gd name="T85" fmla="*/ 233 h 233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344" h="233">
                      <a:moveTo>
                        <a:pt x="170" y="233"/>
                      </a:moveTo>
                      <a:lnTo>
                        <a:pt x="162" y="233"/>
                      </a:lnTo>
                      <a:lnTo>
                        <a:pt x="153" y="233"/>
                      </a:lnTo>
                      <a:lnTo>
                        <a:pt x="145" y="233"/>
                      </a:lnTo>
                      <a:lnTo>
                        <a:pt x="137" y="230"/>
                      </a:lnTo>
                      <a:lnTo>
                        <a:pt x="129" y="230"/>
                      </a:lnTo>
                      <a:lnTo>
                        <a:pt x="120" y="227"/>
                      </a:lnTo>
                      <a:lnTo>
                        <a:pt x="112" y="227"/>
                      </a:lnTo>
                      <a:lnTo>
                        <a:pt x="104" y="224"/>
                      </a:lnTo>
                      <a:lnTo>
                        <a:pt x="95" y="221"/>
                      </a:lnTo>
                      <a:lnTo>
                        <a:pt x="91" y="219"/>
                      </a:lnTo>
                      <a:lnTo>
                        <a:pt x="83" y="216"/>
                      </a:lnTo>
                      <a:lnTo>
                        <a:pt x="75" y="213"/>
                      </a:lnTo>
                      <a:lnTo>
                        <a:pt x="70" y="210"/>
                      </a:lnTo>
                      <a:lnTo>
                        <a:pt x="62" y="207"/>
                      </a:lnTo>
                      <a:lnTo>
                        <a:pt x="54" y="202"/>
                      </a:lnTo>
                      <a:lnTo>
                        <a:pt x="50" y="199"/>
                      </a:lnTo>
                      <a:lnTo>
                        <a:pt x="46" y="196"/>
                      </a:lnTo>
                      <a:lnTo>
                        <a:pt x="37" y="190"/>
                      </a:lnTo>
                      <a:lnTo>
                        <a:pt x="33" y="187"/>
                      </a:lnTo>
                      <a:lnTo>
                        <a:pt x="29" y="182"/>
                      </a:lnTo>
                      <a:lnTo>
                        <a:pt x="25" y="176"/>
                      </a:lnTo>
                      <a:lnTo>
                        <a:pt x="21" y="173"/>
                      </a:lnTo>
                      <a:lnTo>
                        <a:pt x="16" y="168"/>
                      </a:lnTo>
                      <a:lnTo>
                        <a:pt x="12" y="162"/>
                      </a:lnTo>
                      <a:lnTo>
                        <a:pt x="12" y="156"/>
                      </a:lnTo>
                      <a:lnTo>
                        <a:pt x="8" y="151"/>
                      </a:lnTo>
                      <a:lnTo>
                        <a:pt x="4" y="145"/>
                      </a:lnTo>
                      <a:lnTo>
                        <a:pt x="4" y="139"/>
                      </a:lnTo>
                      <a:lnTo>
                        <a:pt x="0" y="134"/>
                      </a:lnTo>
                      <a:lnTo>
                        <a:pt x="0" y="128"/>
                      </a:lnTo>
                      <a:lnTo>
                        <a:pt x="0" y="122"/>
                      </a:lnTo>
                      <a:lnTo>
                        <a:pt x="0" y="117"/>
                      </a:lnTo>
                      <a:lnTo>
                        <a:pt x="0" y="111"/>
                      </a:lnTo>
                      <a:lnTo>
                        <a:pt x="0" y="105"/>
                      </a:lnTo>
                      <a:lnTo>
                        <a:pt x="0" y="100"/>
                      </a:lnTo>
                      <a:lnTo>
                        <a:pt x="4" y="94"/>
                      </a:lnTo>
                      <a:lnTo>
                        <a:pt x="4" y="88"/>
                      </a:lnTo>
                      <a:lnTo>
                        <a:pt x="8" y="83"/>
                      </a:lnTo>
                      <a:lnTo>
                        <a:pt x="12" y="77"/>
                      </a:lnTo>
                      <a:lnTo>
                        <a:pt x="12" y="71"/>
                      </a:lnTo>
                      <a:lnTo>
                        <a:pt x="16" y="66"/>
                      </a:lnTo>
                      <a:lnTo>
                        <a:pt x="21" y="60"/>
                      </a:lnTo>
                      <a:lnTo>
                        <a:pt x="25" y="57"/>
                      </a:lnTo>
                      <a:lnTo>
                        <a:pt x="29" y="51"/>
                      </a:lnTo>
                      <a:lnTo>
                        <a:pt x="33" y="46"/>
                      </a:lnTo>
                      <a:lnTo>
                        <a:pt x="37" y="43"/>
                      </a:lnTo>
                      <a:lnTo>
                        <a:pt x="46" y="37"/>
                      </a:lnTo>
                      <a:lnTo>
                        <a:pt x="50" y="34"/>
                      </a:lnTo>
                      <a:lnTo>
                        <a:pt x="54" y="32"/>
                      </a:lnTo>
                      <a:lnTo>
                        <a:pt x="62" y="26"/>
                      </a:lnTo>
                      <a:lnTo>
                        <a:pt x="70" y="23"/>
                      </a:lnTo>
                      <a:lnTo>
                        <a:pt x="75" y="20"/>
                      </a:lnTo>
                      <a:lnTo>
                        <a:pt x="83" y="17"/>
                      </a:lnTo>
                      <a:lnTo>
                        <a:pt x="91" y="15"/>
                      </a:lnTo>
                      <a:lnTo>
                        <a:pt x="95" y="12"/>
                      </a:lnTo>
                      <a:lnTo>
                        <a:pt x="104" y="9"/>
                      </a:lnTo>
                      <a:lnTo>
                        <a:pt x="112" y="6"/>
                      </a:lnTo>
                      <a:lnTo>
                        <a:pt x="120" y="6"/>
                      </a:lnTo>
                      <a:lnTo>
                        <a:pt x="129" y="3"/>
                      </a:lnTo>
                      <a:lnTo>
                        <a:pt x="137" y="3"/>
                      </a:lnTo>
                      <a:lnTo>
                        <a:pt x="145" y="0"/>
                      </a:lnTo>
                      <a:lnTo>
                        <a:pt x="153" y="0"/>
                      </a:lnTo>
                      <a:lnTo>
                        <a:pt x="162" y="0"/>
                      </a:lnTo>
                      <a:lnTo>
                        <a:pt x="170" y="0"/>
                      </a:lnTo>
                      <a:lnTo>
                        <a:pt x="178" y="0"/>
                      </a:lnTo>
                      <a:lnTo>
                        <a:pt x="187" y="0"/>
                      </a:lnTo>
                      <a:lnTo>
                        <a:pt x="195" y="0"/>
                      </a:lnTo>
                      <a:lnTo>
                        <a:pt x="203" y="3"/>
                      </a:lnTo>
                      <a:lnTo>
                        <a:pt x="212" y="3"/>
                      </a:lnTo>
                      <a:lnTo>
                        <a:pt x="220" y="6"/>
                      </a:lnTo>
                      <a:lnTo>
                        <a:pt x="228" y="6"/>
                      </a:lnTo>
                      <a:lnTo>
                        <a:pt x="236" y="9"/>
                      </a:lnTo>
                      <a:lnTo>
                        <a:pt x="245" y="12"/>
                      </a:lnTo>
                      <a:lnTo>
                        <a:pt x="253" y="15"/>
                      </a:lnTo>
                      <a:lnTo>
                        <a:pt x="261" y="17"/>
                      </a:lnTo>
                      <a:lnTo>
                        <a:pt x="265" y="20"/>
                      </a:lnTo>
                      <a:lnTo>
                        <a:pt x="274" y="23"/>
                      </a:lnTo>
                      <a:lnTo>
                        <a:pt x="278" y="26"/>
                      </a:lnTo>
                      <a:lnTo>
                        <a:pt x="286" y="32"/>
                      </a:lnTo>
                      <a:lnTo>
                        <a:pt x="290" y="34"/>
                      </a:lnTo>
                      <a:lnTo>
                        <a:pt x="299" y="37"/>
                      </a:lnTo>
                      <a:lnTo>
                        <a:pt x="303" y="43"/>
                      </a:lnTo>
                      <a:lnTo>
                        <a:pt x="307" y="46"/>
                      </a:lnTo>
                      <a:lnTo>
                        <a:pt x="311" y="51"/>
                      </a:lnTo>
                      <a:lnTo>
                        <a:pt x="319" y="57"/>
                      </a:lnTo>
                      <a:lnTo>
                        <a:pt x="324" y="60"/>
                      </a:lnTo>
                      <a:lnTo>
                        <a:pt x="324" y="66"/>
                      </a:lnTo>
                      <a:lnTo>
                        <a:pt x="328" y="71"/>
                      </a:lnTo>
                      <a:lnTo>
                        <a:pt x="332" y="77"/>
                      </a:lnTo>
                      <a:lnTo>
                        <a:pt x="336" y="83"/>
                      </a:lnTo>
                      <a:lnTo>
                        <a:pt x="336" y="88"/>
                      </a:lnTo>
                      <a:lnTo>
                        <a:pt x="340" y="94"/>
                      </a:lnTo>
                      <a:lnTo>
                        <a:pt x="340" y="100"/>
                      </a:lnTo>
                      <a:lnTo>
                        <a:pt x="340" y="105"/>
                      </a:lnTo>
                      <a:lnTo>
                        <a:pt x="344" y="111"/>
                      </a:lnTo>
                      <a:lnTo>
                        <a:pt x="344" y="117"/>
                      </a:lnTo>
                      <a:lnTo>
                        <a:pt x="344" y="122"/>
                      </a:lnTo>
                      <a:lnTo>
                        <a:pt x="340" y="128"/>
                      </a:lnTo>
                      <a:lnTo>
                        <a:pt x="340" y="134"/>
                      </a:lnTo>
                      <a:lnTo>
                        <a:pt x="340" y="139"/>
                      </a:lnTo>
                      <a:lnTo>
                        <a:pt x="336" y="145"/>
                      </a:lnTo>
                      <a:lnTo>
                        <a:pt x="336" y="151"/>
                      </a:lnTo>
                      <a:lnTo>
                        <a:pt x="332" y="156"/>
                      </a:lnTo>
                      <a:lnTo>
                        <a:pt x="328" y="162"/>
                      </a:lnTo>
                      <a:lnTo>
                        <a:pt x="324" y="168"/>
                      </a:lnTo>
                      <a:lnTo>
                        <a:pt x="324" y="173"/>
                      </a:lnTo>
                      <a:lnTo>
                        <a:pt x="319" y="176"/>
                      </a:lnTo>
                      <a:lnTo>
                        <a:pt x="311" y="182"/>
                      </a:lnTo>
                      <a:lnTo>
                        <a:pt x="307" y="187"/>
                      </a:lnTo>
                      <a:lnTo>
                        <a:pt x="303" y="190"/>
                      </a:lnTo>
                      <a:lnTo>
                        <a:pt x="299" y="196"/>
                      </a:lnTo>
                      <a:lnTo>
                        <a:pt x="290" y="199"/>
                      </a:lnTo>
                      <a:lnTo>
                        <a:pt x="286" y="202"/>
                      </a:lnTo>
                      <a:lnTo>
                        <a:pt x="278" y="207"/>
                      </a:lnTo>
                      <a:lnTo>
                        <a:pt x="274" y="210"/>
                      </a:lnTo>
                      <a:lnTo>
                        <a:pt x="265" y="213"/>
                      </a:lnTo>
                      <a:lnTo>
                        <a:pt x="261" y="216"/>
                      </a:lnTo>
                      <a:lnTo>
                        <a:pt x="253" y="219"/>
                      </a:lnTo>
                      <a:lnTo>
                        <a:pt x="245" y="221"/>
                      </a:lnTo>
                      <a:lnTo>
                        <a:pt x="236" y="224"/>
                      </a:lnTo>
                      <a:lnTo>
                        <a:pt x="228" y="227"/>
                      </a:lnTo>
                      <a:lnTo>
                        <a:pt x="220" y="227"/>
                      </a:lnTo>
                      <a:lnTo>
                        <a:pt x="212" y="230"/>
                      </a:lnTo>
                      <a:lnTo>
                        <a:pt x="203" y="230"/>
                      </a:lnTo>
                      <a:lnTo>
                        <a:pt x="195" y="233"/>
                      </a:lnTo>
                      <a:lnTo>
                        <a:pt x="187" y="233"/>
                      </a:lnTo>
                      <a:lnTo>
                        <a:pt x="178" y="233"/>
                      </a:lnTo>
                      <a:lnTo>
                        <a:pt x="170" y="2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1" name="Freeform 41">
                  <a:extLst>
                    <a:ext uri="{FF2B5EF4-FFF2-40B4-BE49-F238E27FC236}">
                      <a16:creationId xmlns:a16="http://schemas.microsoft.com/office/drawing/2014/main" id="{3FAEAC8E-EFF7-274C-958F-330A112DAC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82" y="2169"/>
                  <a:ext cx="195" cy="133"/>
                </a:xfrm>
                <a:custGeom>
                  <a:avLst/>
                  <a:gdLst>
                    <a:gd name="T0" fmla="*/ 0 w 195"/>
                    <a:gd name="T1" fmla="*/ 8 h 133"/>
                    <a:gd name="T2" fmla="*/ 0 w 195"/>
                    <a:gd name="T3" fmla="*/ 19 h 133"/>
                    <a:gd name="T4" fmla="*/ 4 w 195"/>
                    <a:gd name="T5" fmla="*/ 34 h 133"/>
                    <a:gd name="T6" fmla="*/ 12 w 195"/>
                    <a:gd name="T7" fmla="*/ 45 h 133"/>
                    <a:gd name="T8" fmla="*/ 17 w 195"/>
                    <a:gd name="T9" fmla="*/ 59 h 133"/>
                    <a:gd name="T10" fmla="*/ 29 w 195"/>
                    <a:gd name="T11" fmla="*/ 70 h 133"/>
                    <a:gd name="T12" fmla="*/ 37 w 195"/>
                    <a:gd name="T13" fmla="*/ 79 h 133"/>
                    <a:gd name="T14" fmla="*/ 50 w 195"/>
                    <a:gd name="T15" fmla="*/ 90 h 133"/>
                    <a:gd name="T16" fmla="*/ 62 w 195"/>
                    <a:gd name="T17" fmla="*/ 99 h 133"/>
                    <a:gd name="T18" fmla="*/ 79 w 195"/>
                    <a:gd name="T19" fmla="*/ 107 h 133"/>
                    <a:gd name="T20" fmla="*/ 95 w 195"/>
                    <a:gd name="T21" fmla="*/ 116 h 133"/>
                    <a:gd name="T22" fmla="*/ 112 w 195"/>
                    <a:gd name="T23" fmla="*/ 121 h 133"/>
                    <a:gd name="T24" fmla="*/ 129 w 195"/>
                    <a:gd name="T25" fmla="*/ 124 h 133"/>
                    <a:gd name="T26" fmla="*/ 145 w 195"/>
                    <a:gd name="T27" fmla="*/ 130 h 133"/>
                    <a:gd name="T28" fmla="*/ 166 w 195"/>
                    <a:gd name="T29" fmla="*/ 133 h 133"/>
                    <a:gd name="T30" fmla="*/ 187 w 195"/>
                    <a:gd name="T31" fmla="*/ 133 h 133"/>
                    <a:gd name="T32" fmla="*/ 195 w 195"/>
                    <a:gd name="T33" fmla="*/ 99 h 133"/>
                    <a:gd name="T34" fmla="*/ 183 w 195"/>
                    <a:gd name="T35" fmla="*/ 99 h 133"/>
                    <a:gd name="T36" fmla="*/ 166 w 195"/>
                    <a:gd name="T37" fmla="*/ 96 h 133"/>
                    <a:gd name="T38" fmla="*/ 154 w 195"/>
                    <a:gd name="T39" fmla="*/ 93 h 133"/>
                    <a:gd name="T40" fmla="*/ 141 w 195"/>
                    <a:gd name="T41" fmla="*/ 90 h 133"/>
                    <a:gd name="T42" fmla="*/ 124 w 195"/>
                    <a:gd name="T43" fmla="*/ 87 h 133"/>
                    <a:gd name="T44" fmla="*/ 116 w 195"/>
                    <a:gd name="T45" fmla="*/ 82 h 133"/>
                    <a:gd name="T46" fmla="*/ 104 w 195"/>
                    <a:gd name="T47" fmla="*/ 76 h 133"/>
                    <a:gd name="T48" fmla="*/ 91 w 195"/>
                    <a:gd name="T49" fmla="*/ 70 h 133"/>
                    <a:gd name="T50" fmla="*/ 83 w 195"/>
                    <a:gd name="T51" fmla="*/ 62 h 133"/>
                    <a:gd name="T52" fmla="*/ 75 w 195"/>
                    <a:gd name="T53" fmla="*/ 56 h 133"/>
                    <a:gd name="T54" fmla="*/ 66 w 195"/>
                    <a:gd name="T55" fmla="*/ 48 h 133"/>
                    <a:gd name="T56" fmla="*/ 62 w 195"/>
                    <a:gd name="T57" fmla="*/ 39 h 133"/>
                    <a:gd name="T58" fmla="*/ 58 w 195"/>
                    <a:gd name="T59" fmla="*/ 28 h 133"/>
                    <a:gd name="T60" fmla="*/ 54 w 195"/>
                    <a:gd name="T61" fmla="*/ 19 h 133"/>
                    <a:gd name="T62" fmla="*/ 50 w 195"/>
                    <a:gd name="T63" fmla="*/ 11 h 133"/>
                    <a:gd name="T64" fmla="*/ 50 w 195"/>
                    <a:gd name="T65" fmla="*/ 0 h 13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95" h="133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4"/>
                      </a:lnTo>
                      <a:lnTo>
                        <a:pt x="0" y="19"/>
                      </a:lnTo>
                      <a:lnTo>
                        <a:pt x="4" y="28"/>
                      </a:lnTo>
                      <a:lnTo>
                        <a:pt x="4" y="34"/>
                      </a:lnTo>
                      <a:lnTo>
                        <a:pt x="8" y="39"/>
                      </a:lnTo>
                      <a:lnTo>
                        <a:pt x="12" y="45"/>
                      </a:lnTo>
                      <a:lnTo>
                        <a:pt x="12" y="53"/>
                      </a:lnTo>
                      <a:lnTo>
                        <a:pt x="17" y="59"/>
                      </a:lnTo>
                      <a:lnTo>
                        <a:pt x="21" y="65"/>
                      </a:lnTo>
                      <a:lnTo>
                        <a:pt x="29" y="70"/>
                      </a:lnTo>
                      <a:lnTo>
                        <a:pt x="33" y="76"/>
                      </a:lnTo>
                      <a:lnTo>
                        <a:pt x="37" y="79"/>
                      </a:lnTo>
                      <a:lnTo>
                        <a:pt x="46" y="85"/>
                      </a:lnTo>
                      <a:lnTo>
                        <a:pt x="50" y="90"/>
                      </a:lnTo>
                      <a:lnTo>
                        <a:pt x="58" y="96"/>
                      </a:lnTo>
                      <a:lnTo>
                        <a:pt x="62" y="99"/>
                      </a:lnTo>
                      <a:lnTo>
                        <a:pt x="71" y="104"/>
                      </a:lnTo>
                      <a:lnTo>
                        <a:pt x="79" y="107"/>
                      </a:lnTo>
                      <a:lnTo>
                        <a:pt x="87" y="110"/>
                      </a:lnTo>
                      <a:lnTo>
                        <a:pt x="95" y="116"/>
                      </a:lnTo>
                      <a:lnTo>
                        <a:pt x="104" y="119"/>
                      </a:lnTo>
                      <a:lnTo>
                        <a:pt x="112" y="121"/>
                      </a:lnTo>
                      <a:lnTo>
                        <a:pt x="120" y="124"/>
                      </a:lnTo>
                      <a:lnTo>
                        <a:pt x="129" y="124"/>
                      </a:lnTo>
                      <a:lnTo>
                        <a:pt x="137" y="127"/>
                      </a:lnTo>
                      <a:lnTo>
                        <a:pt x="145" y="130"/>
                      </a:lnTo>
                      <a:lnTo>
                        <a:pt x="158" y="130"/>
                      </a:lnTo>
                      <a:lnTo>
                        <a:pt x="166" y="133"/>
                      </a:lnTo>
                      <a:lnTo>
                        <a:pt x="174" y="133"/>
                      </a:lnTo>
                      <a:lnTo>
                        <a:pt x="187" y="133"/>
                      </a:lnTo>
                      <a:lnTo>
                        <a:pt x="195" y="133"/>
                      </a:lnTo>
                      <a:lnTo>
                        <a:pt x="195" y="99"/>
                      </a:lnTo>
                      <a:lnTo>
                        <a:pt x="187" y="99"/>
                      </a:lnTo>
                      <a:lnTo>
                        <a:pt x="183" y="99"/>
                      </a:lnTo>
                      <a:lnTo>
                        <a:pt x="174" y="96"/>
                      </a:lnTo>
                      <a:lnTo>
                        <a:pt x="166" y="96"/>
                      </a:lnTo>
                      <a:lnTo>
                        <a:pt x="158" y="96"/>
                      </a:lnTo>
                      <a:lnTo>
                        <a:pt x="154" y="93"/>
                      </a:lnTo>
                      <a:lnTo>
                        <a:pt x="145" y="93"/>
                      </a:lnTo>
                      <a:lnTo>
                        <a:pt x="141" y="90"/>
                      </a:lnTo>
                      <a:lnTo>
                        <a:pt x="133" y="87"/>
                      </a:lnTo>
                      <a:lnTo>
                        <a:pt x="124" y="87"/>
                      </a:lnTo>
                      <a:lnTo>
                        <a:pt x="120" y="85"/>
                      </a:lnTo>
                      <a:lnTo>
                        <a:pt x="116" y="82"/>
                      </a:lnTo>
                      <a:lnTo>
                        <a:pt x="108" y="79"/>
                      </a:lnTo>
                      <a:lnTo>
                        <a:pt x="104" y="76"/>
                      </a:lnTo>
                      <a:lnTo>
                        <a:pt x="100" y="73"/>
                      </a:lnTo>
                      <a:lnTo>
                        <a:pt x="91" y="70"/>
                      </a:lnTo>
                      <a:lnTo>
                        <a:pt x="87" y="65"/>
                      </a:lnTo>
                      <a:lnTo>
                        <a:pt x="83" y="62"/>
                      </a:lnTo>
                      <a:lnTo>
                        <a:pt x="79" y="59"/>
                      </a:lnTo>
                      <a:lnTo>
                        <a:pt x="75" y="56"/>
                      </a:lnTo>
                      <a:lnTo>
                        <a:pt x="71" y="51"/>
                      </a:lnTo>
                      <a:lnTo>
                        <a:pt x="66" y="48"/>
                      </a:lnTo>
                      <a:lnTo>
                        <a:pt x="66" y="42"/>
                      </a:lnTo>
                      <a:lnTo>
                        <a:pt x="62" y="39"/>
                      </a:lnTo>
                      <a:lnTo>
                        <a:pt x="58" y="34"/>
                      </a:lnTo>
                      <a:lnTo>
                        <a:pt x="58" y="28"/>
                      </a:lnTo>
                      <a:lnTo>
                        <a:pt x="54" y="25"/>
                      </a:lnTo>
                      <a:lnTo>
                        <a:pt x="54" y="19"/>
                      </a:lnTo>
                      <a:lnTo>
                        <a:pt x="54" y="14"/>
                      </a:lnTo>
                      <a:lnTo>
                        <a:pt x="50" y="11"/>
                      </a:lnTo>
                      <a:lnTo>
                        <a:pt x="50" y="5"/>
                      </a:lnTo>
                      <a:lnTo>
                        <a:pt x="5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2" name="Freeform 42">
                  <a:extLst>
                    <a:ext uri="{FF2B5EF4-FFF2-40B4-BE49-F238E27FC236}">
                      <a16:creationId xmlns:a16="http://schemas.microsoft.com/office/drawing/2014/main" id="{81A131C5-172A-1749-9CE7-5F5B7F4261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82" y="2033"/>
                  <a:ext cx="195" cy="136"/>
                </a:xfrm>
                <a:custGeom>
                  <a:avLst/>
                  <a:gdLst>
                    <a:gd name="T0" fmla="*/ 187 w 195"/>
                    <a:gd name="T1" fmla="*/ 2 h 136"/>
                    <a:gd name="T2" fmla="*/ 166 w 195"/>
                    <a:gd name="T3" fmla="*/ 2 h 136"/>
                    <a:gd name="T4" fmla="*/ 145 w 195"/>
                    <a:gd name="T5" fmla="*/ 5 h 136"/>
                    <a:gd name="T6" fmla="*/ 129 w 195"/>
                    <a:gd name="T7" fmla="*/ 8 h 136"/>
                    <a:gd name="T8" fmla="*/ 112 w 195"/>
                    <a:gd name="T9" fmla="*/ 14 h 136"/>
                    <a:gd name="T10" fmla="*/ 95 w 195"/>
                    <a:gd name="T11" fmla="*/ 19 h 136"/>
                    <a:gd name="T12" fmla="*/ 79 w 195"/>
                    <a:gd name="T13" fmla="*/ 28 h 136"/>
                    <a:gd name="T14" fmla="*/ 62 w 195"/>
                    <a:gd name="T15" fmla="*/ 36 h 136"/>
                    <a:gd name="T16" fmla="*/ 50 w 195"/>
                    <a:gd name="T17" fmla="*/ 45 h 136"/>
                    <a:gd name="T18" fmla="*/ 37 w 195"/>
                    <a:gd name="T19" fmla="*/ 56 h 136"/>
                    <a:gd name="T20" fmla="*/ 29 w 195"/>
                    <a:gd name="T21" fmla="*/ 68 h 136"/>
                    <a:gd name="T22" fmla="*/ 17 w 195"/>
                    <a:gd name="T23" fmla="*/ 79 h 136"/>
                    <a:gd name="T24" fmla="*/ 12 w 195"/>
                    <a:gd name="T25" fmla="*/ 90 h 136"/>
                    <a:gd name="T26" fmla="*/ 4 w 195"/>
                    <a:gd name="T27" fmla="*/ 102 h 136"/>
                    <a:gd name="T28" fmla="*/ 0 w 195"/>
                    <a:gd name="T29" fmla="*/ 116 h 136"/>
                    <a:gd name="T30" fmla="*/ 0 w 195"/>
                    <a:gd name="T31" fmla="*/ 130 h 136"/>
                    <a:gd name="T32" fmla="*/ 50 w 195"/>
                    <a:gd name="T33" fmla="*/ 136 h 136"/>
                    <a:gd name="T34" fmla="*/ 50 w 195"/>
                    <a:gd name="T35" fmla="*/ 127 h 136"/>
                    <a:gd name="T36" fmla="*/ 54 w 195"/>
                    <a:gd name="T37" fmla="*/ 116 h 136"/>
                    <a:gd name="T38" fmla="*/ 58 w 195"/>
                    <a:gd name="T39" fmla="*/ 107 h 136"/>
                    <a:gd name="T40" fmla="*/ 62 w 195"/>
                    <a:gd name="T41" fmla="*/ 99 h 136"/>
                    <a:gd name="T42" fmla="*/ 71 w 195"/>
                    <a:gd name="T43" fmla="*/ 87 h 136"/>
                    <a:gd name="T44" fmla="*/ 75 w 195"/>
                    <a:gd name="T45" fmla="*/ 82 h 136"/>
                    <a:gd name="T46" fmla="*/ 83 w 195"/>
                    <a:gd name="T47" fmla="*/ 73 h 136"/>
                    <a:gd name="T48" fmla="*/ 91 w 195"/>
                    <a:gd name="T49" fmla="*/ 65 h 136"/>
                    <a:gd name="T50" fmla="*/ 104 w 195"/>
                    <a:gd name="T51" fmla="*/ 59 h 136"/>
                    <a:gd name="T52" fmla="*/ 116 w 195"/>
                    <a:gd name="T53" fmla="*/ 53 h 136"/>
                    <a:gd name="T54" fmla="*/ 129 w 195"/>
                    <a:gd name="T55" fmla="*/ 48 h 136"/>
                    <a:gd name="T56" fmla="*/ 141 w 195"/>
                    <a:gd name="T57" fmla="*/ 45 h 136"/>
                    <a:gd name="T58" fmla="*/ 154 w 195"/>
                    <a:gd name="T59" fmla="*/ 42 h 136"/>
                    <a:gd name="T60" fmla="*/ 166 w 195"/>
                    <a:gd name="T61" fmla="*/ 39 h 136"/>
                    <a:gd name="T62" fmla="*/ 183 w 195"/>
                    <a:gd name="T63" fmla="*/ 36 h 136"/>
                    <a:gd name="T64" fmla="*/ 195 w 195"/>
                    <a:gd name="T65" fmla="*/ 36 h 1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95" h="136">
                      <a:moveTo>
                        <a:pt x="195" y="0"/>
                      </a:moveTo>
                      <a:lnTo>
                        <a:pt x="187" y="2"/>
                      </a:lnTo>
                      <a:lnTo>
                        <a:pt x="174" y="2"/>
                      </a:lnTo>
                      <a:lnTo>
                        <a:pt x="166" y="2"/>
                      </a:lnTo>
                      <a:lnTo>
                        <a:pt x="158" y="2"/>
                      </a:lnTo>
                      <a:lnTo>
                        <a:pt x="145" y="5"/>
                      </a:lnTo>
                      <a:lnTo>
                        <a:pt x="137" y="8"/>
                      </a:lnTo>
                      <a:lnTo>
                        <a:pt x="129" y="8"/>
                      </a:lnTo>
                      <a:lnTo>
                        <a:pt x="120" y="11"/>
                      </a:lnTo>
                      <a:lnTo>
                        <a:pt x="112" y="14"/>
                      </a:lnTo>
                      <a:lnTo>
                        <a:pt x="100" y="17"/>
                      </a:lnTo>
                      <a:lnTo>
                        <a:pt x="95" y="19"/>
                      </a:lnTo>
                      <a:lnTo>
                        <a:pt x="87" y="25"/>
                      </a:lnTo>
                      <a:lnTo>
                        <a:pt x="79" y="28"/>
                      </a:lnTo>
                      <a:lnTo>
                        <a:pt x="71" y="31"/>
                      </a:lnTo>
                      <a:lnTo>
                        <a:pt x="62" y="36"/>
                      </a:lnTo>
                      <a:lnTo>
                        <a:pt x="58" y="42"/>
                      </a:lnTo>
                      <a:lnTo>
                        <a:pt x="50" y="45"/>
                      </a:lnTo>
                      <a:lnTo>
                        <a:pt x="46" y="51"/>
                      </a:lnTo>
                      <a:lnTo>
                        <a:pt x="37" y="56"/>
                      </a:lnTo>
                      <a:lnTo>
                        <a:pt x="33" y="62"/>
                      </a:lnTo>
                      <a:lnTo>
                        <a:pt x="29" y="68"/>
                      </a:lnTo>
                      <a:lnTo>
                        <a:pt x="21" y="73"/>
                      </a:lnTo>
                      <a:lnTo>
                        <a:pt x="17" y="79"/>
                      </a:lnTo>
                      <a:lnTo>
                        <a:pt x="12" y="85"/>
                      </a:lnTo>
                      <a:lnTo>
                        <a:pt x="12" y="90"/>
                      </a:lnTo>
                      <a:lnTo>
                        <a:pt x="8" y="96"/>
                      </a:lnTo>
                      <a:lnTo>
                        <a:pt x="4" y="102"/>
                      </a:lnTo>
                      <a:lnTo>
                        <a:pt x="4" y="110"/>
                      </a:lnTo>
                      <a:lnTo>
                        <a:pt x="0" y="116"/>
                      </a:lnTo>
                      <a:lnTo>
                        <a:pt x="0" y="121"/>
                      </a:lnTo>
                      <a:lnTo>
                        <a:pt x="0" y="130"/>
                      </a:lnTo>
                      <a:lnTo>
                        <a:pt x="0" y="136"/>
                      </a:lnTo>
                      <a:lnTo>
                        <a:pt x="50" y="136"/>
                      </a:lnTo>
                      <a:lnTo>
                        <a:pt x="50" y="130"/>
                      </a:lnTo>
                      <a:lnTo>
                        <a:pt x="50" y="127"/>
                      </a:lnTo>
                      <a:lnTo>
                        <a:pt x="54" y="121"/>
                      </a:lnTo>
                      <a:lnTo>
                        <a:pt x="54" y="116"/>
                      </a:lnTo>
                      <a:lnTo>
                        <a:pt x="54" y="110"/>
                      </a:lnTo>
                      <a:lnTo>
                        <a:pt x="58" y="107"/>
                      </a:lnTo>
                      <a:lnTo>
                        <a:pt x="58" y="102"/>
                      </a:lnTo>
                      <a:lnTo>
                        <a:pt x="62" y="99"/>
                      </a:lnTo>
                      <a:lnTo>
                        <a:pt x="66" y="93"/>
                      </a:lnTo>
                      <a:lnTo>
                        <a:pt x="71" y="87"/>
                      </a:lnTo>
                      <a:lnTo>
                        <a:pt x="71" y="85"/>
                      </a:lnTo>
                      <a:lnTo>
                        <a:pt x="75" y="82"/>
                      </a:lnTo>
                      <a:lnTo>
                        <a:pt x="79" y="76"/>
                      </a:lnTo>
                      <a:lnTo>
                        <a:pt x="83" y="73"/>
                      </a:lnTo>
                      <a:lnTo>
                        <a:pt x="87" y="70"/>
                      </a:lnTo>
                      <a:lnTo>
                        <a:pt x="91" y="65"/>
                      </a:lnTo>
                      <a:lnTo>
                        <a:pt x="100" y="62"/>
                      </a:lnTo>
                      <a:lnTo>
                        <a:pt x="104" y="59"/>
                      </a:lnTo>
                      <a:lnTo>
                        <a:pt x="108" y="56"/>
                      </a:lnTo>
                      <a:lnTo>
                        <a:pt x="116" y="53"/>
                      </a:lnTo>
                      <a:lnTo>
                        <a:pt x="120" y="51"/>
                      </a:lnTo>
                      <a:lnTo>
                        <a:pt x="129" y="48"/>
                      </a:lnTo>
                      <a:lnTo>
                        <a:pt x="133" y="48"/>
                      </a:lnTo>
                      <a:lnTo>
                        <a:pt x="141" y="45"/>
                      </a:lnTo>
                      <a:lnTo>
                        <a:pt x="145" y="42"/>
                      </a:lnTo>
                      <a:lnTo>
                        <a:pt x="154" y="42"/>
                      </a:lnTo>
                      <a:lnTo>
                        <a:pt x="158" y="39"/>
                      </a:lnTo>
                      <a:lnTo>
                        <a:pt x="166" y="39"/>
                      </a:lnTo>
                      <a:lnTo>
                        <a:pt x="174" y="36"/>
                      </a:lnTo>
                      <a:lnTo>
                        <a:pt x="183" y="36"/>
                      </a:lnTo>
                      <a:lnTo>
                        <a:pt x="187" y="36"/>
                      </a:lnTo>
                      <a:lnTo>
                        <a:pt x="195" y="36"/>
                      </a:lnTo>
                      <a:lnTo>
                        <a:pt x="19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3" name="Freeform 43">
                  <a:extLst>
                    <a:ext uri="{FF2B5EF4-FFF2-40B4-BE49-F238E27FC236}">
                      <a16:creationId xmlns:a16="http://schemas.microsoft.com/office/drawing/2014/main" id="{F0F9F513-C9B6-6646-9165-9807CEA19D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7" y="2033"/>
                  <a:ext cx="199" cy="136"/>
                </a:xfrm>
                <a:custGeom>
                  <a:avLst/>
                  <a:gdLst>
                    <a:gd name="T0" fmla="*/ 199 w 199"/>
                    <a:gd name="T1" fmla="*/ 130 h 136"/>
                    <a:gd name="T2" fmla="*/ 195 w 199"/>
                    <a:gd name="T3" fmla="*/ 116 h 136"/>
                    <a:gd name="T4" fmla="*/ 191 w 199"/>
                    <a:gd name="T5" fmla="*/ 102 h 136"/>
                    <a:gd name="T6" fmla="*/ 187 w 199"/>
                    <a:gd name="T7" fmla="*/ 90 h 136"/>
                    <a:gd name="T8" fmla="*/ 179 w 199"/>
                    <a:gd name="T9" fmla="*/ 79 h 136"/>
                    <a:gd name="T10" fmla="*/ 170 w 199"/>
                    <a:gd name="T11" fmla="*/ 65 h 136"/>
                    <a:gd name="T12" fmla="*/ 158 w 199"/>
                    <a:gd name="T13" fmla="*/ 56 h 136"/>
                    <a:gd name="T14" fmla="*/ 145 w 199"/>
                    <a:gd name="T15" fmla="*/ 45 h 136"/>
                    <a:gd name="T16" fmla="*/ 133 w 199"/>
                    <a:gd name="T17" fmla="*/ 36 h 136"/>
                    <a:gd name="T18" fmla="*/ 120 w 199"/>
                    <a:gd name="T19" fmla="*/ 28 h 136"/>
                    <a:gd name="T20" fmla="*/ 104 w 199"/>
                    <a:gd name="T21" fmla="*/ 19 h 136"/>
                    <a:gd name="T22" fmla="*/ 87 w 199"/>
                    <a:gd name="T23" fmla="*/ 14 h 136"/>
                    <a:gd name="T24" fmla="*/ 71 w 199"/>
                    <a:gd name="T25" fmla="*/ 8 h 136"/>
                    <a:gd name="T26" fmla="*/ 50 w 199"/>
                    <a:gd name="T27" fmla="*/ 5 h 136"/>
                    <a:gd name="T28" fmla="*/ 29 w 199"/>
                    <a:gd name="T29" fmla="*/ 2 h 136"/>
                    <a:gd name="T30" fmla="*/ 12 w 199"/>
                    <a:gd name="T31" fmla="*/ 2 h 136"/>
                    <a:gd name="T32" fmla="*/ 0 w 199"/>
                    <a:gd name="T33" fmla="*/ 36 h 136"/>
                    <a:gd name="T34" fmla="*/ 17 w 199"/>
                    <a:gd name="T35" fmla="*/ 36 h 136"/>
                    <a:gd name="T36" fmla="*/ 29 w 199"/>
                    <a:gd name="T37" fmla="*/ 39 h 136"/>
                    <a:gd name="T38" fmla="*/ 46 w 199"/>
                    <a:gd name="T39" fmla="*/ 42 h 136"/>
                    <a:gd name="T40" fmla="*/ 58 w 199"/>
                    <a:gd name="T41" fmla="*/ 45 h 136"/>
                    <a:gd name="T42" fmla="*/ 71 w 199"/>
                    <a:gd name="T43" fmla="*/ 48 h 136"/>
                    <a:gd name="T44" fmla="*/ 83 w 199"/>
                    <a:gd name="T45" fmla="*/ 53 h 136"/>
                    <a:gd name="T46" fmla="*/ 91 w 199"/>
                    <a:gd name="T47" fmla="*/ 59 h 136"/>
                    <a:gd name="T48" fmla="*/ 104 w 199"/>
                    <a:gd name="T49" fmla="*/ 65 h 136"/>
                    <a:gd name="T50" fmla="*/ 112 w 199"/>
                    <a:gd name="T51" fmla="*/ 73 h 136"/>
                    <a:gd name="T52" fmla="*/ 120 w 199"/>
                    <a:gd name="T53" fmla="*/ 82 h 136"/>
                    <a:gd name="T54" fmla="*/ 129 w 199"/>
                    <a:gd name="T55" fmla="*/ 90 h 136"/>
                    <a:gd name="T56" fmla="*/ 137 w 199"/>
                    <a:gd name="T57" fmla="*/ 99 h 136"/>
                    <a:gd name="T58" fmla="*/ 141 w 199"/>
                    <a:gd name="T59" fmla="*/ 107 h 136"/>
                    <a:gd name="T60" fmla="*/ 145 w 199"/>
                    <a:gd name="T61" fmla="*/ 116 h 136"/>
                    <a:gd name="T62" fmla="*/ 145 w 199"/>
                    <a:gd name="T63" fmla="*/ 127 h 136"/>
                    <a:gd name="T64" fmla="*/ 145 w 199"/>
                    <a:gd name="T65" fmla="*/ 136 h 1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99" h="136">
                      <a:moveTo>
                        <a:pt x="199" y="136"/>
                      </a:moveTo>
                      <a:lnTo>
                        <a:pt x="199" y="130"/>
                      </a:lnTo>
                      <a:lnTo>
                        <a:pt x="199" y="121"/>
                      </a:lnTo>
                      <a:lnTo>
                        <a:pt x="195" y="116"/>
                      </a:lnTo>
                      <a:lnTo>
                        <a:pt x="195" y="110"/>
                      </a:lnTo>
                      <a:lnTo>
                        <a:pt x="191" y="102"/>
                      </a:lnTo>
                      <a:lnTo>
                        <a:pt x="191" y="96"/>
                      </a:lnTo>
                      <a:lnTo>
                        <a:pt x="187" y="90"/>
                      </a:lnTo>
                      <a:lnTo>
                        <a:pt x="183" y="85"/>
                      </a:lnTo>
                      <a:lnTo>
                        <a:pt x="179" y="79"/>
                      </a:lnTo>
                      <a:lnTo>
                        <a:pt x="174" y="70"/>
                      </a:lnTo>
                      <a:lnTo>
                        <a:pt x="170" y="65"/>
                      </a:lnTo>
                      <a:lnTo>
                        <a:pt x="166" y="62"/>
                      </a:lnTo>
                      <a:lnTo>
                        <a:pt x="158" y="56"/>
                      </a:lnTo>
                      <a:lnTo>
                        <a:pt x="154" y="51"/>
                      </a:lnTo>
                      <a:lnTo>
                        <a:pt x="145" y="45"/>
                      </a:lnTo>
                      <a:lnTo>
                        <a:pt x="141" y="39"/>
                      </a:lnTo>
                      <a:lnTo>
                        <a:pt x="133" y="36"/>
                      </a:lnTo>
                      <a:lnTo>
                        <a:pt x="125" y="31"/>
                      </a:lnTo>
                      <a:lnTo>
                        <a:pt x="120" y="28"/>
                      </a:lnTo>
                      <a:lnTo>
                        <a:pt x="112" y="25"/>
                      </a:lnTo>
                      <a:lnTo>
                        <a:pt x="104" y="19"/>
                      </a:lnTo>
                      <a:lnTo>
                        <a:pt x="95" y="17"/>
                      </a:lnTo>
                      <a:lnTo>
                        <a:pt x="87" y="14"/>
                      </a:lnTo>
                      <a:lnTo>
                        <a:pt x="79" y="11"/>
                      </a:lnTo>
                      <a:lnTo>
                        <a:pt x="71" y="8"/>
                      </a:lnTo>
                      <a:lnTo>
                        <a:pt x="58" y="8"/>
                      </a:lnTo>
                      <a:lnTo>
                        <a:pt x="50" y="5"/>
                      </a:lnTo>
                      <a:lnTo>
                        <a:pt x="42" y="2"/>
                      </a:lnTo>
                      <a:lnTo>
                        <a:pt x="29" y="2"/>
                      </a:lnTo>
                      <a:lnTo>
                        <a:pt x="21" y="2"/>
                      </a:lnTo>
                      <a:lnTo>
                        <a:pt x="12" y="2"/>
                      </a:lnTo>
                      <a:lnTo>
                        <a:pt x="0" y="0"/>
                      </a:lnTo>
                      <a:lnTo>
                        <a:pt x="0" y="36"/>
                      </a:lnTo>
                      <a:lnTo>
                        <a:pt x="8" y="36"/>
                      </a:lnTo>
                      <a:lnTo>
                        <a:pt x="17" y="36"/>
                      </a:lnTo>
                      <a:lnTo>
                        <a:pt x="25" y="36"/>
                      </a:lnTo>
                      <a:lnTo>
                        <a:pt x="29" y="39"/>
                      </a:lnTo>
                      <a:lnTo>
                        <a:pt x="37" y="39"/>
                      </a:lnTo>
                      <a:lnTo>
                        <a:pt x="46" y="42"/>
                      </a:lnTo>
                      <a:lnTo>
                        <a:pt x="50" y="42"/>
                      </a:lnTo>
                      <a:lnTo>
                        <a:pt x="58" y="45"/>
                      </a:lnTo>
                      <a:lnTo>
                        <a:pt x="62" y="48"/>
                      </a:lnTo>
                      <a:lnTo>
                        <a:pt x="71" y="48"/>
                      </a:lnTo>
                      <a:lnTo>
                        <a:pt x="75" y="51"/>
                      </a:lnTo>
                      <a:lnTo>
                        <a:pt x="83" y="53"/>
                      </a:lnTo>
                      <a:lnTo>
                        <a:pt x="87" y="56"/>
                      </a:lnTo>
                      <a:lnTo>
                        <a:pt x="91" y="59"/>
                      </a:lnTo>
                      <a:lnTo>
                        <a:pt x="100" y="62"/>
                      </a:lnTo>
                      <a:lnTo>
                        <a:pt x="104" y="65"/>
                      </a:lnTo>
                      <a:lnTo>
                        <a:pt x="108" y="70"/>
                      </a:lnTo>
                      <a:lnTo>
                        <a:pt x="112" y="73"/>
                      </a:lnTo>
                      <a:lnTo>
                        <a:pt x="116" y="76"/>
                      </a:lnTo>
                      <a:lnTo>
                        <a:pt x="120" y="82"/>
                      </a:lnTo>
                      <a:lnTo>
                        <a:pt x="125" y="85"/>
                      </a:lnTo>
                      <a:lnTo>
                        <a:pt x="129" y="90"/>
                      </a:lnTo>
                      <a:lnTo>
                        <a:pt x="133" y="93"/>
                      </a:lnTo>
                      <a:lnTo>
                        <a:pt x="137" y="99"/>
                      </a:lnTo>
                      <a:lnTo>
                        <a:pt x="137" y="102"/>
                      </a:lnTo>
                      <a:lnTo>
                        <a:pt x="141" y="107"/>
                      </a:lnTo>
                      <a:lnTo>
                        <a:pt x="141" y="110"/>
                      </a:lnTo>
                      <a:lnTo>
                        <a:pt x="145" y="116"/>
                      </a:lnTo>
                      <a:lnTo>
                        <a:pt x="145" y="121"/>
                      </a:lnTo>
                      <a:lnTo>
                        <a:pt x="145" y="127"/>
                      </a:lnTo>
                      <a:lnTo>
                        <a:pt x="145" y="130"/>
                      </a:lnTo>
                      <a:lnTo>
                        <a:pt x="145" y="136"/>
                      </a:lnTo>
                      <a:lnTo>
                        <a:pt x="199" y="13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" name="Freeform 44">
                  <a:extLst>
                    <a:ext uri="{FF2B5EF4-FFF2-40B4-BE49-F238E27FC236}">
                      <a16:creationId xmlns:a16="http://schemas.microsoft.com/office/drawing/2014/main" id="{F58B5F0A-2BD1-8949-87F4-A63B5CD444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7" y="2169"/>
                  <a:ext cx="199" cy="133"/>
                </a:xfrm>
                <a:custGeom>
                  <a:avLst/>
                  <a:gdLst>
                    <a:gd name="T0" fmla="*/ 12 w 199"/>
                    <a:gd name="T1" fmla="*/ 133 h 133"/>
                    <a:gd name="T2" fmla="*/ 29 w 199"/>
                    <a:gd name="T3" fmla="*/ 133 h 133"/>
                    <a:gd name="T4" fmla="*/ 50 w 199"/>
                    <a:gd name="T5" fmla="*/ 130 h 133"/>
                    <a:gd name="T6" fmla="*/ 71 w 199"/>
                    <a:gd name="T7" fmla="*/ 124 h 133"/>
                    <a:gd name="T8" fmla="*/ 87 w 199"/>
                    <a:gd name="T9" fmla="*/ 121 h 133"/>
                    <a:gd name="T10" fmla="*/ 104 w 199"/>
                    <a:gd name="T11" fmla="*/ 116 h 133"/>
                    <a:gd name="T12" fmla="*/ 120 w 199"/>
                    <a:gd name="T13" fmla="*/ 107 h 133"/>
                    <a:gd name="T14" fmla="*/ 133 w 199"/>
                    <a:gd name="T15" fmla="*/ 99 h 133"/>
                    <a:gd name="T16" fmla="*/ 145 w 199"/>
                    <a:gd name="T17" fmla="*/ 90 h 133"/>
                    <a:gd name="T18" fmla="*/ 158 w 199"/>
                    <a:gd name="T19" fmla="*/ 79 h 133"/>
                    <a:gd name="T20" fmla="*/ 170 w 199"/>
                    <a:gd name="T21" fmla="*/ 70 h 133"/>
                    <a:gd name="T22" fmla="*/ 179 w 199"/>
                    <a:gd name="T23" fmla="*/ 59 h 133"/>
                    <a:gd name="T24" fmla="*/ 187 w 199"/>
                    <a:gd name="T25" fmla="*/ 45 h 133"/>
                    <a:gd name="T26" fmla="*/ 191 w 199"/>
                    <a:gd name="T27" fmla="*/ 34 h 133"/>
                    <a:gd name="T28" fmla="*/ 195 w 199"/>
                    <a:gd name="T29" fmla="*/ 19 h 133"/>
                    <a:gd name="T30" fmla="*/ 199 w 199"/>
                    <a:gd name="T31" fmla="*/ 8 h 133"/>
                    <a:gd name="T32" fmla="*/ 145 w 199"/>
                    <a:gd name="T33" fmla="*/ 0 h 133"/>
                    <a:gd name="T34" fmla="*/ 145 w 199"/>
                    <a:gd name="T35" fmla="*/ 11 h 133"/>
                    <a:gd name="T36" fmla="*/ 145 w 199"/>
                    <a:gd name="T37" fmla="*/ 19 h 133"/>
                    <a:gd name="T38" fmla="*/ 141 w 199"/>
                    <a:gd name="T39" fmla="*/ 28 h 133"/>
                    <a:gd name="T40" fmla="*/ 137 w 199"/>
                    <a:gd name="T41" fmla="*/ 39 h 133"/>
                    <a:gd name="T42" fmla="*/ 129 w 199"/>
                    <a:gd name="T43" fmla="*/ 48 h 133"/>
                    <a:gd name="T44" fmla="*/ 120 w 199"/>
                    <a:gd name="T45" fmla="*/ 53 h 133"/>
                    <a:gd name="T46" fmla="*/ 112 w 199"/>
                    <a:gd name="T47" fmla="*/ 62 h 133"/>
                    <a:gd name="T48" fmla="*/ 104 w 199"/>
                    <a:gd name="T49" fmla="*/ 70 h 133"/>
                    <a:gd name="T50" fmla="*/ 95 w 199"/>
                    <a:gd name="T51" fmla="*/ 76 h 133"/>
                    <a:gd name="T52" fmla="*/ 83 w 199"/>
                    <a:gd name="T53" fmla="*/ 82 h 133"/>
                    <a:gd name="T54" fmla="*/ 71 w 199"/>
                    <a:gd name="T55" fmla="*/ 87 h 133"/>
                    <a:gd name="T56" fmla="*/ 58 w 199"/>
                    <a:gd name="T57" fmla="*/ 90 h 133"/>
                    <a:gd name="T58" fmla="*/ 46 w 199"/>
                    <a:gd name="T59" fmla="*/ 93 h 133"/>
                    <a:gd name="T60" fmla="*/ 29 w 199"/>
                    <a:gd name="T61" fmla="*/ 96 h 133"/>
                    <a:gd name="T62" fmla="*/ 17 w 199"/>
                    <a:gd name="T63" fmla="*/ 99 h 133"/>
                    <a:gd name="T64" fmla="*/ 0 w 199"/>
                    <a:gd name="T65" fmla="*/ 99 h 13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99" h="133">
                      <a:moveTo>
                        <a:pt x="0" y="133"/>
                      </a:moveTo>
                      <a:lnTo>
                        <a:pt x="12" y="133"/>
                      </a:lnTo>
                      <a:lnTo>
                        <a:pt x="21" y="133"/>
                      </a:lnTo>
                      <a:lnTo>
                        <a:pt x="29" y="133"/>
                      </a:lnTo>
                      <a:lnTo>
                        <a:pt x="42" y="130"/>
                      </a:lnTo>
                      <a:lnTo>
                        <a:pt x="50" y="130"/>
                      </a:lnTo>
                      <a:lnTo>
                        <a:pt x="58" y="127"/>
                      </a:lnTo>
                      <a:lnTo>
                        <a:pt x="71" y="124"/>
                      </a:lnTo>
                      <a:lnTo>
                        <a:pt x="79" y="124"/>
                      </a:lnTo>
                      <a:lnTo>
                        <a:pt x="87" y="121"/>
                      </a:lnTo>
                      <a:lnTo>
                        <a:pt x="95" y="119"/>
                      </a:lnTo>
                      <a:lnTo>
                        <a:pt x="104" y="116"/>
                      </a:lnTo>
                      <a:lnTo>
                        <a:pt x="112" y="110"/>
                      </a:lnTo>
                      <a:lnTo>
                        <a:pt x="120" y="107"/>
                      </a:lnTo>
                      <a:lnTo>
                        <a:pt x="125" y="104"/>
                      </a:lnTo>
                      <a:lnTo>
                        <a:pt x="133" y="99"/>
                      </a:lnTo>
                      <a:lnTo>
                        <a:pt x="141" y="96"/>
                      </a:lnTo>
                      <a:lnTo>
                        <a:pt x="145" y="90"/>
                      </a:lnTo>
                      <a:lnTo>
                        <a:pt x="154" y="85"/>
                      </a:lnTo>
                      <a:lnTo>
                        <a:pt x="158" y="79"/>
                      </a:lnTo>
                      <a:lnTo>
                        <a:pt x="166" y="76"/>
                      </a:lnTo>
                      <a:lnTo>
                        <a:pt x="170" y="70"/>
                      </a:lnTo>
                      <a:lnTo>
                        <a:pt x="174" y="65"/>
                      </a:lnTo>
                      <a:lnTo>
                        <a:pt x="179" y="59"/>
                      </a:lnTo>
                      <a:lnTo>
                        <a:pt x="183" y="53"/>
                      </a:lnTo>
                      <a:lnTo>
                        <a:pt x="187" y="45"/>
                      </a:lnTo>
                      <a:lnTo>
                        <a:pt x="191" y="39"/>
                      </a:lnTo>
                      <a:lnTo>
                        <a:pt x="191" y="34"/>
                      </a:lnTo>
                      <a:lnTo>
                        <a:pt x="195" y="28"/>
                      </a:lnTo>
                      <a:lnTo>
                        <a:pt x="195" y="19"/>
                      </a:lnTo>
                      <a:lnTo>
                        <a:pt x="199" y="14"/>
                      </a:lnTo>
                      <a:lnTo>
                        <a:pt x="199" y="8"/>
                      </a:lnTo>
                      <a:lnTo>
                        <a:pt x="199" y="0"/>
                      </a:lnTo>
                      <a:lnTo>
                        <a:pt x="145" y="0"/>
                      </a:lnTo>
                      <a:lnTo>
                        <a:pt x="145" y="5"/>
                      </a:lnTo>
                      <a:lnTo>
                        <a:pt x="145" y="11"/>
                      </a:lnTo>
                      <a:lnTo>
                        <a:pt x="145" y="14"/>
                      </a:lnTo>
                      <a:lnTo>
                        <a:pt x="145" y="19"/>
                      </a:lnTo>
                      <a:lnTo>
                        <a:pt x="141" y="25"/>
                      </a:lnTo>
                      <a:lnTo>
                        <a:pt x="141" y="28"/>
                      </a:lnTo>
                      <a:lnTo>
                        <a:pt x="137" y="34"/>
                      </a:lnTo>
                      <a:lnTo>
                        <a:pt x="137" y="39"/>
                      </a:lnTo>
                      <a:lnTo>
                        <a:pt x="133" y="42"/>
                      </a:lnTo>
                      <a:lnTo>
                        <a:pt x="129" y="48"/>
                      </a:lnTo>
                      <a:lnTo>
                        <a:pt x="125" y="51"/>
                      </a:lnTo>
                      <a:lnTo>
                        <a:pt x="120" y="53"/>
                      </a:lnTo>
                      <a:lnTo>
                        <a:pt x="116" y="59"/>
                      </a:lnTo>
                      <a:lnTo>
                        <a:pt x="112" y="62"/>
                      </a:lnTo>
                      <a:lnTo>
                        <a:pt x="108" y="65"/>
                      </a:lnTo>
                      <a:lnTo>
                        <a:pt x="104" y="70"/>
                      </a:lnTo>
                      <a:lnTo>
                        <a:pt x="100" y="73"/>
                      </a:lnTo>
                      <a:lnTo>
                        <a:pt x="95" y="76"/>
                      </a:lnTo>
                      <a:lnTo>
                        <a:pt x="87" y="79"/>
                      </a:lnTo>
                      <a:lnTo>
                        <a:pt x="83" y="82"/>
                      </a:lnTo>
                      <a:lnTo>
                        <a:pt x="75" y="85"/>
                      </a:lnTo>
                      <a:lnTo>
                        <a:pt x="71" y="87"/>
                      </a:lnTo>
                      <a:lnTo>
                        <a:pt x="62" y="87"/>
                      </a:lnTo>
                      <a:lnTo>
                        <a:pt x="58" y="90"/>
                      </a:lnTo>
                      <a:lnTo>
                        <a:pt x="50" y="93"/>
                      </a:lnTo>
                      <a:lnTo>
                        <a:pt x="46" y="93"/>
                      </a:lnTo>
                      <a:lnTo>
                        <a:pt x="37" y="96"/>
                      </a:lnTo>
                      <a:lnTo>
                        <a:pt x="29" y="96"/>
                      </a:lnTo>
                      <a:lnTo>
                        <a:pt x="25" y="96"/>
                      </a:lnTo>
                      <a:lnTo>
                        <a:pt x="17" y="99"/>
                      </a:lnTo>
                      <a:lnTo>
                        <a:pt x="8" y="99"/>
                      </a:lnTo>
                      <a:lnTo>
                        <a:pt x="0" y="99"/>
                      </a:lnTo>
                      <a:lnTo>
                        <a:pt x="0" y="13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" name="Oval 45">
                  <a:extLst>
                    <a:ext uri="{FF2B5EF4-FFF2-40B4-BE49-F238E27FC236}">
                      <a16:creationId xmlns:a16="http://schemas.microsoft.com/office/drawing/2014/main" id="{52DF882F-1706-B34B-95AD-5D5EEB7735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8" y="2160"/>
                  <a:ext cx="48" cy="48"/>
                </a:xfrm>
                <a:prstGeom prst="ellipse">
                  <a:avLst/>
                </a:prstGeom>
                <a:solidFill>
                  <a:schemeClr val="bg2"/>
                </a:solidFill>
                <a:ln w="15875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5pPr>
                  <a:lvl6pPr marL="25146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6pPr>
                  <a:lvl7pPr marL="29718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7pPr>
                  <a:lvl8pPr marL="34290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8pPr>
                  <a:lvl9pPr marL="38862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9pPr>
                </a:lstStyle>
                <a:p>
                  <a:pPr algn="l" rtl="0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800"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66" name="Oval 46">
                  <a:extLst>
                    <a:ext uri="{FF2B5EF4-FFF2-40B4-BE49-F238E27FC236}">
                      <a16:creationId xmlns:a16="http://schemas.microsoft.com/office/drawing/2014/main" id="{251052D8-4362-7943-A231-21B023CBAE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6" y="2160"/>
                  <a:ext cx="48" cy="48"/>
                </a:xfrm>
                <a:prstGeom prst="ellipse">
                  <a:avLst/>
                </a:prstGeom>
                <a:solidFill>
                  <a:schemeClr val="bg2"/>
                </a:solidFill>
                <a:ln w="15875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5pPr>
                  <a:lvl6pPr marL="25146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6pPr>
                  <a:lvl7pPr marL="29718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7pPr>
                  <a:lvl8pPr marL="34290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8pPr>
                  <a:lvl9pPr marL="38862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9pPr>
                </a:lstStyle>
                <a:p>
                  <a:pPr algn="l" rtl="0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800"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grpSp>
            <p:nvGrpSpPr>
              <p:cNvPr id="109" name="Group 47">
                <a:extLst>
                  <a:ext uri="{FF2B5EF4-FFF2-40B4-BE49-F238E27FC236}">
                    <a16:creationId xmlns:a16="http://schemas.microsoft.com/office/drawing/2014/main" id="{04BE2CF9-4B71-6D47-B48B-8112DB3DF8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72" y="2497"/>
                <a:ext cx="384" cy="287"/>
                <a:chOff x="1056" y="576"/>
                <a:chExt cx="3312" cy="2477"/>
              </a:xfrm>
            </p:grpSpPr>
            <p:sp>
              <p:nvSpPr>
                <p:cNvPr id="125" name="Freeform 48">
                  <a:extLst>
                    <a:ext uri="{FF2B5EF4-FFF2-40B4-BE49-F238E27FC236}">
                      <a16:creationId xmlns:a16="http://schemas.microsoft.com/office/drawing/2014/main" id="{BF65609D-A2B7-E644-9C56-1C40707B49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6" y="576"/>
                  <a:ext cx="3312" cy="2477"/>
                </a:xfrm>
                <a:custGeom>
                  <a:avLst/>
                  <a:gdLst>
                    <a:gd name="T0" fmla="*/ 5520 w 1905"/>
                    <a:gd name="T1" fmla="*/ 3809 h 1995"/>
                    <a:gd name="T2" fmla="*/ 6254 w 1905"/>
                    <a:gd name="T3" fmla="*/ 3757 h 1995"/>
                    <a:gd name="T4" fmla="*/ 6953 w 1905"/>
                    <a:gd name="T5" fmla="*/ 3669 h 1995"/>
                    <a:gd name="T6" fmla="*/ 7599 w 1905"/>
                    <a:gd name="T7" fmla="*/ 3542 h 1995"/>
                    <a:gd name="T8" fmla="*/ 8192 w 1905"/>
                    <a:gd name="T9" fmla="*/ 3383 h 1995"/>
                    <a:gd name="T10" fmla="*/ 8709 w 1905"/>
                    <a:gd name="T11" fmla="*/ 3195 h 1995"/>
                    <a:gd name="T12" fmla="*/ 9155 w 1905"/>
                    <a:gd name="T13" fmla="*/ 2979 h 1995"/>
                    <a:gd name="T14" fmla="*/ 9519 w 1905"/>
                    <a:gd name="T15" fmla="*/ 2739 h 1995"/>
                    <a:gd name="T16" fmla="*/ 9785 w 1905"/>
                    <a:gd name="T17" fmla="*/ 2478 h 1995"/>
                    <a:gd name="T18" fmla="*/ 9953 w 1905"/>
                    <a:gd name="T19" fmla="*/ 2201 h 1995"/>
                    <a:gd name="T20" fmla="*/ 10011 w 1905"/>
                    <a:gd name="T21" fmla="*/ 1912 h 1995"/>
                    <a:gd name="T22" fmla="*/ 9953 w 1905"/>
                    <a:gd name="T23" fmla="*/ 1619 h 1995"/>
                    <a:gd name="T24" fmla="*/ 9785 w 1905"/>
                    <a:gd name="T25" fmla="*/ 1341 h 1995"/>
                    <a:gd name="T26" fmla="*/ 9519 w 1905"/>
                    <a:gd name="T27" fmla="*/ 1083 h 1995"/>
                    <a:gd name="T28" fmla="*/ 9155 w 1905"/>
                    <a:gd name="T29" fmla="*/ 842 h 1995"/>
                    <a:gd name="T30" fmla="*/ 8709 w 1905"/>
                    <a:gd name="T31" fmla="*/ 626 h 1995"/>
                    <a:gd name="T32" fmla="*/ 8192 w 1905"/>
                    <a:gd name="T33" fmla="*/ 436 h 1995"/>
                    <a:gd name="T34" fmla="*/ 7599 w 1905"/>
                    <a:gd name="T35" fmla="*/ 276 h 1995"/>
                    <a:gd name="T36" fmla="*/ 6953 w 1905"/>
                    <a:gd name="T37" fmla="*/ 151 h 1995"/>
                    <a:gd name="T38" fmla="*/ 6254 w 1905"/>
                    <a:gd name="T39" fmla="*/ 62 h 1995"/>
                    <a:gd name="T40" fmla="*/ 5520 w 1905"/>
                    <a:gd name="T41" fmla="*/ 9 h 1995"/>
                    <a:gd name="T42" fmla="*/ 4746 w 1905"/>
                    <a:gd name="T43" fmla="*/ 1 h 1995"/>
                    <a:gd name="T44" fmla="*/ 3999 w 1905"/>
                    <a:gd name="T45" fmla="*/ 38 h 1995"/>
                    <a:gd name="T46" fmla="*/ 3286 w 1905"/>
                    <a:gd name="T47" fmla="*/ 117 h 1995"/>
                    <a:gd name="T48" fmla="*/ 2624 w 1905"/>
                    <a:gd name="T49" fmla="*/ 231 h 1995"/>
                    <a:gd name="T50" fmla="*/ 2006 w 1905"/>
                    <a:gd name="T51" fmla="*/ 381 h 1995"/>
                    <a:gd name="T52" fmla="*/ 1466 w 1905"/>
                    <a:gd name="T53" fmla="*/ 560 h 1995"/>
                    <a:gd name="T54" fmla="*/ 998 w 1905"/>
                    <a:gd name="T55" fmla="*/ 766 h 1995"/>
                    <a:gd name="T56" fmla="*/ 605 w 1905"/>
                    <a:gd name="T57" fmla="*/ 999 h 1995"/>
                    <a:gd name="T58" fmla="*/ 306 w 1905"/>
                    <a:gd name="T59" fmla="*/ 1253 h 1995"/>
                    <a:gd name="T60" fmla="*/ 99 w 1905"/>
                    <a:gd name="T61" fmla="*/ 1526 h 1995"/>
                    <a:gd name="T62" fmla="*/ 5 w 1905"/>
                    <a:gd name="T63" fmla="*/ 1813 h 1995"/>
                    <a:gd name="T64" fmla="*/ 28 w 1905"/>
                    <a:gd name="T65" fmla="*/ 2107 h 1995"/>
                    <a:gd name="T66" fmla="*/ 156 w 1905"/>
                    <a:gd name="T67" fmla="*/ 2389 h 1995"/>
                    <a:gd name="T68" fmla="*/ 393 w 1905"/>
                    <a:gd name="T69" fmla="*/ 2653 h 1995"/>
                    <a:gd name="T70" fmla="*/ 725 w 1905"/>
                    <a:gd name="T71" fmla="*/ 2902 h 1995"/>
                    <a:gd name="T72" fmla="*/ 1146 w 1905"/>
                    <a:gd name="T73" fmla="*/ 3123 h 1995"/>
                    <a:gd name="T74" fmla="*/ 1638 w 1905"/>
                    <a:gd name="T75" fmla="*/ 3323 h 1995"/>
                    <a:gd name="T76" fmla="*/ 2206 w 1905"/>
                    <a:gd name="T77" fmla="*/ 3493 h 1995"/>
                    <a:gd name="T78" fmla="*/ 2839 w 1905"/>
                    <a:gd name="T79" fmla="*/ 3630 h 1995"/>
                    <a:gd name="T80" fmla="*/ 3515 w 1905"/>
                    <a:gd name="T81" fmla="*/ 3732 h 1995"/>
                    <a:gd name="T82" fmla="*/ 4247 w 1905"/>
                    <a:gd name="T83" fmla="*/ 3796 h 1995"/>
                    <a:gd name="T84" fmla="*/ 5009 w 1905"/>
                    <a:gd name="T85" fmla="*/ 3818 h 1995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1905" h="1995">
                      <a:moveTo>
                        <a:pt x="953" y="1995"/>
                      </a:moveTo>
                      <a:lnTo>
                        <a:pt x="1002" y="1994"/>
                      </a:lnTo>
                      <a:lnTo>
                        <a:pt x="1050" y="1990"/>
                      </a:lnTo>
                      <a:lnTo>
                        <a:pt x="1097" y="1983"/>
                      </a:lnTo>
                      <a:lnTo>
                        <a:pt x="1144" y="1975"/>
                      </a:lnTo>
                      <a:lnTo>
                        <a:pt x="1190" y="1963"/>
                      </a:lnTo>
                      <a:lnTo>
                        <a:pt x="1236" y="1950"/>
                      </a:lnTo>
                      <a:lnTo>
                        <a:pt x="1280" y="1935"/>
                      </a:lnTo>
                      <a:lnTo>
                        <a:pt x="1323" y="1917"/>
                      </a:lnTo>
                      <a:lnTo>
                        <a:pt x="1365" y="1897"/>
                      </a:lnTo>
                      <a:lnTo>
                        <a:pt x="1406" y="1875"/>
                      </a:lnTo>
                      <a:lnTo>
                        <a:pt x="1446" y="1851"/>
                      </a:lnTo>
                      <a:lnTo>
                        <a:pt x="1485" y="1825"/>
                      </a:lnTo>
                      <a:lnTo>
                        <a:pt x="1523" y="1797"/>
                      </a:lnTo>
                      <a:lnTo>
                        <a:pt x="1559" y="1768"/>
                      </a:lnTo>
                      <a:lnTo>
                        <a:pt x="1593" y="1736"/>
                      </a:lnTo>
                      <a:lnTo>
                        <a:pt x="1626" y="1703"/>
                      </a:lnTo>
                      <a:lnTo>
                        <a:pt x="1657" y="1669"/>
                      </a:lnTo>
                      <a:lnTo>
                        <a:pt x="1687" y="1632"/>
                      </a:lnTo>
                      <a:lnTo>
                        <a:pt x="1715" y="1595"/>
                      </a:lnTo>
                      <a:lnTo>
                        <a:pt x="1742" y="1556"/>
                      </a:lnTo>
                      <a:lnTo>
                        <a:pt x="1767" y="1516"/>
                      </a:lnTo>
                      <a:lnTo>
                        <a:pt x="1790" y="1474"/>
                      </a:lnTo>
                      <a:lnTo>
                        <a:pt x="1811" y="1431"/>
                      </a:lnTo>
                      <a:lnTo>
                        <a:pt x="1830" y="1386"/>
                      </a:lnTo>
                      <a:lnTo>
                        <a:pt x="1847" y="1341"/>
                      </a:lnTo>
                      <a:lnTo>
                        <a:pt x="1862" y="1295"/>
                      </a:lnTo>
                      <a:lnTo>
                        <a:pt x="1875" y="1248"/>
                      </a:lnTo>
                      <a:lnTo>
                        <a:pt x="1886" y="1199"/>
                      </a:lnTo>
                      <a:lnTo>
                        <a:pt x="1894" y="1150"/>
                      </a:lnTo>
                      <a:lnTo>
                        <a:pt x="1900" y="1101"/>
                      </a:lnTo>
                      <a:lnTo>
                        <a:pt x="1904" y="1050"/>
                      </a:lnTo>
                      <a:lnTo>
                        <a:pt x="1905" y="999"/>
                      </a:lnTo>
                      <a:lnTo>
                        <a:pt x="1904" y="947"/>
                      </a:lnTo>
                      <a:lnTo>
                        <a:pt x="1900" y="897"/>
                      </a:lnTo>
                      <a:lnTo>
                        <a:pt x="1894" y="846"/>
                      </a:lnTo>
                      <a:lnTo>
                        <a:pt x="1886" y="797"/>
                      </a:lnTo>
                      <a:lnTo>
                        <a:pt x="1875" y="748"/>
                      </a:lnTo>
                      <a:lnTo>
                        <a:pt x="1862" y="701"/>
                      </a:lnTo>
                      <a:lnTo>
                        <a:pt x="1847" y="655"/>
                      </a:lnTo>
                      <a:lnTo>
                        <a:pt x="1830" y="610"/>
                      </a:lnTo>
                      <a:lnTo>
                        <a:pt x="1811" y="565"/>
                      </a:lnTo>
                      <a:lnTo>
                        <a:pt x="1790" y="522"/>
                      </a:lnTo>
                      <a:lnTo>
                        <a:pt x="1767" y="480"/>
                      </a:lnTo>
                      <a:lnTo>
                        <a:pt x="1742" y="440"/>
                      </a:lnTo>
                      <a:lnTo>
                        <a:pt x="1715" y="400"/>
                      </a:lnTo>
                      <a:lnTo>
                        <a:pt x="1687" y="364"/>
                      </a:lnTo>
                      <a:lnTo>
                        <a:pt x="1657" y="327"/>
                      </a:lnTo>
                      <a:lnTo>
                        <a:pt x="1626" y="292"/>
                      </a:lnTo>
                      <a:lnTo>
                        <a:pt x="1593" y="260"/>
                      </a:lnTo>
                      <a:lnTo>
                        <a:pt x="1559" y="228"/>
                      </a:lnTo>
                      <a:lnTo>
                        <a:pt x="1523" y="199"/>
                      </a:lnTo>
                      <a:lnTo>
                        <a:pt x="1485" y="170"/>
                      </a:lnTo>
                      <a:lnTo>
                        <a:pt x="1446" y="144"/>
                      </a:lnTo>
                      <a:lnTo>
                        <a:pt x="1406" y="121"/>
                      </a:lnTo>
                      <a:lnTo>
                        <a:pt x="1365" y="99"/>
                      </a:lnTo>
                      <a:lnTo>
                        <a:pt x="1323" y="79"/>
                      </a:lnTo>
                      <a:lnTo>
                        <a:pt x="1280" y="61"/>
                      </a:lnTo>
                      <a:lnTo>
                        <a:pt x="1236" y="45"/>
                      </a:lnTo>
                      <a:lnTo>
                        <a:pt x="1190" y="32"/>
                      </a:lnTo>
                      <a:lnTo>
                        <a:pt x="1144" y="20"/>
                      </a:lnTo>
                      <a:lnTo>
                        <a:pt x="1097" y="12"/>
                      </a:lnTo>
                      <a:lnTo>
                        <a:pt x="1050" y="5"/>
                      </a:lnTo>
                      <a:lnTo>
                        <a:pt x="1002" y="1"/>
                      </a:lnTo>
                      <a:lnTo>
                        <a:pt x="953" y="0"/>
                      </a:lnTo>
                      <a:lnTo>
                        <a:pt x="903" y="1"/>
                      </a:lnTo>
                      <a:lnTo>
                        <a:pt x="855" y="5"/>
                      </a:lnTo>
                      <a:lnTo>
                        <a:pt x="808" y="12"/>
                      </a:lnTo>
                      <a:lnTo>
                        <a:pt x="761" y="20"/>
                      </a:lnTo>
                      <a:lnTo>
                        <a:pt x="715" y="32"/>
                      </a:lnTo>
                      <a:lnTo>
                        <a:pt x="669" y="45"/>
                      </a:lnTo>
                      <a:lnTo>
                        <a:pt x="625" y="61"/>
                      </a:lnTo>
                      <a:lnTo>
                        <a:pt x="582" y="79"/>
                      </a:lnTo>
                      <a:lnTo>
                        <a:pt x="540" y="99"/>
                      </a:lnTo>
                      <a:lnTo>
                        <a:pt x="499" y="121"/>
                      </a:lnTo>
                      <a:lnTo>
                        <a:pt x="459" y="144"/>
                      </a:lnTo>
                      <a:lnTo>
                        <a:pt x="420" y="170"/>
                      </a:lnTo>
                      <a:lnTo>
                        <a:pt x="382" y="199"/>
                      </a:lnTo>
                      <a:lnTo>
                        <a:pt x="346" y="228"/>
                      </a:lnTo>
                      <a:lnTo>
                        <a:pt x="312" y="260"/>
                      </a:lnTo>
                      <a:lnTo>
                        <a:pt x="279" y="292"/>
                      </a:lnTo>
                      <a:lnTo>
                        <a:pt x="248" y="327"/>
                      </a:lnTo>
                      <a:lnTo>
                        <a:pt x="218" y="364"/>
                      </a:lnTo>
                      <a:lnTo>
                        <a:pt x="190" y="400"/>
                      </a:lnTo>
                      <a:lnTo>
                        <a:pt x="163" y="440"/>
                      </a:lnTo>
                      <a:lnTo>
                        <a:pt x="138" y="480"/>
                      </a:lnTo>
                      <a:lnTo>
                        <a:pt x="115" y="522"/>
                      </a:lnTo>
                      <a:lnTo>
                        <a:pt x="94" y="565"/>
                      </a:lnTo>
                      <a:lnTo>
                        <a:pt x="75" y="610"/>
                      </a:lnTo>
                      <a:lnTo>
                        <a:pt x="58" y="655"/>
                      </a:lnTo>
                      <a:lnTo>
                        <a:pt x="43" y="701"/>
                      </a:lnTo>
                      <a:lnTo>
                        <a:pt x="30" y="748"/>
                      </a:lnTo>
                      <a:lnTo>
                        <a:pt x="19" y="797"/>
                      </a:lnTo>
                      <a:lnTo>
                        <a:pt x="11" y="846"/>
                      </a:lnTo>
                      <a:lnTo>
                        <a:pt x="5" y="897"/>
                      </a:lnTo>
                      <a:lnTo>
                        <a:pt x="1" y="947"/>
                      </a:lnTo>
                      <a:lnTo>
                        <a:pt x="0" y="999"/>
                      </a:lnTo>
                      <a:lnTo>
                        <a:pt x="1" y="1050"/>
                      </a:lnTo>
                      <a:lnTo>
                        <a:pt x="5" y="1101"/>
                      </a:lnTo>
                      <a:lnTo>
                        <a:pt x="11" y="1150"/>
                      </a:lnTo>
                      <a:lnTo>
                        <a:pt x="19" y="1199"/>
                      </a:lnTo>
                      <a:lnTo>
                        <a:pt x="30" y="1248"/>
                      </a:lnTo>
                      <a:lnTo>
                        <a:pt x="43" y="1295"/>
                      </a:lnTo>
                      <a:lnTo>
                        <a:pt x="58" y="1341"/>
                      </a:lnTo>
                      <a:lnTo>
                        <a:pt x="75" y="1386"/>
                      </a:lnTo>
                      <a:lnTo>
                        <a:pt x="94" y="1431"/>
                      </a:lnTo>
                      <a:lnTo>
                        <a:pt x="115" y="1474"/>
                      </a:lnTo>
                      <a:lnTo>
                        <a:pt x="138" y="1516"/>
                      </a:lnTo>
                      <a:lnTo>
                        <a:pt x="163" y="1556"/>
                      </a:lnTo>
                      <a:lnTo>
                        <a:pt x="190" y="1595"/>
                      </a:lnTo>
                      <a:lnTo>
                        <a:pt x="218" y="1632"/>
                      </a:lnTo>
                      <a:lnTo>
                        <a:pt x="248" y="1669"/>
                      </a:lnTo>
                      <a:lnTo>
                        <a:pt x="279" y="1703"/>
                      </a:lnTo>
                      <a:lnTo>
                        <a:pt x="312" y="1736"/>
                      </a:lnTo>
                      <a:lnTo>
                        <a:pt x="346" y="1768"/>
                      </a:lnTo>
                      <a:lnTo>
                        <a:pt x="382" y="1797"/>
                      </a:lnTo>
                      <a:lnTo>
                        <a:pt x="420" y="1825"/>
                      </a:lnTo>
                      <a:lnTo>
                        <a:pt x="459" y="1851"/>
                      </a:lnTo>
                      <a:lnTo>
                        <a:pt x="499" y="1875"/>
                      </a:lnTo>
                      <a:lnTo>
                        <a:pt x="540" y="1897"/>
                      </a:lnTo>
                      <a:lnTo>
                        <a:pt x="582" y="1917"/>
                      </a:lnTo>
                      <a:lnTo>
                        <a:pt x="625" y="1935"/>
                      </a:lnTo>
                      <a:lnTo>
                        <a:pt x="669" y="1950"/>
                      </a:lnTo>
                      <a:lnTo>
                        <a:pt x="715" y="1963"/>
                      </a:lnTo>
                      <a:lnTo>
                        <a:pt x="761" y="1975"/>
                      </a:lnTo>
                      <a:lnTo>
                        <a:pt x="808" y="1983"/>
                      </a:lnTo>
                      <a:lnTo>
                        <a:pt x="855" y="1990"/>
                      </a:lnTo>
                      <a:lnTo>
                        <a:pt x="903" y="1994"/>
                      </a:lnTo>
                      <a:lnTo>
                        <a:pt x="953" y="199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6" name="Freeform 49">
                  <a:extLst>
                    <a:ext uri="{FF2B5EF4-FFF2-40B4-BE49-F238E27FC236}">
                      <a16:creationId xmlns:a16="http://schemas.microsoft.com/office/drawing/2014/main" id="{31C431DC-98D4-5D46-8E88-7002FDEEE7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2" y="646"/>
                  <a:ext cx="3129" cy="2337"/>
                </a:xfrm>
                <a:custGeom>
                  <a:avLst/>
                  <a:gdLst>
                    <a:gd name="T0" fmla="*/ 5210 w 1800"/>
                    <a:gd name="T1" fmla="*/ 3591 h 1883"/>
                    <a:gd name="T2" fmla="*/ 5905 w 1800"/>
                    <a:gd name="T3" fmla="*/ 3545 h 1883"/>
                    <a:gd name="T4" fmla="*/ 6566 w 1800"/>
                    <a:gd name="T5" fmla="*/ 3460 h 1883"/>
                    <a:gd name="T6" fmla="*/ 7178 w 1800"/>
                    <a:gd name="T7" fmla="*/ 3341 h 1883"/>
                    <a:gd name="T8" fmla="*/ 7732 w 1800"/>
                    <a:gd name="T9" fmla="*/ 3190 h 1883"/>
                    <a:gd name="T10" fmla="*/ 8226 w 1800"/>
                    <a:gd name="T11" fmla="*/ 3011 h 1883"/>
                    <a:gd name="T12" fmla="*/ 8645 w 1800"/>
                    <a:gd name="T13" fmla="*/ 2809 h 1883"/>
                    <a:gd name="T14" fmla="*/ 8984 w 1800"/>
                    <a:gd name="T15" fmla="*/ 2580 h 1883"/>
                    <a:gd name="T16" fmla="*/ 9244 w 1800"/>
                    <a:gd name="T17" fmla="*/ 2337 h 1883"/>
                    <a:gd name="T18" fmla="*/ 9404 w 1800"/>
                    <a:gd name="T19" fmla="*/ 2076 h 1883"/>
                    <a:gd name="T20" fmla="*/ 9455 w 1800"/>
                    <a:gd name="T21" fmla="*/ 1802 h 1883"/>
                    <a:gd name="T22" fmla="*/ 9404 w 1800"/>
                    <a:gd name="T23" fmla="*/ 1528 h 1883"/>
                    <a:gd name="T24" fmla="*/ 9244 w 1800"/>
                    <a:gd name="T25" fmla="*/ 1266 h 1883"/>
                    <a:gd name="T26" fmla="*/ 8984 w 1800"/>
                    <a:gd name="T27" fmla="*/ 1021 h 1883"/>
                    <a:gd name="T28" fmla="*/ 8645 w 1800"/>
                    <a:gd name="T29" fmla="*/ 794 h 1883"/>
                    <a:gd name="T30" fmla="*/ 8226 w 1800"/>
                    <a:gd name="T31" fmla="*/ 592 h 1883"/>
                    <a:gd name="T32" fmla="*/ 7732 w 1800"/>
                    <a:gd name="T33" fmla="*/ 411 h 1883"/>
                    <a:gd name="T34" fmla="*/ 7178 w 1800"/>
                    <a:gd name="T35" fmla="*/ 261 h 1883"/>
                    <a:gd name="T36" fmla="*/ 6566 w 1800"/>
                    <a:gd name="T37" fmla="*/ 141 h 1883"/>
                    <a:gd name="T38" fmla="*/ 5905 w 1800"/>
                    <a:gd name="T39" fmla="*/ 56 h 1883"/>
                    <a:gd name="T40" fmla="*/ 5210 w 1800"/>
                    <a:gd name="T41" fmla="*/ 9 h 1883"/>
                    <a:gd name="T42" fmla="*/ 4481 w 1800"/>
                    <a:gd name="T43" fmla="*/ 1 h 1883"/>
                    <a:gd name="T44" fmla="*/ 3770 w 1800"/>
                    <a:gd name="T45" fmla="*/ 37 h 1883"/>
                    <a:gd name="T46" fmla="*/ 3101 w 1800"/>
                    <a:gd name="T47" fmla="*/ 108 h 1883"/>
                    <a:gd name="T48" fmla="*/ 2475 w 1800"/>
                    <a:gd name="T49" fmla="*/ 216 h 1883"/>
                    <a:gd name="T50" fmla="*/ 1900 w 1800"/>
                    <a:gd name="T51" fmla="*/ 357 h 1883"/>
                    <a:gd name="T52" fmla="*/ 1380 w 1800"/>
                    <a:gd name="T53" fmla="*/ 529 h 1883"/>
                    <a:gd name="T54" fmla="*/ 940 w 1800"/>
                    <a:gd name="T55" fmla="*/ 722 h 1883"/>
                    <a:gd name="T56" fmla="*/ 572 w 1800"/>
                    <a:gd name="T57" fmla="*/ 944 h 1883"/>
                    <a:gd name="T58" fmla="*/ 283 w 1800"/>
                    <a:gd name="T59" fmla="*/ 1183 h 1883"/>
                    <a:gd name="T60" fmla="*/ 94 w 1800"/>
                    <a:gd name="T61" fmla="*/ 1437 h 1883"/>
                    <a:gd name="T62" fmla="*/ 5 w 1800"/>
                    <a:gd name="T63" fmla="*/ 1710 h 1883"/>
                    <a:gd name="T64" fmla="*/ 28 w 1800"/>
                    <a:gd name="T65" fmla="*/ 1987 h 1883"/>
                    <a:gd name="T66" fmla="*/ 148 w 1800"/>
                    <a:gd name="T67" fmla="*/ 2251 h 1883"/>
                    <a:gd name="T68" fmla="*/ 369 w 1800"/>
                    <a:gd name="T69" fmla="*/ 2503 h 1883"/>
                    <a:gd name="T70" fmla="*/ 688 w 1800"/>
                    <a:gd name="T71" fmla="*/ 2734 h 1883"/>
                    <a:gd name="T72" fmla="*/ 1081 w 1800"/>
                    <a:gd name="T73" fmla="*/ 2948 h 1883"/>
                    <a:gd name="T74" fmla="*/ 1544 w 1800"/>
                    <a:gd name="T75" fmla="*/ 3133 h 1883"/>
                    <a:gd name="T76" fmla="*/ 2084 w 1800"/>
                    <a:gd name="T77" fmla="*/ 3291 h 1883"/>
                    <a:gd name="T78" fmla="*/ 2674 w 1800"/>
                    <a:gd name="T79" fmla="*/ 3424 h 1883"/>
                    <a:gd name="T80" fmla="*/ 3324 w 1800"/>
                    <a:gd name="T81" fmla="*/ 3520 h 1883"/>
                    <a:gd name="T82" fmla="*/ 4007 w 1800"/>
                    <a:gd name="T83" fmla="*/ 3582 h 1883"/>
                    <a:gd name="T84" fmla="*/ 4728 w 1800"/>
                    <a:gd name="T85" fmla="*/ 3599 h 1883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1800" h="1883">
                      <a:moveTo>
                        <a:pt x="900" y="1883"/>
                      </a:moveTo>
                      <a:lnTo>
                        <a:pt x="946" y="1882"/>
                      </a:lnTo>
                      <a:lnTo>
                        <a:pt x="992" y="1878"/>
                      </a:lnTo>
                      <a:lnTo>
                        <a:pt x="1037" y="1873"/>
                      </a:lnTo>
                      <a:lnTo>
                        <a:pt x="1081" y="1864"/>
                      </a:lnTo>
                      <a:lnTo>
                        <a:pt x="1124" y="1854"/>
                      </a:lnTo>
                      <a:lnTo>
                        <a:pt x="1167" y="1841"/>
                      </a:lnTo>
                      <a:lnTo>
                        <a:pt x="1209" y="1827"/>
                      </a:lnTo>
                      <a:lnTo>
                        <a:pt x="1250" y="1810"/>
                      </a:lnTo>
                      <a:lnTo>
                        <a:pt x="1290" y="1791"/>
                      </a:lnTo>
                      <a:lnTo>
                        <a:pt x="1328" y="1770"/>
                      </a:lnTo>
                      <a:lnTo>
                        <a:pt x="1366" y="1748"/>
                      </a:lnTo>
                      <a:lnTo>
                        <a:pt x="1402" y="1722"/>
                      </a:lnTo>
                      <a:lnTo>
                        <a:pt x="1438" y="1696"/>
                      </a:lnTo>
                      <a:lnTo>
                        <a:pt x="1472" y="1669"/>
                      </a:lnTo>
                      <a:lnTo>
                        <a:pt x="1505" y="1639"/>
                      </a:lnTo>
                      <a:lnTo>
                        <a:pt x="1536" y="1608"/>
                      </a:lnTo>
                      <a:lnTo>
                        <a:pt x="1566" y="1575"/>
                      </a:lnTo>
                      <a:lnTo>
                        <a:pt x="1594" y="1542"/>
                      </a:lnTo>
                      <a:lnTo>
                        <a:pt x="1621" y="1506"/>
                      </a:lnTo>
                      <a:lnTo>
                        <a:pt x="1646" y="1469"/>
                      </a:lnTo>
                      <a:lnTo>
                        <a:pt x="1669" y="1430"/>
                      </a:lnTo>
                      <a:lnTo>
                        <a:pt x="1691" y="1391"/>
                      </a:lnTo>
                      <a:lnTo>
                        <a:pt x="1710" y="1350"/>
                      </a:lnTo>
                      <a:lnTo>
                        <a:pt x="1729" y="1309"/>
                      </a:lnTo>
                      <a:lnTo>
                        <a:pt x="1746" y="1266"/>
                      </a:lnTo>
                      <a:lnTo>
                        <a:pt x="1760" y="1222"/>
                      </a:lnTo>
                      <a:lnTo>
                        <a:pt x="1772" y="1178"/>
                      </a:lnTo>
                      <a:lnTo>
                        <a:pt x="1782" y="1133"/>
                      </a:lnTo>
                      <a:lnTo>
                        <a:pt x="1790" y="1086"/>
                      </a:lnTo>
                      <a:lnTo>
                        <a:pt x="1795" y="1039"/>
                      </a:lnTo>
                      <a:lnTo>
                        <a:pt x="1799" y="991"/>
                      </a:lnTo>
                      <a:lnTo>
                        <a:pt x="1800" y="943"/>
                      </a:lnTo>
                      <a:lnTo>
                        <a:pt x="1799" y="894"/>
                      </a:lnTo>
                      <a:lnTo>
                        <a:pt x="1795" y="846"/>
                      </a:lnTo>
                      <a:lnTo>
                        <a:pt x="1790" y="799"/>
                      </a:lnTo>
                      <a:lnTo>
                        <a:pt x="1782" y="752"/>
                      </a:lnTo>
                      <a:lnTo>
                        <a:pt x="1772" y="707"/>
                      </a:lnTo>
                      <a:lnTo>
                        <a:pt x="1760" y="662"/>
                      </a:lnTo>
                      <a:lnTo>
                        <a:pt x="1746" y="619"/>
                      </a:lnTo>
                      <a:lnTo>
                        <a:pt x="1729" y="576"/>
                      </a:lnTo>
                      <a:lnTo>
                        <a:pt x="1710" y="534"/>
                      </a:lnTo>
                      <a:lnTo>
                        <a:pt x="1691" y="494"/>
                      </a:lnTo>
                      <a:lnTo>
                        <a:pt x="1669" y="454"/>
                      </a:lnTo>
                      <a:lnTo>
                        <a:pt x="1646" y="416"/>
                      </a:lnTo>
                      <a:lnTo>
                        <a:pt x="1621" y="378"/>
                      </a:lnTo>
                      <a:lnTo>
                        <a:pt x="1594" y="343"/>
                      </a:lnTo>
                      <a:lnTo>
                        <a:pt x="1566" y="309"/>
                      </a:lnTo>
                      <a:lnTo>
                        <a:pt x="1536" y="276"/>
                      </a:lnTo>
                      <a:lnTo>
                        <a:pt x="1505" y="245"/>
                      </a:lnTo>
                      <a:lnTo>
                        <a:pt x="1472" y="215"/>
                      </a:lnTo>
                      <a:lnTo>
                        <a:pt x="1438" y="187"/>
                      </a:lnTo>
                      <a:lnTo>
                        <a:pt x="1402" y="161"/>
                      </a:lnTo>
                      <a:lnTo>
                        <a:pt x="1366" y="136"/>
                      </a:lnTo>
                      <a:lnTo>
                        <a:pt x="1328" y="113"/>
                      </a:lnTo>
                      <a:lnTo>
                        <a:pt x="1290" y="93"/>
                      </a:lnTo>
                      <a:lnTo>
                        <a:pt x="1250" y="74"/>
                      </a:lnTo>
                      <a:lnTo>
                        <a:pt x="1209" y="56"/>
                      </a:lnTo>
                      <a:lnTo>
                        <a:pt x="1167" y="42"/>
                      </a:lnTo>
                      <a:lnTo>
                        <a:pt x="1124" y="29"/>
                      </a:lnTo>
                      <a:lnTo>
                        <a:pt x="1081" y="19"/>
                      </a:lnTo>
                      <a:lnTo>
                        <a:pt x="1037" y="10"/>
                      </a:lnTo>
                      <a:lnTo>
                        <a:pt x="992" y="5"/>
                      </a:lnTo>
                      <a:lnTo>
                        <a:pt x="946" y="1"/>
                      </a:lnTo>
                      <a:lnTo>
                        <a:pt x="900" y="0"/>
                      </a:lnTo>
                      <a:lnTo>
                        <a:pt x="853" y="1"/>
                      </a:lnTo>
                      <a:lnTo>
                        <a:pt x="807" y="5"/>
                      </a:lnTo>
                      <a:lnTo>
                        <a:pt x="763" y="10"/>
                      </a:lnTo>
                      <a:lnTo>
                        <a:pt x="718" y="19"/>
                      </a:lnTo>
                      <a:lnTo>
                        <a:pt x="675" y="29"/>
                      </a:lnTo>
                      <a:lnTo>
                        <a:pt x="633" y="42"/>
                      </a:lnTo>
                      <a:lnTo>
                        <a:pt x="590" y="56"/>
                      </a:lnTo>
                      <a:lnTo>
                        <a:pt x="549" y="74"/>
                      </a:lnTo>
                      <a:lnTo>
                        <a:pt x="509" y="93"/>
                      </a:lnTo>
                      <a:lnTo>
                        <a:pt x="471" y="113"/>
                      </a:lnTo>
                      <a:lnTo>
                        <a:pt x="433" y="136"/>
                      </a:lnTo>
                      <a:lnTo>
                        <a:pt x="397" y="161"/>
                      </a:lnTo>
                      <a:lnTo>
                        <a:pt x="362" y="187"/>
                      </a:lnTo>
                      <a:lnTo>
                        <a:pt x="327" y="215"/>
                      </a:lnTo>
                      <a:lnTo>
                        <a:pt x="294" y="245"/>
                      </a:lnTo>
                      <a:lnTo>
                        <a:pt x="263" y="276"/>
                      </a:lnTo>
                      <a:lnTo>
                        <a:pt x="234" y="309"/>
                      </a:lnTo>
                      <a:lnTo>
                        <a:pt x="206" y="343"/>
                      </a:lnTo>
                      <a:lnTo>
                        <a:pt x="179" y="378"/>
                      </a:lnTo>
                      <a:lnTo>
                        <a:pt x="154" y="416"/>
                      </a:lnTo>
                      <a:lnTo>
                        <a:pt x="131" y="454"/>
                      </a:lnTo>
                      <a:lnTo>
                        <a:pt x="109" y="494"/>
                      </a:lnTo>
                      <a:lnTo>
                        <a:pt x="89" y="534"/>
                      </a:lnTo>
                      <a:lnTo>
                        <a:pt x="70" y="576"/>
                      </a:lnTo>
                      <a:lnTo>
                        <a:pt x="54" y="619"/>
                      </a:lnTo>
                      <a:lnTo>
                        <a:pt x="40" y="662"/>
                      </a:lnTo>
                      <a:lnTo>
                        <a:pt x="28" y="707"/>
                      </a:lnTo>
                      <a:lnTo>
                        <a:pt x="18" y="752"/>
                      </a:lnTo>
                      <a:lnTo>
                        <a:pt x="10" y="799"/>
                      </a:lnTo>
                      <a:lnTo>
                        <a:pt x="5" y="846"/>
                      </a:lnTo>
                      <a:lnTo>
                        <a:pt x="1" y="894"/>
                      </a:lnTo>
                      <a:lnTo>
                        <a:pt x="0" y="943"/>
                      </a:lnTo>
                      <a:lnTo>
                        <a:pt x="1" y="991"/>
                      </a:lnTo>
                      <a:lnTo>
                        <a:pt x="5" y="1039"/>
                      </a:lnTo>
                      <a:lnTo>
                        <a:pt x="10" y="1086"/>
                      </a:lnTo>
                      <a:lnTo>
                        <a:pt x="18" y="1133"/>
                      </a:lnTo>
                      <a:lnTo>
                        <a:pt x="28" y="1178"/>
                      </a:lnTo>
                      <a:lnTo>
                        <a:pt x="40" y="1222"/>
                      </a:lnTo>
                      <a:lnTo>
                        <a:pt x="54" y="1266"/>
                      </a:lnTo>
                      <a:lnTo>
                        <a:pt x="70" y="1309"/>
                      </a:lnTo>
                      <a:lnTo>
                        <a:pt x="89" y="1350"/>
                      </a:lnTo>
                      <a:lnTo>
                        <a:pt x="109" y="1391"/>
                      </a:lnTo>
                      <a:lnTo>
                        <a:pt x="131" y="1430"/>
                      </a:lnTo>
                      <a:lnTo>
                        <a:pt x="154" y="1469"/>
                      </a:lnTo>
                      <a:lnTo>
                        <a:pt x="179" y="1506"/>
                      </a:lnTo>
                      <a:lnTo>
                        <a:pt x="206" y="1542"/>
                      </a:lnTo>
                      <a:lnTo>
                        <a:pt x="234" y="1575"/>
                      </a:lnTo>
                      <a:lnTo>
                        <a:pt x="263" y="1608"/>
                      </a:lnTo>
                      <a:lnTo>
                        <a:pt x="294" y="1639"/>
                      </a:lnTo>
                      <a:lnTo>
                        <a:pt x="327" y="1669"/>
                      </a:lnTo>
                      <a:lnTo>
                        <a:pt x="362" y="1696"/>
                      </a:lnTo>
                      <a:lnTo>
                        <a:pt x="397" y="1722"/>
                      </a:lnTo>
                      <a:lnTo>
                        <a:pt x="433" y="1748"/>
                      </a:lnTo>
                      <a:lnTo>
                        <a:pt x="471" y="1770"/>
                      </a:lnTo>
                      <a:lnTo>
                        <a:pt x="509" y="1791"/>
                      </a:lnTo>
                      <a:lnTo>
                        <a:pt x="549" y="1810"/>
                      </a:lnTo>
                      <a:lnTo>
                        <a:pt x="590" y="1827"/>
                      </a:lnTo>
                      <a:lnTo>
                        <a:pt x="633" y="1841"/>
                      </a:lnTo>
                      <a:lnTo>
                        <a:pt x="675" y="1854"/>
                      </a:lnTo>
                      <a:lnTo>
                        <a:pt x="718" y="1864"/>
                      </a:lnTo>
                      <a:lnTo>
                        <a:pt x="763" y="1873"/>
                      </a:lnTo>
                      <a:lnTo>
                        <a:pt x="807" y="1878"/>
                      </a:lnTo>
                      <a:lnTo>
                        <a:pt x="853" y="1882"/>
                      </a:lnTo>
                      <a:lnTo>
                        <a:pt x="900" y="1883"/>
                      </a:lnTo>
                      <a:close/>
                    </a:path>
                  </a:pathLst>
                </a:custGeom>
                <a:solidFill>
                  <a:srgbClr val="F2BFB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" name="Freeform 50">
                  <a:extLst>
                    <a:ext uri="{FF2B5EF4-FFF2-40B4-BE49-F238E27FC236}">
                      <a16:creationId xmlns:a16="http://schemas.microsoft.com/office/drawing/2014/main" id="{AF4DAE4A-4E6C-7F4B-A858-48BE49F39E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34" y="1506"/>
                  <a:ext cx="260" cy="339"/>
                </a:xfrm>
                <a:custGeom>
                  <a:avLst/>
                  <a:gdLst>
                    <a:gd name="T0" fmla="*/ 372 w 153"/>
                    <a:gd name="T1" fmla="*/ 508 h 277"/>
                    <a:gd name="T2" fmla="*/ 450 w 153"/>
                    <a:gd name="T3" fmla="*/ 502 h 277"/>
                    <a:gd name="T4" fmla="*/ 520 w 153"/>
                    <a:gd name="T5" fmla="*/ 488 h 277"/>
                    <a:gd name="T6" fmla="*/ 583 w 153"/>
                    <a:gd name="T7" fmla="*/ 464 h 277"/>
                    <a:gd name="T8" fmla="*/ 644 w 153"/>
                    <a:gd name="T9" fmla="*/ 433 h 277"/>
                    <a:gd name="T10" fmla="*/ 687 w 153"/>
                    <a:gd name="T11" fmla="*/ 395 h 277"/>
                    <a:gd name="T12" fmla="*/ 722 w 153"/>
                    <a:gd name="T13" fmla="*/ 352 h 277"/>
                    <a:gd name="T14" fmla="*/ 743 w 153"/>
                    <a:gd name="T15" fmla="*/ 304 h 277"/>
                    <a:gd name="T16" fmla="*/ 751 w 153"/>
                    <a:gd name="T17" fmla="*/ 253 h 277"/>
                    <a:gd name="T18" fmla="*/ 743 w 153"/>
                    <a:gd name="T19" fmla="*/ 203 h 277"/>
                    <a:gd name="T20" fmla="*/ 722 w 153"/>
                    <a:gd name="T21" fmla="*/ 154 h 277"/>
                    <a:gd name="T22" fmla="*/ 687 w 153"/>
                    <a:gd name="T23" fmla="*/ 113 h 277"/>
                    <a:gd name="T24" fmla="*/ 644 w 153"/>
                    <a:gd name="T25" fmla="*/ 73 h 277"/>
                    <a:gd name="T26" fmla="*/ 583 w 153"/>
                    <a:gd name="T27" fmla="*/ 43 h 277"/>
                    <a:gd name="T28" fmla="*/ 520 w 153"/>
                    <a:gd name="T29" fmla="*/ 20 h 277"/>
                    <a:gd name="T30" fmla="*/ 450 w 153"/>
                    <a:gd name="T31" fmla="*/ 7 h 277"/>
                    <a:gd name="T32" fmla="*/ 372 w 153"/>
                    <a:gd name="T33" fmla="*/ 0 h 277"/>
                    <a:gd name="T34" fmla="*/ 301 w 153"/>
                    <a:gd name="T35" fmla="*/ 7 h 277"/>
                    <a:gd name="T36" fmla="*/ 226 w 153"/>
                    <a:gd name="T37" fmla="*/ 20 h 277"/>
                    <a:gd name="T38" fmla="*/ 161 w 153"/>
                    <a:gd name="T39" fmla="*/ 43 h 277"/>
                    <a:gd name="T40" fmla="*/ 107 w 153"/>
                    <a:gd name="T41" fmla="*/ 73 h 277"/>
                    <a:gd name="T42" fmla="*/ 63 w 153"/>
                    <a:gd name="T43" fmla="*/ 113 h 277"/>
                    <a:gd name="T44" fmla="*/ 29 w 153"/>
                    <a:gd name="T45" fmla="*/ 154 h 277"/>
                    <a:gd name="T46" fmla="*/ 8 w 153"/>
                    <a:gd name="T47" fmla="*/ 203 h 277"/>
                    <a:gd name="T48" fmla="*/ 0 w 153"/>
                    <a:gd name="T49" fmla="*/ 253 h 277"/>
                    <a:gd name="T50" fmla="*/ 8 w 153"/>
                    <a:gd name="T51" fmla="*/ 304 h 277"/>
                    <a:gd name="T52" fmla="*/ 29 w 153"/>
                    <a:gd name="T53" fmla="*/ 352 h 277"/>
                    <a:gd name="T54" fmla="*/ 63 w 153"/>
                    <a:gd name="T55" fmla="*/ 395 h 277"/>
                    <a:gd name="T56" fmla="*/ 107 w 153"/>
                    <a:gd name="T57" fmla="*/ 433 h 277"/>
                    <a:gd name="T58" fmla="*/ 161 w 153"/>
                    <a:gd name="T59" fmla="*/ 464 h 277"/>
                    <a:gd name="T60" fmla="*/ 226 w 153"/>
                    <a:gd name="T61" fmla="*/ 488 h 277"/>
                    <a:gd name="T62" fmla="*/ 301 w 153"/>
                    <a:gd name="T63" fmla="*/ 502 h 277"/>
                    <a:gd name="T64" fmla="*/ 372 w 153"/>
                    <a:gd name="T65" fmla="*/ 508 h 27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53" h="277">
                      <a:moveTo>
                        <a:pt x="76" y="277"/>
                      </a:moveTo>
                      <a:lnTo>
                        <a:pt x="92" y="274"/>
                      </a:lnTo>
                      <a:lnTo>
                        <a:pt x="106" y="266"/>
                      </a:lnTo>
                      <a:lnTo>
                        <a:pt x="119" y="253"/>
                      </a:lnTo>
                      <a:lnTo>
                        <a:pt x="131" y="236"/>
                      </a:lnTo>
                      <a:lnTo>
                        <a:pt x="140" y="216"/>
                      </a:lnTo>
                      <a:lnTo>
                        <a:pt x="147" y="192"/>
                      </a:lnTo>
                      <a:lnTo>
                        <a:pt x="151" y="166"/>
                      </a:lnTo>
                      <a:lnTo>
                        <a:pt x="153" y="138"/>
                      </a:lnTo>
                      <a:lnTo>
                        <a:pt x="151" y="111"/>
                      </a:lnTo>
                      <a:lnTo>
                        <a:pt x="147" y="84"/>
                      </a:lnTo>
                      <a:lnTo>
                        <a:pt x="140" y="61"/>
                      </a:lnTo>
                      <a:lnTo>
                        <a:pt x="131" y="40"/>
                      </a:lnTo>
                      <a:lnTo>
                        <a:pt x="119" y="24"/>
                      </a:lnTo>
                      <a:lnTo>
                        <a:pt x="106" y="11"/>
                      </a:lnTo>
                      <a:lnTo>
                        <a:pt x="92" y="4"/>
                      </a:lnTo>
                      <a:lnTo>
                        <a:pt x="76" y="0"/>
                      </a:lnTo>
                      <a:lnTo>
                        <a:pt x="61" y="4"/>
                      </a:lnTo>
                      <a:lnTo>
                        <a:pt x="46" y="11"/>
                      </a:lnTo>
                      <a:lnTo>
                        <a:pt x="33" y="24"/>
                      </a:lnTo>
                      <a:lnTo>
                        <a:pt x="22" y="40"/>
                      </a:lnTo>
                      <a:lnTo>
                        <a:pt x="13" y="61"/>
                      </a:lnTo>
                      <a:lnTo>
                        <a:pt x="6" y="84"/>
                      </a:lnTo>
                      <a:lnTo>
                        <a:pt x="2" y="111"/>
                      </a:lnTo>
                      <a:lnTo>
                        <a:pt x="0" y="138"/>
                      </a:lnTo>
                      <a:lnTo>
                        <a:pt x="2" y="166"/>
                      </a:lnTo>
                      <a:lnTo>
                        <a:pt x="6" y="192"/>
                      </a:lnTo>
                      <a:lnTo>
                        <a:pt x="13" y="216"/>
                      </a:lnTo>
                      <a:lnTo>
                        <a:pt x="22" y="236"/>
                      </a:lnTo>
                      <a:lnTo>
                        <a:pt x="33" y="253"/>
                      </a:lnTo>
                      <a:lnTo>
                        <a:pt x="46" y="266"/>
                      </a:lnTo>
                      <a:lnTo>
                        <a:pt x="61" y="274"/>
                      </a:lnTo>
                      <a:lnTo>
                        <a:pt x="76" y="27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5" name="Freeform 51">
                  <a:extLst>
                    <a:ext uri="{FF2B5EF4-FFF2-40B4-BE49-F238E27FC236}">
                      <a16:creationId xmlns:a16="http://schemas.microsoft.com/office/drawing/2014/main" id="{170A5F0A-45AA-264F-AFF6-96CA9B9E1C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68" y="1567"/>
                  <a:ext cx="139" cy="174"/>
                </a:xfrm>
                <a:custGeom>
                  <a:avLst/>
                  <a:gdLst>
                    <a:gd name="T0" fmla="*/ 202 w 81"/>
                    <a:gd name="T1" fmla="*/ 247 h 146"/>
                    <a:gd name="T2" fmla="*/ 242 w 81"/>
                    <a:gd name="T3" fmla="*/ 246 h 146"/>
                    <a:gd name="T4" fmla="*/ 283 w 81"/>
                    <a:gd name="T5" fmla="*/ 237 h 146"/>
                    <a:gd name="T6" fmla="*/ 317 w 81"/>
                    <a:gd name="T7" fmla="*/ 225 h 146"/>
                    <a:gd name="T8" fmla="*/ 347 w 81"/>
                    <a:gd name="T9" fmla="*/ 212 h 146"/>
                    <a:gd name="T10" fmla="*/ 374 w 81"/>
                    <a:gd name="T11" fmla="*/ 192 h 146"/>
                    <a:gd name="T12" fmla="*/ 395 w 81"/>
                    <a:gd name="T13" fmla="*/ 170 h 146"/>
                    <a:gd name="T14" fmla="*/ 403 w 81"/>
                    <a:gd name="T15" fmla="*/ 148 h 146"/>
                    <a:gd name="T16" fmla="*/ 410 w 81"/>
                    <a:gd name="T17" fmla="*/ 122 h 146"/>
                    <a:gd name="T18" fmla="*/ 403 w 81"/>
                    <a:gd name="T19" fmla="*/ 97 h 146"/>
                    <a:gd name="T20" fmla="*/ 395 w 81"/>
                    <a:gd name="T21" fmla="*/ 74 h 146"/>
                    <a:gd name="T22" fmla="*/ 374 w 81"/>
                    <a:gd name="T23" fmla="*/ 52 h 146"/>
                    <a:gd name="T24" fmla="*/ 347 w 81"/>
                    <a:gd name="T25" fmla="*/ 36 h 146"/>
                    <a:gd name="T26" fmla="*/ 317 w 81"/>
                    <a:gd name="T27" fmla="*/ 20 h 146"/>
                    <a:gd name="T28" fmla="*/ 283 w 81"/>
                    <a:gd name="T29" fmla="*/ 8 h 146"/>
                    <a:gd name="T30" fmla="*/ 242 w 81"/>
                    <a:gd name="T31" fmla="*/ 1 h 146"/>
                    <a:gd name="T32" fmla="*/ 202 w 81"/>
                    <a:gd name="T33" fmla="*/ 0 h 146"/>
                    <a:gd name="T34" fmla="*/ 161 w 81"/>
                    <a:gd name="T35" fmla="*/ 1 h 146"/>
                    <a:gd name="T36" fmla="*/ 120 w 81"/>
                    <a:gd name="T37" fmla="*/ 8 h 146"/>
                    <a:gd name="T38" fmla="*/ 91 w 81"/>
                    <a:gd name="T39" fmla="*/ 20 h 146"/>
                    <a:gd name="T40" fmla="*/ 62 w 81"/>
                    <a:gd name="T41" fmla="*/ 36 h 146"/>
                    <a:gd name="T42" fmla="*/ 36 w 81"/>
                    <a:gd name="T43" fmla="*/ 52 h 146"/>
                    <a:gd name="T44" fmla="*/ 15 w 81"/>
                    <a:gd name="T45" fmla="*/ 74 h 146"/>
                    <a:gd name="T46" fmla="*/ 5 w 81"/>
                    <a:gd name="T47" fmla="*/ 97 h 146"/>
                    <a:gd name="T48" fmla="*/ 0 w 81"/>
                    <a:gd name="T49" fmla="*/ 122 h 146"/>
                    <a:gd name="T50" fmla="*/ 5 w 81"/>
                    <a:gd name="T51" fmla="*/ 148 h 146"/>
                    <a:gd name="T52" fmla="*/ 15 w 81"/>
                    <a:gd name="T53" fmla="*/ 170 h 146"/>
                    <a:gd name="T54" fmla="*/ 36 w 81"/>
                    <a:gd name="T55" fmla="*/ 192 h 146"/>
                    <a:gd name="T56" fmla="*/ 62 w 81"/>
                    <a:gd name="T57" fmla="*/ 212 h 146"/>
                    <a:gd name="T58" fmla="*/ 91 w 81"/>
                    <a:gd name="T59" fmla="*/ 225 h 146"/>
                    <a:gd name="T60" fmla="*/ 120 w 81"/>
                    <a:gd name="T61" fmla="*/ 237 h 146"/>
                    <a:gd name="T62" fmla="*/ 161 w 81"/>
                    <a:gd name="T63" fmla="*/ 246 h 146"/>
                    <a:gd name="T64" fmla="*/ 202 w 81"/>
                    <a:gd name="T65" fmla="*/ 247 h 14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81" h="146">
                      <a:moveTo>
                        <a:pt x="40" y="146"/>
                      </a:moveTo>
                      <a:lnTo>
                        <a:pt x="48" y="145"/>
                      </a:lnTo>
                      <a:lnTo>
                        <a:pt x="56" y="140"/>
                      </a:lnTo>
                      <a:lnTo>
                        <a:pt x="63" y="133"/>
                      </a:lnTo>
                      <a:lnTo>
                        <a:pt x="69" y="125"/>
                      </a:lnTo>
                      <a:lnTo>
                        <a:pt x="74" y="113"/>
                      </a:lnTo>
                      <a:lnTo>
                        <a:pt x="78" y="101"/>
                      </a:lnTo>
                      <a:lnTo>
                        <a:pt x="80" y="87"/>
                      </a:lnTo>
                      <a:lnTo>
                        <a:pt x="81" y="72"/>
                      </a:lnTo>
                      <a:lnTo>
                        <a:pt x="80" y="57"/>
                      </a:lnTo>
                      <a:lnTo>
                        <a:pt x="78" y="44"/>
                      </a:lnTo>
                      <a:lnTo>
                        <a:pt x="74" y="31"/>
                      </a:lnTo>
                      <a:lnTo>
                        <a:pt x="69" y="21"/>
                      </a:lnTo>
                      <a:lnTo>
                        <a:pt x="63" y="12"/>
                      </a:lnTo>
                      <a:lnTo>
                        <a:pt x="56" y="5"/>
                      </a:lnTo>
                      <a:lnTo>
                        <a:pt x="48" y="1"/>
                      </a:lnTo>
                      <a:lnTo>
                        <a:pt x="40" y="0"/>
                      </a:lnTo>
                      <a:lnTo>
                        <a:pt x="32" y="1"/>
                      </a:lnTo>
                      <a:lnTo>
                        <a:pt x="24" y="5"/>
                      </a:lnTo>
                      <a:lnTo>
                        <a:pt x="18" y="12"/>
                      </a:lnTo>
                      <a:lnTo>
                        <a:pt x="12" y="21"/>
                      </a:lnTo>
                      <a:lnTo>
                        <a:pt x="7" y="31"/>
                      </a:lnTo>
                      <a:lnTo>
                        <a:pt x="3" y="44"/>
                      </a:lnTo>
                      <a:lnTo>
                        <a:pt x="1" y="57"/>
                      </a:lnTo>
                      <a:lnTo>
                        <a:pt x="0" y="72"/>
                      </a:lnTo>
                      <a:lnTo>
                        <a:pt x="1" y="87"/>
                      </a:lnTo>
                      <a:lnTo>
                        <a:pt x="3" y="101"/>
                      </a:lnTo>
                      <a:lnTo>
                        <a:pt x="7" y="113"/>
                      </a:lnTo>
                      <a:lnTo>
                        <a:pt x="12" y="125"/>
                      </a:lnTo>
                      <a:lnTo>
                        <a:pt x="18" y="133"/>
                      </a:lnTo>
                      <a:lnTo>
                        <a:pt x="24" y="140"/>
                      </a:lnTo>
                      <a:lnTo>
                        <a:pt x="32" y="145"/>
                      </a:lnTo>
                      <a:lnTo>
                        <a:pt x="40" y="1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" name="Freeform 52">
                  <a:extLst>
                    <a:ext uri="{FF2B5EF4-FFF2-40B4-BE49-F238E27FC236}">
                      <a16:creationId xmlns:a16="http://schemas.microsoft.com/office/drawing/2014/main" id="{B8E30C42-4EEB-174F-8047-219EE108C1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8" y="1506"/>
                  <a:ext cx="261" cy="339"/>
                </a:xfrm>
                <a:custGeom>
                  <a:avLst/>
                  <a:gdLst>
                    <a:gd name="T0" fmla="*/ 380 w 153"/>
                    <a:gd name="T1" fmla="*/ 508 h 277"/>
                    <a:gd name="T2" fmla="*/ 457 w 153"/>
                    <a:gd name="T3" fmla="*/ 502 h 277"/>
                    <a:gd name="T4" fmla="*/ 532 w 153"/>
                    <a:gd name="T5" fmla="*/ 488 h 277"/>
                    <a:gd name="T6" fmla="*/ 597 w 153"/>
                    <a:gd name="T7" fmla="*/ 464 h 277"/>
                    <a:gd name="T8" fmla="*/ 648 w 153"/>
                    <a:gd name="T9" fmla="*/ 433 h 277"/>
                    <a:gd name="T10" fmla="*/ 696 w 153"/>
                    <a:gd name="T11" fmla="*/ 395 h 277"/>
                    <a:gd name="T12" fmla="*/ 730 w 153"/>
                    <a:gd name="T13" fmla="*/ 352 h 277"/>
                    <a:gd name="T14" fmla="*/ 751 w 153"/>
                    <a:gd name="T15" fmla="*/ 304 h 277"/>
                    <a:gd name="T16" fmla="*/ 759 w 153"/>
                    <a:gd name="T17" fmla="*/ 253 h 277"/>
                    <a:gd name="T18" fmla="*/ 751 w 153"/>
                    <a:gd name="T19" fmla="*/ 203 h 277"/>
                    <a:gd name="T20" fmla="*/ 730 w 153"/>
                    <a:gd name="T21" fmla="*/ 154 h 277"/>
                    <a:gd name="T22" fmla="*/ 696 w 153"/>
                    <a:gd name="T23" fmla="*/ 113 h 277"/>
                    <a:gd name="T24" fmla="*/ 648 w 153"/>
                    <a:gd name="T25" fmla="*/ 73 h 277"/>
                    <a:gd name="T26" fmla="*/ 597 w 153"/>
                    <a:gd name="T27" fmla="*/ 43 h 277"/>
                    <a:gd name="T28" fmla="*/ 532 w 153"/>
                    <a:gd name="T29" fmla="*/ 20 h 277"/>
                    <a:gd name="T30" fmla="*/ 457 w 153"/>
                    <a:gd name="T31" fmla="*/ 7 h 277"/>
                    <a:gd name="T32" fmla="*/ 380 w 153"/>
                    <a:gd name="T33" fmla="*/ 0 h 277"/>
                    <a:gd name="T34" fmla="*/ 302 w 153"/>
                    <a:gd name="T35" fmla="*/ 7 h 277"/>
                    <a:gd name="T36" fmla="*/ 232 w 153"/>
                    <a:gd name="T37" fmla="*/ 20 h 277"/>
                    <a:gd name="T38" fmla="*/ 169 w 153"/>
                    <a:gd name="T39" fmla="*/ 43 h 277"/>
                    <a:gd name="T40" fmla="*/ 111 w 153"/>
                    <a:gd name="T41" fmla="*/ 73 h 277"/>
                    <a:gd name="T42" fmla="*/ 65 w 153"/>
                    <a:gd name="T43" fmla="*/ 113 h 277"/>
                    <a:gd name="T44" fmla="*/ 29 w 153"/>
                    <a:gd name="T45" fmla="*/ 154 h 277"/>
                    <a:gd name="T46" fmla="*/ 9 w 153"/>
                    <a:gd name="T47" fmla="*/ 203 h 277"/>
                    <a:gd name="T48" fmla="*/ 0 w 153"/>
                    <a:gd name="T49" fmla="*/ 253 h 277"/>
                    <a:gd name="T50" fmla="*/ 9 w 153"/>
                    <a:gd name="T51" fmla="*/ 304 h 277"/>
                    <a:gd name="T52" fmla="*/ 29 w 153"/>
                    <a:gd name="T53" fmla="*/ 352 h 277"/>
                    <a:gd name="T54" fmla="*/ 65 w 153"/>
                    <a:gd name="T55" fmla="*/ 395 h 277"/>
                    <a:gd name="T56" fmla="*/ 111 w 153"/>
                    <a:gd name="T57" fmla="*/ 433 h 277"/>
                    <a:gd name="T58" fmla="*/ 169 w 153"/>
                    <a:gd name="T59" fmla="*/ 464 h 277"/>
                    <a:gd name="T60" fmla="*/ 232 w 153"/>
                    <a:gd name="T61" fmla="*/ 488 h 277"/>
                    <a:gd name="T62" fmla="*/ 302 w 153"/>
                    <a:gd name="T63" fmla="*/ 502 h 277"/>
                    <a:gd name="T64" fmla="*/ 380 w 153"/>
                    <a:gd name="T65" fmla="*/ 508 h 27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53" h="277">
                      <a:moveTo>
                        <a:pt x="77" y="277"/>
                      </a:moveTo>
                      <a:lnTo>
                        <a:pt x="92" y="274"/>
                      </a:lnTo>
                      <a:lnTo>
                        <a:pt x="107" y="266"/>
                      </a:lnTo>
                      <a:lnTo>
                        <a:pt x="120" y="253"/>
                      </a:lnTo>
                      <a:lnTo>
                        <a:pt x="131" y="236"/>
                      </a:lnTo>
                      <a:lnTo>
                        <a:pt x="140" y="216"/>
                      </a:lnTo>
                      <a:lnTo>
                        <a:pt x="147" y="192"/>
                      </a:lnTo>
                      <a:lnTo>
                        <a:pt x="151" y="166"/>
                      </a:lnTo>
                      <a:lnTo>
                        <a:pt x="153" y="138"/>
                      </a:lnTo>
                      <a:lnTo>
                        <a:pt x="151" y="111"/>
                      </a:lnTo>
                      <a:lnTo>
                        <a:pt x="147" y="84"/>
                      </a:lnTo>
                      <a:lnTo>
                        <a:pt x="140" y="61"/>
                      </a:lnTo>
                      <a:lnTo>
                        <a:pt x="131" y="40"/>
                      </a:lnTo>
                      <a:lnTo>
                        <a:pt x="120" y="24"/>
                      </a:lnTo>
                      <a:lnTo>
                        <a:pt x="107" y="11"/>
                      </a:lnTo>
                      <a:lnTo>
                        <a:pt x="92" y="4"/>
                      </a:lnTo>
                      <a:lnTo>
                        <a:pt x="77" y="0"/>
                      </a:lnTo>
                      <a:lnTo>
                        <a:pt x="61" y="4"/>
                      </a:lnTo>
                      <a:lnTo>
                        <a:pt x="47" y="11"/>
                      </a:lnTo>
                      <a:lnTo>
                        <a:pt x="34" y="24"/>
                      </a:lnTo>
                      <a:lnTo>
                        <a:pt x="22" y="40"/>
                      </a:lnTo>
                      <a:lnTo>
                        <a:pt x="13" y="61"/>
                      </a:lnTo>
                      <a:lnTo>
                        <a:pt x="6" y="84"/>
                      </a:lnTo>
                      <a:lnTo>
                        <a:pt x="2" y="111"/>
                      </a:lnTo>
                      <a:lnTo>
                        <a:pt x="0" y="138"/>
                      </a:lnTo>
                      <a:lnTo>
                        <a:pt x="2" y="166"/>
                      </a:lnTo>
                      <a:lnTo>
                        <a:pt x="6" y="192"/>
                      </a:lnTo>
                      <a:lnTo>
                        <a:pt x="13" y="216"/>
                      </a:lnTo>
                      <a:lnTo>
                        <a:pt x="22" y="236"/>
                      </a:lnTo>
                      <a:lnTo>
                        <a:pt x="34" y="253"/>
                      </a:lnTo>
                      <a:lnTo>
                        <a:pt x="47" y="266"/>
                      </a:lnTo>
                      <a:lnTo>
                        <a:pt x="61" y="274"/>
                      </a:lnTo>
                      <a:lnTo>
                        <a:pt x="77" y="27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" name="Freeform 53">
                  <a:extLst>
                    <a:ext uri="{FF2B5EF4-FFF2-40B4-BE49-F238E27FC236}">
                      <a16:creationId xmlns:a16="http://schemas.microsoft.com/office/drawing/2014/main" id="{54F0A4AD-F97F-5849-9FDE-2A7AEA1B09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82" y="1567"/>
                  <a:ext cx="139" cy="174"/>
                </a:xfrm>
                <a:custGeom>
                  <a:avLst/>
                  <a:gdLst>
                    <a:gd name="T0" fmla="*/ 202 w 82"/>
                    <a:gd name="T1" fmla="*/ 247 h 146"/>
                    <a:gd name="T2" fmla="*/ 239 w 82"/>
                    <a:gd name="T3" fmla="*/ 246 h 146"/>
                    <a:gd name="T4" fmla="*/ 278 w 82"/>
                    <a:gd name="T5" fmla="*/ 237 h 146"/>
                    <a:gd name="T6" fmla="*/ 310 w 82"/>
                    <a:gd name="T7" fmla="*/ 225 h 146"/>
                    <a:gd name="T8" fmla="*/ 342 w 82"/>
                    <a:gd name="T9" fmla="*/ 212 h 146"/>
                    <a:gd name="T10" fmla="*/ 364 w 82"/>
                    <a:gd name="T11" fmla="*/ 192 h 146"/>
                    <a:gd name="T12" fmla="*/ 385 w 82"/>
                    <a:gd name="T13" fmla="*/ 170 h 146"/>
                    <a:gd name="T14" fmla="*/ 393 w 82"/>
                    <a:gd name="T15" fmla="*/ 148 h 146"/>
                    <a:gd name="T16" fmla="*/ 400 w 82"/>
                    <a:gd name="T17" fmla="*/ 122 h 146"/>
                    <a:gd name="T18" fmla="*/ 393 w 82"/>
                    <a:gd name="T19" fmla="*/ 97 h 146"/>
                    <a:gd name="T20" fmla="*/ 385 w 82"/>
                    <a:gd name="T21" fmla="*/ 74 h 146"/>
                    <a:gd name="T22" fmla="*/ 364 w 82"/>
                    <a:gd name="T23" fmla="*/ 52 h 146"/>
                    <a:gd name="T24" fmla="*/ 342 w 82"/>
                    <a:gd name="T25" fmla="*/ 36 h 146"/>
                    <a:gd name="T26" fmla="*/ 310 w 82"/>
                    <a:gd name="T27" fmla="*/ 20 h 146"/>
                    <a:gd name="T28" fmla="*/ 278 w 82"/>
                    <a:gd name="T29" fmla="*/ 8 h 146"/>
                    <a:gd name="T30" fmla="*/ 239 w 82"/>
                    <a:gd name="T31" fmla="*/ 1 h 146"/>
                    <a:gd name="T32" fmla="*/ 202 w 82"/>
                    <a:gd name="T33" fmla="*/ 0 h 146"/>
                    <a:gd name="T34" fmla="*/ 161 w 82"/>
                    <a:gd name="T35" fmla="*/ 1 h 146"/>
                    <a:gd name="T36" fmla="*/ 120 w 82"/>
                    <a:gd name="T37" fmla="*/ 8 h 146"/>
                    <a:gd name="T38" fmla="*/ 90 w 82"/>
                    <a:gd name="T39" fmla="*/ 20 h 146"/>
                    <a:gd name="T40" fmla="*/ 58 w 82"/>
                    <a:gd name="T41" fmla="*/ 36 h 146"/>
                    <a:gd name="T42" fmla="*/ 34 w 82"/>
                    <a:gd name="T43" fmla="*/ 52 h 146"/>
                    <a:gd name="T44" fmla="*/ 14 w 82"/>
                    <a:gd name="T45" fmla="*/ 74 h 146"/>
                    <a:gd name="T46" fmla="*/ 5 w 82"/>
                    <a:gd name="T47" fmla="*/ 97 h 146"/>
                    <a:gd name="T48" fmla="*/ 0 w 82"/>
                    <a:gd name="T49" fmla="*/ 122 h 146"/>
                    <a:gd name="T50" fmla="*/ 5 w 82"/>
                    <a:gd name="T51" fmla="*/ 148 h 146"/>
                    <a:gd name="T52" fmla="*/ 14 w 82"/>
                    <a:gd name="T53" fmla="*/ 170 h 146"/>
                    <a:gd name="T54" fmla="*/ 34 w 82"/>
                    <a:gd name="T55" fmla="*/ 192 h 146"/>
                    <a:gd name="T56" fmla="*/ 58 w 82"/>
                    <a:gd name="T57" fmla="*/ 212 h 146"/>
                    <a:gd name="T58" fmla="*/ 90 w 82"/>
                    <a:gd name="T59" fmla="*/ 225 h 146"/>
                    <a:gd name="T60" fmla="*/ 120 w 82"/>
                    <a:gd name="T61" fmla="*/ 237 h 146"/>
                    <a:gd name="T62" fmla="*/ 161 w 82"/>
                    <a:gd name="T63" fmla="*/ 246 h 146"/>
                    <a:gd name="T64" fmla="*/ 202 w 82"/>
                    <a:gd name="T65" fmla="*/ 247 h 14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82" h="146">
                      <a:moveTo>
                        <a:pt x="41" y="146"/>
                      </a:moveTo>
                      <a:lnTo>
                        <a:pt x="49" y="145"/>
                      </a:lnTo>
                      <a:lnTo>
                        <a:pt x="57" y="140"/>
                      </a:lnTo>
                      <a:lnTo>
                        <a:pt x="64" y="133"/>
                      </a:lnTo>
                      <a:lnTo>
                        <a:pt x="70" y="125"/>
                      </a:lnTo>
                      <a:lnTo>
                        <a:pt x="75" y="113"/>
                      </a:lnTo>
                      <a:lnTo>
                        <a:pt x="79" y="101"/>
                      </a:lnTo>
                      <a:lnTo>
                        <a:pt x="81" y="87"/>
                      </a:lnTo>
                      <a:lnTo>
                        <a:pt x="82" y="72"/>
                      </a:lnTo>
                      <a:lnTo>
                        <a:pt x="81" y="57"/>
                      </a:lnTo>
                      <a:lnTo>
                        <a:pt x="79" y="44"/>
                      </a:lnTo>
                      <a:lnTo>
                        <a:pt x="75" y="31"/>
                      </a:lnTo>
                      <a:lnTo>
                        <a:pt x="70" y="21"/>
                      </a:lnTo>
                      <a:lnTo>
                        <a:pt x="64" y="12"/>
                      </a:lnTo>
                      <a:lnTo>
                        <a:pt x="57" y="5"/>
                      </a:lnTo>
                      <a:lnTo>
                        <a:pt x="49" y="1"/>
                      </a:lnTo>
                      <a:lnTo>
                        <a:pt x="41" y="0"/>
                      </a:lnTo>
                      <a:lnTo>
                        <a:pt x="33" y="1"/>
                      </a:lnTo>
                      <a:lnTo>
                        <a:pt x="25" y="5"/>
                      </a:lnTo>
                      <a:lnTo>
                        <a:pt x="18" y="12"/>
                      </a:lnTo>
                      <a:lnTo>
                        <a:pt x="12" y="21"/>
                      </a:lnTo>
                      <a:lnTo>
                        <a:pt x="7" y="31"/>
                      </a:lnTo>
                      <a:lnTo>
                        <a:pt x="3" y="44"/>
                      </a:lnTo>
                      <a:lnTo>
                        <a:pt x="1" y="57"/>
                      </a:lnTo>
                      <a:lnTo>
                        <a:pt x="0" y="72"/>
                      </a:lnTo>
                      <a:lnTo>
                        <a:pt x="1" y="87"/>
                      </a:lnTo>
                      <a:lnTo>
                        <a:pt x="3" y="101"/>
                      </a:lnTo>
                      <a:lnTo>
                        <a:pt x="7" y="113"/>
                      </a:lnTo>
                      <a:lnTo>
                        <a:pt x="12" y="125"/>
                      </a:lnTo>
                      <a:lnTo>
                        <a:pt x="18" y="133"/>
                      </a:lnTo>
                      <a:lnTo>
                        <a:pt x="25" y="140"/>
                      </a:lnTo>
                      <a:lnTo>
                        <a:pt x="33" y="145"/>
                      </a:lnTo>
                      <a:lnTo>
                        <a:pt x="41" y="1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" name="Freeform 54">
                  <a:extLst>
                    <a:ext uri="{FF2B5EF4-FFF2-40B4-BE49-F238E27FC236}">
                      <a16:creationId xmlns:a16="http://schemas.microsoft.com/office/drawing/2014/main" id="{1573F757-5507-FF47-8FA0-6C83AEBBAC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7" y="1350"/>
                  <a:ext cx="504" cy="243"/>
                </a:xfrm>
                <a:custGeom>
                  <a:avLst/>
                  <a:gdLst>
                    <a:gd name="T0" fmla="*/ 65 w 286"/>
                    <a:gd name="T1" fmla="*/ 279 h 194"/>
                    <a:gd name="T2" fmla="*/ 99 w 286"/>
                    <a:gd name="T3" fmla="*/ 279 h 194"/>
                    <a:gd name="T4" fmla="*/ 130 w 286"/>
                    <a:gd name="T5" fmla="*/ 274 h 194"/>
                    <a:gd name="T6" fmla="*/ 152 w 286"/>
                    <a:gd name="T7" fmla="*/ 267 h 194"/>
                    <a:gd name="T8" fmla="*/ 171 w 286"/>
                    <a:gd name="T9" fmla="*/ 257 h 194"/>
                    <a:gd name="T10" fmla="*/ 215 w 286"/>
                    <a:gd name="T11" fmla="*/ 217 h 194"/>
                    <a:gd name="T12" fmla="*/ 268 w 286"/>
                    <a:gd name="T13" fmla="*/ 180 h 194"/>
                    <a:gd name="T14" fmla="*/ 338 w 286"/>
                    <a:gd name="T15" fmla="*/ 154 h 194"/>
                    <a:gd name="T16" fmla="*/ 416 w 286"/>
                    <a:gd name="T17" fmla="*/ 133 h 194"/>
                    <a:gd name="T18" fmla="*/ 497 w 286"/>
                    <a:gd name="T19" fmla="*/ 118 h 194"/>
                    <a:gd name="T20" fmla="*/ 587 w 286"/>
                    <a:gd name="T21" fmla="*/ 110 h 194"/>
                    <a:gd name="T22" fmla="*/ 673 w 286"/>
                    <a:gd name="T23" fmla="*/ 106 h 194"/>
                    <a:gd name="T24" fmla="*/ 754 w 286"/>
                    <a:gd name="T25" fmla="*/ 106 h 194"/>
                    <a:gd name="T26" fmla="*/ 863 w 286"/>
                    <a:gd name="T27" fmla="*/ 111 h 194"/>
                    <a:gd name="T28" fmla="*/ 969 w 286"/>
                    <a:gd name="T29" fmla="*/ 125 h 194"/>
                    <a:gd name="T30" fmla="*/ 1068 w 286"/>
                    <a:gd name="T31" fmla="*/ 145 h 194"/>
                    <a:gd name="T32" fmla="*/ 1165 w 286"/>
                    <a:gd name="T33" fmla="*/ 172 h 194"/>
                    <a:gd name="T34" fmla="*/ 1242 w 286"/>
                    <a:gd name="T35" fmla="*/ 207 h 194"/>
                    <a:gd name="T36" fmla="*/ 1313 w 286"/>
                    <a:gd name="T37" fmla="*/ 248 h 194"/>
                    <a:gd name="T38" fmla="*/ 1364 w 286"/>
                    <a:gd name="T39" fmla="*/ 297 h 194"/>
                    <a:gd name="T40" fmla="*/ 1390 w 286"/>
                    <a:gd name="T41" fmla="*/ 352 h 194"/>
                    <a:gd name="T42" fmla="*/ 1401 w 286"/>
                    <a:gd name="T43" fmla="*/ 365 h 194"/>
                    <a:gd name="T44" fmla="*/ 1422 w 286"/>
                    <a:gd name="T45" fmla="*/ 375 h 194"/>
                    <a:gd name="T46" fmla="*/ 1450 w 286"/>
                    <a:gd name="T47" fmla="*/ 380 h 194"/>
                    <a:gd name="T48" fmla="*/ 1484 w 286"/>
                    <a:gd name="T49" fmla="*/ 381 h 194"/>
                    <a:gd name="T50" fmla="*/ 1521 w 286"/>
                    <a:gd name="T51" fmla="*/ 377 h 194"/>
                    <a:gd name="T52" fmla="*/ 1544 w 286"/>
                    <a:gd name="T53" fmla="*/ 367 h 194"/>
                    <a:gd name="T54" fmla="*/ 1560 w 286"/>
                    <a:gd name="T55" fmla="*/ 358 h 194"/>
                    <a:gd name="T56" fmla="*/ 1565 w 286"/>
                    <a:gd name="T57" fmla="*/ 346 h 194"/>
                    <a:gd name="T58" fmla="*/ 1528 w 286"/>
                    <a:gd name="T59" fmla="*/ 274 h 194"/>
                    <a:gd name="T60" fmla="*/ 1463 w 286"/>
                    <a:gd name="T61" fmla="*/ 210 h 194"/>
                    <a:gd name="T62" fmla="*/ 1373 w 286"/>
                    <a:gd name="T63" fmla="*/ 155 h 194"/>
                    <a:gd name="T64" fmla="*/ 1276 w 286"/>
                    <a:gd name="T65" fmla="*/ 104 h 194"/>
                    <a:gd name="T66" fmla="*/ 1156 w 286"/>
                    <a:gd name="T67" fmla="*/ 64 h 194"/>
                    <a:gd name="T68" fmla="*/ 1027 w 286"/>
                    <a:gd name="T69" fmla="*/ 31 h 194"/>
                    <a:gd name="T70" fmla="*/ 904 w 286"/>
                    <a:gd name="T71" fmla="*/ 13 h 194"/>
                    <a:gd name="T72" fmla="*/ 770 w 286"/>
                    <a:gd name="T73" fmla="*/ 0 h 194"/>
                    <a:gd name="T74" fmla="*/ 633 w 286"/>
                    <a:gd name="T75" fmla="*/ 1 h 194"/>
                    <a:gd name="T76" fmla="*/ 509 w 286"/>
                    <a:gd name="T77" fmla="*/ 16 h 194"/>
                    <a:gd name="T78" fmla="*/ 395 w 286"/>
                    <a:gd name="T79" fmla="*/ 36 h 194"/>
                    <a:gd name="T80" fmla="*/ 285 w 286"/>
                    <a:gd name="T81" fmla="*/ 68 h 194"/>
                    <a:gd name="T82" fmla="*/ 192 w 286"/>
                    <a:gd name="T83" fmla="*/ 104 h 194"/>
                    <a:gd name="T84" fmla="*/ 115 w 286"/>
                    <a:gd name="T85" fmla="*/ 145 h 194"/>
                    <a:gd name="T86" fmla="*/ 49 w 286"/>
                    <a:gd name="T87" fmla="*/ 192 h 194"/>
                    <a:gd name="T88" fmla="*/ 0 w 286"/>
                    <a:gd name="T89" fmla="*/ 240 h 194"/>
                    <a:gd name="T90" fmla="*/ 0 w 286"/>
                    <a:gd name="T91" fmla="*/ 240 h 194"/>
                    <a:gd name="T92" fmla="*/ 0 w 286"/>
                    <a:gd name="T93" fmla="*/ 251 h 194"/>
                    <a:gd name="T94" fmla="*/ 12 w 286"/>
                    <a:gd name="T95" fmla="*/ 263 h 194"/>
                    <a:gd name="T96" fmla="*/ 37 w 286"/>
                    <a:gd name="T97" fmla="*/ 273 h 194"/>
                    <a:gd name="T98" fmla="*/ 65 w 286"/>
                    <a:gd name="T99" fmla="*/ 279 h 194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286" h="194">
                      <a:moveTo>
                        <a:pt x="12" y="142"/>
                      </a:moveTo>
                      <a:lnTo>
                        <a:pt x="18" y="142"/>
                      </a:lnTo>
                      <a:lnTo>
                        <a:pt x="24" y="140"/>
                      </a:lnTo>
                      <a:lnTo>
                        <a:pt x="28" y="136"/>
                      </a:lnTo>
                      <a:lnTo>
                        <a:pt x="31" y="131"/>
                      </a:lnTo>
                      <a:lnTo>
                        <a:pt x="39" y="110"/>
                      </a:lnTo>
                      <a:lnTo>
                        <a:pt x="49" y="92"/>
                      </a:lnTo>
                      <a:lnTo>
                        <a:pt x="62" y="78"/>
                      </a:lnTo>
                      <a:lnTo>
                        <a:pt x="76" y="68"/>
                      </a:lnTo>
                      <a:lnTo>
                        <a:pt x="91" y="60"/>
                      </a:lnTo>
                      <a:lnTo>
                        <a:pt x="107" y="56"/>
                      </a:lnTo>
                      <a:lnTo>
                        <a:pt x="123" y="54"/>
                      </a:lnTo>
                      <a:lnTo>
                        <a:pt x="138" y="54"/>
                      </a:lnTo>
                      <a:lnTo>
                        <a:pt x="158" y="57"/>
                      </a:lnTo>
                      <a:lnTo>
                        <a:pt x="177" y="64"/>
                      </a:lnTo>
                      <a:lnTo>
                        <a:pt x="195" y="74"/>
                      </a:lnTo>
                      <a:lnTo>
                        <a:pt x="213" y="87"/>
                      </a:lnTo>
                      <a:lnTo>
                        <a:pt x="227" y="105"/>
                      </a:lnTo>
                      <a:lnTo>
                        <a:pt x="240" y="126"/>
                      </a:lnTo>
                      <a:lnTo>
                        <a:pt x="249" y="151"/>
                      </a:lnTo>
                      <a:lnTo>
                        <a:pt x="254" y="179"/>
                      </a:lnTo>
                      <a:lnTo>
                        <a:pt x="256" y="185"/>
                      </a:lnTo>
                      <a:lnTo>
                        <a:pt x="260" y="191"/>
                      </a:lnTo>
                      <a:lnTo>
                        <a:pt x="265" y="193"/>
                      </a:lnTo>
                      <a:lnTo>
                        <a:pt x="271" y="194"/>
                      </a:lnTo>
                      <a:lnTo>
                        <a:pt x="278" y="192"/>
                      </a:lnTo>
                      <a:lnTo>
                        <a:pt x="282" y="187"/>
                      </a:lnTo>
                      <a:lnTo>
                        <a:pt x="285" y="182"/>
                      </a:lnTo>
                      <a:lnTo>
                        <a:pt x="286" y="176"/>
                      </a:lnTo>
                      <a:lnTo>
                        <a:pt x="279" y="140"/>
                      </a:lnTo>
                      <a:lnTo>
                        <a:pt x="267" y="107"/>
                      </a:lnTo>
                      <a:lnTo>
                        <a:pt x="251" y="79"/>
                      </a:lnTo>
                      <a:lnTo>
                        <a:pt x="233" y="53"/>
                      </a:lnTo>
                      <a:lnTo>
                        <a:pt x="211" y="33"/>
                      </a:lnTo>
                      <a:lnTo>
                        <a:pt x="188" y="16"/>
                      </a:lnTo>
                      <a:lnTo>
                        <a:pt x="165" y="6"/>
                      </a:lnTo>
                      <a:lnTo>
                        <a:pt x="141" y="0"/>
                      </a:lnTo>
                      <a:lnTo>
                        <a:pt x="116" y="1"/>
                      </a:lnTo>
                      <a:lnTo>
                        <a:pt x="93" y="8"/>
                      </a:lnTo>
                      <a:lnTo>
                        <a:pt x="72" y="18"/>
                      </a:lnTo>
                      <a:lnTo>
                        <a:pt x="52" y="34"/>
                      </a:lnTo>
                      <a:lnTo>
                        <a:pt x="35" y="53"/>
                      </a:lnTo>
                      <a:lnTo>
                        <a:pt x="21" y="74"/>
                      </a:lnTo>
                      <a:lnTo>
                        <a:pt x="9" y="97"/>
                      </a:lnTo>
                      <a:lnTo>
                        <a:pt x="0" y="122"/>
                      </a:lnTo>
                      <a:lnTo>
                        <a:pt x="0" y="128"/>
                      </a:lnTo>
                      <a:lnTo>
                        <a:pt x="2" y="134"/>
                      </a:lnTo>
                      <a:lnTo>
                        <a:pt x="7" y="139"/>
                      </a:lnTo>
                      <a:lnTo>
                        <a:pt x="12" y="14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9" name="Freeform 55">
                  <a:extLst>
                    <a:ext uri="{FF2B5EF4-FFF2-40B4-BE49-F238E27FC236}">
                      <a16:creationId xmlns:a16="http://schemas.microsoft.com/office/drawing/2014/main" id="{A0BBD943-2D78-BE44-9390-0BBBF5E214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3255" y="924"/>
                  <a:ext cx="513" cy="182"/>
                </a:xfrm>
                <a:custGeom>
                  <a:avLst/>
                  <a:gdLst>
                    <a:gd name="T0" fmla="*/ 94 w 296"/>
                    <a:gd name="T1" fmla="*/ 246 h 147"/>
                    <a:gd name="T2" fmla="*/ 135 w 296"/>
                    <a:gd name="T3" fmla="*/ 245 h 147"/>
                    <a:gd name="T4" fmla="*/ 165 w 296"/>
                    <a:gd name="T5" fmla="*/ 238 h 147"/>
                    <a:gd name="T6" fmla="*/ 192 w 296"/>
                    <a:gd name="T7" fmla="*/ 225 h 147"/>
                    <a:gd name="T8" fmla="*/ 205 w 296"/>
                    <a:gd name="T9" fmla="*/ 210 h 147"/>
                    <a:gd name="T10" fmla="*/ 220 w 296"/>
                    <a:gd name="T11" fmla="*/ 181 h 147"/>
                    <a:gd name="T12" fmla="*/ 243 w 296"/>
                    <a:gd name="T13" fmla="*/ 156 h 147"/>
                    <a:gd name="T14" fmla="*/ 286 w 296"/>
                    <a:gd name="T15" fmla="*/ 134 h 147"/>
                    <a:gd name="T16" fmla="*/ 340 w 296"/>
                    <a:gd name="T17" fmla="*/ 116 h 147"/>
                    <a:gd name="T18" fmla="*/ 400 w 296"/>
                    <a:gd name="T19" fmla="*/ 102 h 147"/>
                    <a:gd name="T20" fmla="*/ 463 w 296"/>
                    <a:gd name="T21" fmla="*/ 89 h 147"/>
                    <a:gd name="T22" fmla="*/ 532 w 296"/>
                    <a:gd name="T23" fmla="*/ 82 h 147"/>
                    <a:gd name="T24" fmla="*/ 603 w 296"/>
                    <a:gd name="T25" fmla="*/ 78 h 147"/>
                    <a:gd name="T26" fmla="*/ 712 w 296"/>
                    <a:gd name="T27" fmla="*/ 77 h 147"/>
                    <a:gd name="T28" fmla="*/ 828 w 296"/>
                    <a:gd name="T29" fmla="*/ 82 h 147"/>
                    <a:gd name="T30" fmla="*/ 938 w 296"/>
                    <a:gd name="T31" fmla="*/ 94 h 147"/>
                    <a:gd name="T32" fmla="*/ 1042 w 296"/>
                    <a:gd name="T33" fmla="*/ 111 h 147"/>
                    <a:gd name="T34" fmla="*/ 1142 w 296"/>
                    <a:gd name="T35" fmla="*/ 135 h 147"/>
                    <a:gd name="T36" fmla="*/ 1229 w 296"/>
                    <a:gd name="T37" fmla="*/ 167 h 147"/>
                    <a:gd name="T38" fmla="*/ 1298 w 296"/>
                    <a:gd name="T39" fmla="*/ 206 h 147"/>
                    <a:gd name="T40" fmla="*/ 1343 w 296"/>
                    <a:gd name="T41" fmla="*/ 250 h 147"/>
                    <a:gd name="T42" fmla="*/ 1357 w 296"/>
                    <a:gd name="T43" fmla="*/ 264 h 147"/>
                    <a:gd name="T44" fmla="*/ 1390 w 296"/>
                    <a:gd name="T45" fmla="*/ 272 h 147"/>
                    <a:gd name="T46" fmla="*/ 1426 w 296"/>
                    <a:gd name="T47" fmla="*/ 279 h 147"/>
                    <a:gd name="T48" fmla="*/ 1468 w 296"/>
                    <a:gd name="T49" fmla="*/ 277 h 147"/>
                    <a:gd name="T50" fmla="*/ 1504 w 296"/>
                    <a:gd name="T51" fmla="*/ 270 h 147"/>
                    <a:gd name="T52" fmla="*/ 1525 w 296"/>
                    <a:gd name="T53" fmla="*/ 258 h 147"/>
                    <a:gd name="T54" fmla="*/ 1541 w 296"/>
                    <a:gd name="T55" fmla="*/ 245 h 147"/>
                    <a:gd name="T56" fmla="*/ 1536 w 296"/>
                    <a:gd name="T57" fmla="*/ 230 h 147"/>
                    <a:gd name="T58" fmla="*/ 1511 w 296"/>
                    <a:gd name="T59" fmla="*/ 199 h 147"/>
                    <a:gd name="T60" fmla="*/ 1471 w 296"/>
                    <a:gd name="T61" fmla="*/ 168 h 147"/>
                    <a:gd name="T62" fmla="*/ 1433 w 296"/>
                    <a:gd name="T63" fmla="*/ 142 h 147"/>
                    <a:gd name="T64" fmla="*/ 1385 w 296"/>
                    <a:gd name="T65" fmla="*/ 120 h 147"/>
                    <a:gd name="T66" fmla="*/ 1334 w 296"/>
                    <a:gd name="T67" fmla="*/ 97 h 147"/>
                    <a:gd name="T68" fmla="*/ 1277 w 296"/>
                    <a:gd name="T69" fmla="*/ 78 h 147"/>
                    <a:gd name="T70" fmla="*/ 1220 w 296"/>
                    <a:gd name="T71" fmla="*/ 62 h 147"/>
                    <a:gd name="T72" fmla="*/ 1144 w 296"/>
                    <a:gd name="T73" fmla="*/ 46 h 147"/>
                    <a:gd name="T74" fmla="*/ 1078 w 296"/>
                    <a:gd name="T75" fmla="*/ 33 h 147"/>
                    <a:gd name="T76" fmla="*/ 1009 w 296"/>
                    <a:gd name="T77" fmla="*/ 21 h 147"/>
                    <a:gd name="T78" fmla="*/ 943 w 296"/>
                    <a:gd name="T79" fmla="*/ 14 h 147"/>
                    <a:gd name="T80" fmla="*/ 868 w 296"/>
                    <a:gd name="T81" fmla="*/ 6 h 147"/>
                    <a:gd name="T82" fmla="*/ 795 w 296"/>
                    <a:gd name="T83" fmla="*/ 1 h 147"/>
                    <a:gd name="T84" fmla="*/ 724 w 296"/>
                    <a:gd name="T85" fmla="*/ 0 h 147"/>
                    <a:gd name="T86" fmla="*/ 652 w 296"/>
                    <a:gd name="T87" fmla="*/ 0 h 147"/>
                    <a:gd name="T88" fmla="*/ 582 w 296"/>
                    <a:gd name="T89" fmla="*/ 1 h 147"/>
                    <a:gd name="T90" fmla="*/ 463 w 296"/>
                    <a:gd name="T91" fmla="*/ 9 h 147"/>
                    <a:gd name="T92" fmla="*/ 355 w 296"/>
                    <a:gd name="T93" fmla="*/ 24 h 147"/>
                    <a:gd name="T94" fmla="*/ 255 w 296"/>
                    <a:gd name="T95" fmla="*/ 43 h 147"/>
                    <a:gd name="T96" fmla="*/ 177 w 296"/>
                    <a:gd name="T97" fmla="*/ 66 h 147"/>
                    <a:gd name="T98" fmla="*/ 106 w 296"/>
                    <a:gd name="T99" fmla="*/ 97 h 147"/>
                    <a:gd name="T100" fmla="*/ 50 w 296"/>
                    <a:gd name="T101" fmla="*/ 129 h 147"/>
                    <a:gd name="T102" fmla="*/ 16 w 296"/>
                    <a:gd name="T103" fmla="*/ 167 h 147"/>
                    <a:gd name="T104" fmla="*/ 0 w 296"/>
                    <a:gd name="T105" fmla="*/ 207 h 147"/>
                    <a:gd name="T106" fmla="*/ 5 w 296"/>
                    <a:gd name="T107" fmla="*/ 220 h 147"/>
                    <a:gd name="T108" fmla="*/ 28 w 296"/>
                    <a:gd name="T109" fmla="*/ 236 h 147"/>
                    <a:gd name="T110" fmla="*/ 57 w 296"/>
                    <a:gd name="T111" fmla="*/ 243 h 147"/>
                    <a:gd name="T112" fmla="*/ 94 w 296"/>
                    <a:gd name="T113" fmla="*/ 246 h 147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0" t="0" r="r" b="b"/>
                  <a:pathLst>
                    <a:path w="296" h="147">
                      <a:moveTo>
                        <a:pt x="18" y="130"/>
                      </a:moveTo>
                      <a:lnTo>
                        <a:pt x="26" y="129"/>
                      </a:lnTo>
                      <a:lnTo>
                        <a:pt x="32" y="125"/>
                      </a:lnTo>
                      <a:lnTo>
                        <a:pt x="37" y="119"/>
                      </a:lnTo>
                      <a:lnTo>
                        <a:pt x="39" y="111"/>
                      </a:lnTo>
                      <a:lnTo>
                        <a:pt x="42" y="95"/>
                      </a:lnTo>
                      <a:lnTo>
                        <a:pt x="47" y="82"/>
                      </a:lnTo>
                      <a:lnTo>
                        <a:pt x="55" y="70"/>
                      </a:lnTo>
                      <a:lnTo>
                        <a:pt x="65" y="61"/>
                      </a:lnTo>
                      <a:lnTo>
                        <a:pt x="77" y="53"/>
                      </a:lnTo>
                      <a:lnTo>
                        <a:pt x="89" y="47"/>
                      </a:lnTo>
                      <a:lnTo>
                        <a:pt x="102" y="43"/>
                      </a:lnTo>
                      <a:lnTo>
                        <a:pt x="116" y="41"/>
                      </a:lnTo>
                      <a:lnTo>
                        <a:pt x="137" y="40"/>
                      </a:lnTo>
                      <a:lnTo>
                        <a:pt x="159" y="43"/>
                      </a:lnTo>
                      <a:lnTo>
                        <a:pt x="180" y="49"/>
                      </a:lnTo>
                      <a:lnTo>
                        <a:pt x="200" y="59"/>
                      </a:lnTo>
                      <a:lnTo>
                        <a:pt x="219" y="71"/>
                      </a:lnTo>
                      <a:lnTo>
                        <a:pt x="236" y="88"/>
                      </a:lnTo>
                      <a:lnTo>
                        <a:pt x="249" y="108"/>
                      </a:lnTo>
                      <a:lnTo>
                        <a:pt x="258" y="132"/>
                      </a:lnTo>
                      <a:lnTo>
                        <a:pt x="261" y="139"/>
                      </a:lnTo>
                      <a:lnTo>
                        <a:pt x="267" y="144"/>
                      </a:lnTo>
                      <a:lnTo>
                        <a:pt x="274" y="147"/>
                      </a:lnTo>
                      <a:lnTo>
                        <a:pt x="282" y="146"/>
                      </a:lnTo>
                      <a:lnTo>
                        <a:pt x="289" y="142"/>
                      </a:lnTo>
                      <a:lnTo>
                        <a:pt x="293" y="136"/>
                      </a:lnTo>
                      <a:lnTo>
                        <a:pt x="296" y="129"/>
                      </a:lnTo>
                      <a:lnTo>
                        <a:pt x="295" y="121"/>
                      </a:lnTo>
                      <a:lnTo>
                        <a:pt x="290" y="105"/>
                      </a:lnTo>
                      <a:lnTo>
                        <a:pt x="283" y="89"/>
                      </a:lnTo>
                      <a:lnTo>
                        <a:pt x="275" y="75"/>
                      </a:lnTo>
                      <a:lnTo>
                        <a:pt x="266" y="63"/>
                      </a:lnTo>
                      <a:lnTo>
                        <a:pt x="256" y="51"/>
                      </a:lnTo>
                      <a:lnTo>
                        <a:pt x="245" y="41"/>
                      </a:lnTo>
                      <a:lnTo>
                        <a:pt x="234" y="32"/>
                      </a:lnTo>
                      <a:lnTo>
                        <a:pt x="220" y="24"/>
                      </a:lnTo>
                      <a:lnTo>
                        <a:pt x="207" y="18"/>
                      </a:lnTo>
                      <a:lnTo>
                        <a:pt x="194" y="11"/>
                      </a:lnTo>
                      <a:lnTo>
                        <a:pt x="181" y="7"/>
                      </a:lnTo>
                      <a:lnTo>
                        <a:pt x="167" y="3"/>
                      </a:lnTo>
                      <a:lnTo>
                        <a:pt x="153" y="1"/>
                      </a:lnTo>
                      <a:lnTo>
                        <a:pt x="139" y="0"/>
                      </a:lnTo>
                      <a:lnTo>
                        <a:pt x="125" y="0"/>
                      </a:lnTo>
                      <a:lnTo>
                        <a:pt x="112" y="1"/>
                      </a:lnTo>
                      <a:lnTo>
                        <a:pt x="89" y="5"/>
                      </a:lnTo>
                      <a:lnTo>
                        <a:pt x="68" y="12"/>
                      </a:lnTo>
                      <a:lnTo>
                        <a:pt x="49" y="23"/>
                      </a:lnTo>
                      <a:lnTo>
                        <a:pt x="34" y="35"/>
                      </a:lnTo>
                      <a:lnTo>
                        <a:pt x="20" y="51"/>
                      </a:lnTo>
                      <a:lnTo>
                        <a:pt x="10" y="68"/>
                      </a:lnTo>
                      <a:lnTo>
                        <a:pt x="3" y="88"/>
                      </a:lnTo>
                      <a:lnTo>
                        <a:pt x="0" y="109"/>
                      </a:lnTo>
                      <a:lnTo>
                        <a:pt x="1" y="116"/>
                      </a:lnTo>
                      <a:lnTo>
                        <a:pt x="5" y="124"/>
                      </a:lnTo>
                      <a:lnTo>
                        <a:pt x="11" y="128"/>
                      </a:lnTo>
                      <a:lnTo>
                        <a:pt x="18" y="1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0" name="Freeform 56">
                  <a:extLst>
                    <a:ext uri="{FF2B5EF4-FFF2-40B4-BE49-F238E27FC236}">
                      <a16:creationId xmlns:a16="http://schemas.microsoft.com/office/drawing/2014/main" id="{A6B794C8-0827-4248-B695-2AECE8972A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326064">
                  <a:off x="1699" y="941"/>
                  <a:ext cx="513" cy="191"/>
                </a:xfrm>
                <a:custGeom>
                  <a:avLst/>
                  <a:gdLst>
                    <a:gd name="T0" fmla="*/ 64 w 295"/>
                    <a:gd name="T1" fmla="*/ 263 h 153"/>
                    <a:gd name="T2" fmla="*/ 106 w 295"/>
                    <a:gd name="T3" fmla="*/ 266 h 153"/>
                    <a:gd name="T4" fmla="*/ 143 w 295"/>
                    <a:gd name="T5" fmla="*/ 263 h 153"/>
                    <a:gd name="T6" fmla="*/ 172 w 295"/>
                    <a:gd name="T7" fmla="*/ 256 h 153"/>
                    <a:gd name="T8" fmla="*/ 200 w 295"/>
                    <a:gd name="T9" fmla="*/ 241 h 153"/>
                    <a:gd name="T10" fmla="*/ 200 w 295"/>
                    <a:gd name="T11" fmla="*/ 241 h 153"/>
                    <a:gd name="T12" fmla="*/ 250 w 295"/>
                    <a:gd name="T13" fmla="*/ 205 h 153"/>
                    <a:gd name="T14" fmla="*/ 320 w 295"/>
                    <a:gd name="T15" fmla="*/ 171 h 153"/>
                    <a:gd name="T16" fmla="*/ 405 w 295"/>
                    <a:gd name="T17" fmla="*/ 142 h 153"/>
                    <a:gd name="T18" fmla="*/ 504 w 295"/>
                    <a:gd name="T19" fmla="*/ 117 h 153"/>
                    <a:gd name="T20" fmla="*/ 610 w 295"/>
                    <a:gd name="T21" fmla="*/ 100 h 153"/>
                    <a:gd name="T22" fmla="*/ 725 w 295"/>
                    <a:gd name="T23" fmla="*/ 87 h 153"/>
                    <a:gd name="T24" fmla="*/ 835 w 295"/>
                    <a:gd name="T25" fmla="*/ 80 h 153"/>
                    <a:gd name="T26" fmla="*/ 953 w 295"/>
                    <a:gd name="T27" fmla="*/ 81 h 153"/>
                    <a:gd name="T28" fmla="*/ 1036 w 295"/>
                    <a:gd name="T29" fmla="*/ 89 h 153"/>
                    <a:gd name="T30" fmla="*/ 1109 w 295"/>
                    <a:gd name="T31" fmla="*/ 101 h 153"/>
                    <a:gd name="T32" fmla="*/ 1174 w 295"/>
                    <a:gd name="T33" fmla="*/ 117 h 153"/>
                    <a:gd name="T34" fmla="*/ 1231 w 295"/>
                    <a:gd name="T35" fmla="*/ 139 h 153"/>
                    <a:gd name="T36" fmla="*/ 1273 w 295"/>
                    <a:gd name="T37" fmla="*/ 164 h 153"/>
                    <a:gd name="T38" fmla="*/ 1309 w 295"/>
                    <a:gd name="T39" fmla="*/ 193 h 153"/>
                    <a:gd name="T40" fmla="*/ 1337 w 295"/>
                    <a:gd name="T41" fmla="*/ 226 h 153"/>
                    <a:gd name="T42" fmla="*/ 1351 w 295"/>
                    <a:gd name="T43" fmla="*/ 263 h 153"/>
                    <a:gd name="T44" fmla="*/ 1362 w 295"/>
                    <a:gd name="T45" fmla="*/ 276 h 153"/>
                    <a:gd name="T46" fmla="*/ 1388 w 295"/>
                    <a:gd name="T47" fmla="*/ 290 h 153"/>
                    <a:gd name="T48" fmla="*/ 1421 w 295"/>
                    <a:gd name="T49" fmla="*/ 296 h 153"/>
                    <a:gd name="T50" fmla="*/ 1461 w 295"/>
                    <a:gd name="T51" fmla="*/ 297 h 153"/>
                    <a:gd name="T52" fmla="*/ 1501 w 295"/>
                    <a:gd name="T53" fmla="*/ 295 h 153"/>
                    <a:gd name="T54" fmla="*/ 1530 w 295"/>
                    <a:gd name="T55" fmla="*/ 282 h 153"/>
                    <a:gd name="T56" fmla="*/ 1546 w 295"/>
                    <a:gd name="T57" fmla="*/ 268 h 153"/>
                    <a:gd name="T58" fmla="*/ 1551 w 295"/>
                    <a:gd name="T59" fmla="*/ 256 h 153"/>
                    <a:gd name="T60" fmla="*/ 1530 w 295"/>
                    <a:gd name="T61" fmla="*/ 205 h 153"/>
                    <a:gd name="T62" fmla="*/ 1494 w 295"/>
                    <a:gd name="T63" fmla="*/ 159 h 153"/>
                    <a:gd name="T64" fmla="*/ 1440 w 295"/>
                    <a:gd name="T65" fmla="*/ 119 h 153"/>
                    <a:gd name="T66" fmla="*/ 1372 w 295"/>
                    <a:gd name="T67" fmla="*/ 84 h 153"/>
                    <a:gd name="T68" fmla="*/ 1294 w 295"/>
                    <a:gd name="T69" fmla="*/ 56 h 153"/>
                    <a:gd name="T70" fmla="*/ 1198 w 295"/>
                    <a:gd name="T71" fmla="*/ 31 h 153"/>
                    <a:gd name="T72" fmla="*/ 1096 w 295"/>
                    <a:gd name="T73" fmla="*/ 15 h 153"/>
                    <a:gd name="T74" fmla="*/ 977 w 295"/>
                    <a:gd name="T75" fmla="*/ 2 h 153"/>
                    <a:gd name="T76" fmla="*/ 904 w 295"/>
                    <a:gd name="T77" fmla="*/ 1 h 153"/>
                    <a:gd name="T78" fmla="*/ 831 w 295"/>
                    <a:gd name="T79" fmla="*/ 0 h 153"/>
                    <a:gd name="T80" fmla="*/ 756 w 295"/>
                    <a:gd name="T81" fmla="*/ 1 h 153"/>
                    <a:gd name="T82" fmla="*/ 683 w 295"/>
                    <a:gd name="T83" fmla="*/ 9 h 153"/>
                    <a:gd name="T84" fmla="*/ 610 w 295"/>
                    <a:gd name="T85" fmla="*/ 15 h 153"/>
                    <a:gd name="T86" fmla="*/ 541 w 295"/>
                    <a:gd name="T87" fmla="*/ 24 h 153"/>
                    <a:gd name="T88" fmla="*/ 470 w 295"/>
                    <a:gd name="T89" fmla="*/ 34 h 153"/>
                    <a:gd name="T90" fmla="*/ 405 w 295"/>
                    <a:gd name="T91" fmla="*/ 49 h 153"/>
                    <a:gd name="T92" fmla="*/ 343 w 295"/>
                    <a:gd name="T93" fmla="*/ 64 h 153"/>
                    <a:gd name="T94" fmla="*/ 278 w 295"/>
                    <a:gd name="T95" fmla="*/ 80 h 153"/>
                    <a:gd name="T96" fmla="*/ 221 w 295"/>
                    <a:gd name="T97" fmla="*/ 100 h 153"/>
                    <a:gd name="T98" fmla="*/ 163 w 295"/>
                    <a:gd name="T99" fmla="*/ 117 h 153"/>
                    <a:gd name="T100" fmla="*/ 115 w 295"/>
                    <a:gd name="T101" fmla="*/ 140 h 153"/>
                    <a:gd name="T102" fmla="*/ 73 w 295"/>
                    <a:gd name="T103" fmla="*/ 162 h 153"/>
                    <a:gd name="T104" fmla="*/ 37 w 295"/>
                    <a:gd name="T105" fmla="*/ 187 h 153"/>
                    <a:gd name="T106" fmla="*/ 5 w 295"/>
                    <a:gd name="T107" fmla="*/ 212 h 153"/>
                    <a:gd name="T108" fmla="*/ 0 w 295"/>
                    <a:gd name="T109" fmla="*/ 227 h 153"/>
                    <a:gd name="T110" fmla="*/ 5 w 295"/>
                    <a:gd name="T111" fmla="*/ 241 h 153"/>
                    <a:gd name="T112" fmla="*/ 30 w 295"/>
                    <a:gd name="T113" fmla="*/ 256 h 153"/>
                    <a:gd name="T114" fmla="*/ 64 w 295"/>
                    <a:gd name="T115" fmla="*/ 263 h 153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0" t="0" r="r" b="b"/>
                  <a:pathLst>
                    <a:path w="295" h="153">
                      <a:moveTo>
                        <a:pt x="12" y="135"/>
                      </a:moveTo>
                      <a:lnTo>
                        <a:pt x="20" y="137"/>
                      </a:lnTo>
                      <a:lnTo>
                        <a:pt x="27" y="135"/>
                      </a:lnTo>
                      <a:lnTo>
                        <a:pt x="33" y="131"/>
                      </a:lnTo>
                      <a:lnTo>
                        <a:pt x="38" y="124"/>
                      </a:lnTo>
                      <a:lnTo>
                        <a:pt x="48" y="105"/>
                      </a:lnTo>
                      <a:lnTo>
                        <a:pt x="61" y="88"/>
                      </a:lnTo>
                      <a:lnTo>
                        <a:pt x="77" y="73"/>
                      </a:lnTo>
                      <a:lnTo>
                        <a:pt x="96" y="60"/>
                      </a:lnTo>
                      <a:lnTo>
                        <a:pt x="116" y="51"/>
                      </a:lnTo>
                      <a:lnTo>
                        <a:pt x="138" y="45"/>
                      </a:lnTo>
                      <a:lnTo>
                        <a:pt x="159" y="41"/>
                      </a:lnTo>
                      <a:lnTo>
                        <a:pt x="181" y="42"/>
                      </a:lnTo>
                      <a:lnTo>
                        <a:pt x="197" y="46"/>
                      </a:lnTo>
                      <a:lnTo>
                        <a:pt x="211" y="52"/>
                      </a:lnTo>
                      <a:lnTo>
                        <a:pt x="223" y="60"/>
                      </a:lnTo>
                      <a:lnTo>
                        <a:pt x="234" y="71"/>
                      </a:lnTo>
                      <a:lnTo>
                        <a:pt x="242" y="84"/>
                      </a:lnTo>
                      <a:lnTo>
                        <a:pt x="249" y="99"/>
                      </a:lnTo>
                      <a:lnTo>
                        <a:pt x="254" y="116"/>
                      </a:lnTo>
                      <a:lnTo>
                        <a:pt x="257" y="135"/>
                      </a:lnTo>
                      <a:lnTo>
                        <a:pt x="259" y="142"/>
                      </a:lnTo>
                      <a:lnTo>
                        <a:pt x="264" y="149"/>
                      </a:lnTo>
                      <a:lnTo>
                        <a:pt x="270" y="152"/>
                      </a:lnTo>
                      <a:lnTo>
                        <a:pt x="278" y="153"/>
                      </a:lnTo>
                      <a:lnTo>
                        <a:pt x="285" y="151"/>
                      </a:lnTo>
                      <a:lnTo>
                        <a:pt x="291" y="145"/>
                      </a:lnTo>
                      <a:lnTo>
                        <a:pt x="294" y="138"/>
                      </a:lnTo>
                      <a:lnTo>
                        <a:pt x="295" y="131"/>
                      </a:lnTo>
                      <a:lnTo>
                        <a:pt x="291" y="105"/>
                      </a:lnTo>
                      <a:lnTo>
                        <a:pt x="284" y="82"/>
                      </a:lnTo>
                      <a:lnTo>
                        <a:pt x="274" y="61"/>
                      </a:lnTo>
                      <a:lnTo>
                        <a:pt x="261" y="43"/>
                      </a:lnTo>
                      <a:lnTo>
                        <a:pt x="246" y="29"/>
                      </a:lnTo>
                      <a:lnTo>
                        <a:pt x="228" y="16"/>
                      </a:lnTo>
                      <a:lnTo>
                        <a:pt x="208" y="8"/>
                      </a:lnTo>
                      <a:lnTo>
                        <a:pt x="186" y="2"/>
                      </a:lnTo>
                      <a:lnTo>
                        <a:pt x="172" y="1"/>
                      </a:lnTo>
                      <a:lnTo>
                        <a:pt x="158" y="0"/>
                      </a:lnTo>
                      <a:lnTo>
                        <a:pt x="144" y="1"/>
                      </a:lnTo>
                      <a:lnTo>
                        <a:pt x="130" y="5"/>
                      </a:lnTo>
                      <a:lnTo>
                        <a:pt x="116" y="8"/>
                      </a:lnTo>
                      <a:lnTo>
                        <a:pt x="103" y="12"/>
                      </a:lnTo>
                      <a:lnTo>
                        <a:pt x="89" y="18"/>
                      </a:lnTo>
                      <a:lnTo>
                        <a:pt x="77" y="25"/>
                      </a:lnTo>
                      <a:lnTo>
                        <a:pt x="65" y="33"/>
                      </a:lnTo>
                      <a:lnTo>
                        <a:pt x="53" y="41"/>
                      </a:lnTo>
                      <a:lnTo>
                        <a:pt x="42" y="51"/>
                      </a:lnTo>
                      <a:lnTo>
                        <a:pt x="31" y="60"/>
                      </a:lnTo>
                      <a:lnTo>
                        <a:pt x="22" y="72"/>
                      </a:lnTo>
                      <a:lnTo>
                        <a:pt x="14" y="83"/>
                      </a:lnTo>
                      <a:lnTo>
                        <a:pt x="7" y="96"/>
                      </a:lnTo>
                      <a:lnTo>
                        <a:pt x="1" y="109"/>
                      </a:lnTo>
                      <a:lnTo>
                        <a:pt x="0" y="117"/>
                      </a:lnTo>
                      <a:lnTo>
                        <a:pt x="1" y="124"/>
                      </a:lnTo>
                      <a:lnTo>
                        <a:pt x="6" y="131"/>
                      </a:lnTo>
                      <a:lnTo>
                        <a:pt x="12" y="13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1" name="Freeform 57">
                  <a:extLst>
                    <a:ext uri="{FF2B5EF4-FFF2-40B4-BE49-F238E27FC236}">
                      <a16:creationId xmlns:a16="http://schemas.microsoft.com/office/drawing/2014/main" id="{E290233B-C08A-724B-984D-8519A6FC6B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8" y="1350"/>
                  <a:ext cx="487" cy="260"/>
                </a:xfrm>
                <a:custGeom>
                  <a:avLst/>
                  <a:gdLst>
                    <a:gd name="T0" fmla="*/ 78 w 280"/>
                    <a:gd name="T1" fmla="*/ 414 h 206"/>
                    <a:gd name="T2" fmla="*/ 111 w 280"/>
                    <a:gd name="T3" fmla="*/ 413 h 206"/>
                    <a:gd name="T4" fmla="*/ 136 w 280"/>
                    <a:gd name="T5" fmla="*/ 405 h 206"/>
                    <a:gd name="T6" fmla="*/ 157 w 280"/>
                    <a:gd name="T7" fmla="*/ 394 h 206"/>
                    <a:gd name="T8" fmla="*/ 163 w 280"/>
                    <a:gd name="T9" fmla="*/ 382 h 206"/>
                    <a:gd name="T10" fmla="*/ 179 w 280"/>
                    <a:gd name="T11" fmla="*/ 322 h 206"/>
                    <a:gd name="T12" fmla="*/ 221 w 280"/>
                    <a:gd name="T13" fmla="*/ 271 h 206"/>
                    <a:gd name="T14" fmla="*/ 284 w 280"/>
                    <a:gd name="T15" fmla="*/ 225 h 206"/>
                    <a:gd name="T16" fmla="*/ 369 w 280"/>
                    <a:gd name="T17" fmla="*/ 187 h 206"/>
                    <a:gd name="T18" fmla="*/ 470 w 280"/>
                    <a:gd name="T19" fmla="*/ 154 h 206"/>
                    <a:gd name="T20" fmla="*/ 577 w 280"/>
                    <a:gd name="T21" fmla="*/ 133 h 206"/>
                    <a:gd name="T22" fmla="*/ 696 w 280"/>
                    <a:gd name="T23" fmla="*/ 115 h 206"/>
                    <a:gd name="T24" fmla="*/ 817 w 280"/>
                    <a:gd name="T25" fmla="*/ 109 h 206"/>
                    <a:gd name="T26" fmla="*/ 899 w 280"/>
                    <a:gd name="T27" fmla="*/ 109 h 206"/>
                    <a:gd name="T28" fmla="*/ 983 w 280"/>
                    <a:gd name="T29" fmla="*/ 115 h 206"/>
                    <a:gd name="T30" fmla="*/ 1061 w 280"/>
                    <a:gd name="T31" fmla="*/ 124 h 206"/>
                    <a:gd name="T32" fmla="*/ 1137 w 280"/>
                    <a:gd name="T33" fmla="*/ 144 h 206"/>
                    <a:gd name="T34" fmla="*/ 1200 w 280"/>
                    <a:gd name="T35" fmla="*/ 164 h 206"/>
                    <a:gd name="T36" fmla="*/ 1252 w 280"/>
                    <a:gd name="T37" fmla="*/ 198 h 206"/>
                    <a:gd name="T38" fmla="*/ 1294 w 280"/>
                    <a:gd name="T39" fmla="*/ 236 h 206"/>
                    <a:gd name="T40" fmla="*/ 1317 w 280"/>
                    <a:gd name="T41" fmla="*/ 281 h 206"/>
                    <a:gd name="T42" fmla="*/ 1322 w 280"/>
                    <a:gd name="T43" fmla="*/ 297 h 206"/>
                    <a:gd name="T44" fmla="*/ 1343 w 280"/>
                    <a:gd name="T45" fmla="*/ 304 h 206"/>
                    <a:gd name="T46" fmla="*/ 1374 w 280"/>
                    <a:gd name="T47" fmla="*/ 309 h 206"/>
                    <a:gd name="T48" fmla="*/ 1404 w 280"/>
                    <a:gd name="T49" fmla="*/ 312 h 206"/>
                    <a:gd name="T50" fmla="*/ 1437 w 280"/>
                    <a:gd name="T51" fmla="*/ 308 h 206"/>
                    <a:gd name="T52" fmla="*/ 1458 w 280"/>
                    <a:gd name="T53" fmla="*/ 299 h 206"/>
                    <a:gd name="T54" fmla="*/ 1473 w 280"/>
                    <a:gd name="T55" fmla="*/ 287 h 206"/>
                    <a:gd name="T56" fmla="*/ 1473 w 280"/>
                    <a:gd name="T57" fmla="*/ 275 h 206"/>
                    <a:gd name="T58" fmla="*/ 1445 w 280"/>
                    <a:gd name="T59" fmla="*/ 221 h 206"/>
                    <a:gd name="T60" fmla="*/ 1404 w 280"/>
                    <a:gd name="T61" fmla="*/ 168 h 206"/>
                    <a:gd name="T62" fmla="*/ 1346 w 280"/>
                    <a:gd name="T63" fmla="*/ 121 h 206"/>
                    <a:gd name="T64" fmla="*/ 1268 w 280"/>
                    <a:gd name="T65" fmla="*/ 78 h 206"/>
                    <a:gd name="T66" fmla="*/ 1174 w 280"/>
                    <a:gd name="T67" fmla="*/ 47 h 206"/>
                    <a:gd name="T68" fmla="*/ 1061 w 280"/>
                    <a:gd name="T69" fmla="*/ 20 h 206"/>
                    <a:gd name="T70" fmla="*/ 941 w 280"/>
                    <a:gd name="T71" fmla="*/ 6 h 206"/>
                    <a:gd name="T72" fmla="*/ 811 w 280"/>
                    <a:gd name="T73" fmla="*/ 0 h 206"/>
                    <a:gd name="T74" fmla="*/ 663 w 280"/>
                    <a:gd name="T75" fmla="*/ 13 h 206"/>
                    <a:gd name="T76" fmla="*/ 515 w 280"/>
                    <a:gd name="T77" fmla="*/ 34 h 206"/>
                    <a:gd name="T78" fmla="*/ 372 w 280"/>
                    <a:gd name="T79" fmla="*/ 71 h 206"/>
                    <a:gd name="T80" fmla="*/ 250 w 280"/>
                    <a:gd name="T81" fmla="*/ 116 h 206"/>
                    <a:gd name="T82" fmla="*/ 148 w 280"/>
                    <a:gd name="T83" fmla="*/ 175 h 206"/>
                    <a:gd name="T84" fmla="*/ 70 w 280"/>
                    <a:gd name="T85" fmla="*/ 237 h 206"/>
                    <a:gd name="T86" fmla="*/ 16 w 280"/>
                    <a:gd name="T87" fmla="*/ 308 h 206"/>
                    <a:gd name="T88" fmla="*/ 0 w 280"/>
                    <a:gd name="T89" fmla="*/ 382 h 206"/>
                    <a:gd name="T90" fmla="*/ 5 w 280"/>
                    <a:gd name="T91" fmla="*/ 394 h 206"/>
                    <a:gd name="T92" fmla="*/ 28 w 280"/>
                    <a:gd name="T93" fmla="*/ 405 h 206"/>
                    <a:gd name="T94" fmla="*/ 49 w 280"/>
                    <a:gd name="T95" fmla="*/ 413 h 206"/>
                    <a:gd name="T96" fmla="*/ 78 w 280"/>
                    <a:gd name="T97" fmla="*/ 414 h 20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0" t="0" r="r" b="b"/>
                  <a:pathLst>
                    <a:path w="280" h="206">
                      <a:moveTo>
                        <a:pt x="15" y="206"/>
                      </a:moveTo>
                      <a:lnTo>
                        <a:pt x="21" y="205"/>
                      </a:lnTo>
                      <a:lnTo>
                        <a:pt x="26" y="201"/>
                      </a:lnTo>
                      <a:lnTo>
                        <a:pt x="30" y="196"/>
                      </a:lnTo>
                      <a:lnTo>
                        <a:pt x="31" y="190"/>
                      </a:lnTo>
                      <a:lnTo>
                        <a:pt x="34" y="160"/>
                      </a:lnTo>
                      <a:lnTo>
                        <a:pt x="42" y="135"/>
                      </a:lnTo>
                      <a:lnTo>
                        <a:pt x="54" y="112"/>
                      </a:lnTo>
                      <a:lnTo>
                        <a:pt x="70" y="93"/>
                      </a:lnTo>
                      <a:lnTo>
                        <a:pt x="89" y="77"/>
                      </a:lnTo>
                      <a:lnTo>
                        <a:pt x="110" y="66"/>
                      </a:lnTo>
                      <a:lnTo>
                        <a:pt x="132" y="57"/>
                      </a:lnTo>
                      <a:lnTo>
                        <a:pt x="155" y="54"/>
                      </a:lnTo>
                      <a:lnTo>
                        <a:pt x="171" y="54"/>
                      </a:lnTo>
                      <a:lnTo>
                        <a:pt x="187" y="57"/>
                      </a:lnTo>
                      <a:lnTo>
                        <a:pt x="202" y="62"/>
                      </a:lnTo>
                      <a:lnTo>
                        <a:pt x="216" y="71"/>
                      </a:lnTo>
                      <a:lnTo>
                        <a:pt x="228" y="82"/>
                      </a:lnTo>
                      <a:lnTo>
                        <a:pt x="238" y="98"/>
                      </a:lnTo>
                      <a:lnTo>
                        <a:pt x="246" y="117"/>
                      </a:lnTo>
                      <a:lnTo>
                        <a:pt x="250" y="140"/>
                      </a:lnTo>
                      <a:lnTo>
                        <a:pt x="251" y="147"/>
                      </a:lnTo>
                      <a:lnTo>
                        <a:pt x="255" y="151"/>
                      </a:lnTo>
                      <a:lnTo>
                        <a:pt x="261" y="154"/>
                      </a:lnTo>
                      <a:lnTo>
                        <a:pt x="267" y="155"/>
                      </a:lnTo>
                      <a:lnTo>
                        <a:pt x="273" y="153"/>
                      </a:lnTo>
                      <a:lnTo>
                        <a:pt x="277" y="149"/>
                      </a:lnTo>
                      <a:lnTo>
                        <a:pt x="280" y="143"/>
                      </a:lnTo>
                      <a:lnTo>
                        <a:pt x="280" y="137"/>
                      </a:lnTo>
                      <a:lnTo>
                        <a:pt x="275" y="110"/>
                      </a:lnTo>
                      <a:lnTo>
                        <a:pt x="267" y="83"/>
                      </a:lnTo>
                      <a:lnTo>
                        <a:pt x="256" y="60"/>
                      </a:lnTo>
                      <a:lnTo>
                        <a:pt x="241" y="39"/>
                      </a:lnTo>
                      <a:lnTo>
                        <a:pt x="223" y="23"/>
                      </a:lnTo>
                      <a:lnTo>
                        <a:pt x="202" y="10"/>
                      </a:lnTo>
                      <a:lnTo>
                        <a:pt x="179" y="3"/>
                      </a:lnTo>
                      <a:lnTo>
                        <a:pt x="154" y="0"/>
                      </a:lnTo>
                      <a:lnTo>
                        <a:pt x="126" y="6"/>
                      </a:lnTo>
                      <a:lnTo>
                        <a:pt x="98" y="17"/>
                      </a:lnTo>
                      <a:lnTo>
                        <a:pt x="71" y="35"/>
                      </a:lnTo>
                      <a:lnTo>
                        <a:pt x="48" y="58"/>
                      </a:lnTo>
                      <a:lnTo>
                        <a:pt x="28" y="87"/>
                      </a:lnTo>
                      <a:lnTo>
                        <a:pt x="13" y="118"/>
                      </a:lnTo>
                      <a:lnTo>
                        <a:pt x="3" y="153"/>
                      </a:lnTo>
                      <a:lnTo>
                        <a:pt x="0" y="190"/>
                      </a:lnTo>
                      <a:lnTo>
                        <a:pt x="1" y="196"/>
                      </a:lnTo>
                      <a:lnTo>
                        <a:pt x="5" y="201"/>
                      </a:lnTo>
                      <a:lnTo>
                        <a:pt x="9" y="205"/>
                      </a:lnTo>
                      <a:lnTo>
                        <a:pt x="15" y="20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" name="Freeform 58">
                  <a:extLst>
                    <a:ext uri="{FF2B5EF4-FFF2-40B4-BE49-F238E27FC236}">
                      <a16:creationId xmlns:a16="http://schemas.microsoft.com/office/drawing/2014/main" id="{82E92791-9A47-0543-B391-81744BDC4C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4" y="1758"/>
                  <a:ext cx="287" cy="313"/>
                </a:xfrm>
                <a:custGeom>
                  <a:avLst/>
                  <a:gdLst>
                    <a:gd name="T0" fmla="*/ 637 w 169"/>
                    <a:gd name="T1" fmla="*/ 498 h 247"/>
                    <a:gd name="T2" fmla="*/ 674 w 169"/>
                    <a:gd name="T3" fmla="*/ 482 h 247"/>
                    <a:gd name="T4" fmla="*/ 674 w 169"/>
                    <a:gd name="T5" fmla="*/ 456 h 247"/>
                    <a:gd name="T6" fmla="*/ 632 w 169"/>
                    <a:gd name="T7" fmla="*/ 440 h 247"/>
                    <a:gd name="T8" fmla="*/ 603 w 169"/>
                    <a:gd name="T9" fmla="*/ 437 h 247"/>
                    <a:gd name="T10" fmla="*/ 603 w 169"/>
                    <a:gd name="T11" fmla="*/ 437 h 247"/>
                    <a:gd name="T12" fmla="*/ 559 w 169"/>
                    <a:gd name="T13" fmla="*/ 437 h 247"/>
                    <a:gd name="T14" fmla="*/ 447 w 169"/>
                    <a:gd name="T15" fmla="*/ 432 h 247"/>
                    <a:gd name="T16" fmla="*/ 323 w 169"/>
                    <a:gd name="T17" fmla="*/ 416 h 247"/>
                    <a:gd name="T18" fmla="*/ 216 w 169"/>
                    <a:gd name="T19" fmla="*/ 390 h 247"/>
                    <a:gd name="T20" fmla="*/ 153 w 169"/>
                    <a:gd name="T21" fmla="*/ 345 h 247"/>
                    <a:gd name="T22" fmla="*/ 177 w 169"/>
                    <a:gd name="T23" fmla="*/ 276 h 247"/>
                    <a:gd name="T24" fmla="*/ 239 w 169"/>
                    <a:gd name="T25" fmla="*/ 220 h 247"/>
                    <a:gd name="T26" fmla="*/ 302 w 169"/>
                    <a:gd name="T27" fmla="*/ 191 h 247"/>
                    <a:gd name="T28" fmla="*/ 416 w 169"/>
                    <a:gd name="T29" fmla="*/ 180 h 247"/>
                    <a:gd name="T30" fmla="*/ 598 w 169"/>
                    <a:gd name="T31" fmla="*/ 191 h 247"/>
                    <a:gd name="T32" fmla="*/ 756 w 169"/>
                    <a:gd name="T33" fmla="*/ 212 h 247"/>
                    <a:gd name="T34" fmla="*/ 808 w 169"/>
                    <a:gd name="T35" fmla="*/ 200 h 247"/>
                    <a:gd name="T36" fmla="*/ 827 w 169"/>
                    <a:gd name="T37" fmla="*/ 180 h 247"/>
                    <a:gd name="T38" fmla="*/ 805 w 169"/>
                    <a:gd name="T39" fmla="*/ 155 h 247"/>
                    <a:gd name="T40" fmla="*/ 759 w 169"/>
                    <a:gd name="T41" fmla="*/ 144 h 247"/>
                    <a:gd name="T42" fmla="*/ 715 w 169"/>
                    <a:gd name="T43" fmla="*/ 138 h 247"/>
                    <a:gd name="T44" fmla="*/ 759 w 169"/>
                    <a:gd name="T45" fmla="*/ 43 h 247"/>
                    <a:gd name="T46" fmla="*/ 756 w 169"/>
                    <a:gd name="T47" fmla="*/ 18 h 247"/>
                    <a:gd name="T48" fmla="*/ 710 w 169"/>
                    <a:gd name="T49" fmla="*/ 0 h 247"/>
                    <a:gd name="T50" fmla="*/ 645 w 169"/>
                    <a:gd name="T51" fmla="*/ 1 h 247"/>
                    <a:gd name="T52" fmla="*/ 608 w 169"/>
                    <a:gd name="T53" fmla="*/ 23 h 247"/>
                    <a:gd name="T54" fmla="*/ 470 w 169"/>
                    <a:gd name="T55" fmla="*/ 113 h 247"/>
                    <a:gd name="T56" fmla="*/ 343 w 169"/>
                    <a:gd name="T57" fmla="*/ 115 h 247"/>
                    <a:gd name="T58" fmla="*/ 231 w 169"/>
                    <a:gd name="T59" fmla="*/ 137 h 247"/>
                    <a:gd name="T60" fmla="*/ 127 w 169"/>
                    <a:gd name="T61" fmla="*/ 176 h 247"/>
                    <a:gd name="T62" fmla="*/ 24 w 169"/>
                    <a:gd name="T63" fmla="*/ 265 h 247"/>
                    <a:gd name="T64" fmla="*/ 5 w 169"/>
                    <a:gd name="T65" fmla="*/ 365 h 247"/>
                    <a:gd name="T66" fmla="*/ 107 w 169"/>
                    <a:gd name="T67" fmla="*/ 437 h 247"/>
                    <a:gd name="T68" fmla="*/ 280 w 169"/>
                    <a:gd name="T69" fmla="*/ 480 h 247"/>
                    <a:gd name="T70" fmla="*/ 462 w 169"/>
                    <a:gd name="T71" fmla="*/ 498 h 247"/>
                    <a:gd name="T72" fmla="*/ 582 w 169"/>
                    <a:gd name="T73" fmla="*/ 503 h 247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169" h="247">
                      <a:moveTo>
                        <a:pt x="124" y="247"/>
                      </a:moveTo>
                      <a:lnTo>
                        <a:pt x="130" y="245"/>
                      </a:lnTo>
                      <a:lnTo>
                        <a:pt x="135" y="242"/>
                      </a:lnTo>
                      <a:lnTo>
                        <a:pt x="138" y="237"/>
                      </a:lnTo>
                      <a:lnTo>
                        <a:pt x="139" y="231"/>
                      </a:lnTo>
                      <a:lnTo>
                        <a:pt x="138" y="224"/>
                      </a:lnTo>
                      <a:lnTo>
                        <a:pt x="134" y="219"/>
                      </a:lnTo>
                      <a:lnTo>
                        <a:pt x="129" y="216"/>
                      </a:lnTo>
                      <a:lnTo>
                        <a:pt x="123" y="215"/>
                      </a:lnTo>
                      <a:lnTo>
                        <a:pt x="114" y="215"/>
                      </a:lnTo>
                      <a:lnTo>
                        <a:pt x="104" y="214"/>
                      </a:lnTo>
                      <a:lnTo>
                        <a:pt x="91" y="212"/>
                      </a:lnTo>
                      <a:lnTo>
                        <a:pt x="78" y="209"/>
                      </a:lnTo>
                      <a:lnTo>
                        <a:pt x="66" y="204"/>
                      </a:lnTo>
                      <a:lnTo>
                        <a:pt x="54" y="199"/>
                      </a:lnTo>
                      <a:lnTo>
                        <a:pt x="44" y="192"/>
                      </a:lnTo>
                      <a:lnTo>
                        <a:pt x="36" y="182"/>
                      </a:lnTo>
                      <a:lnTo>
                        <a:pt x="31" y="170"/>
                      </a:lnTo>
                      <a:lnTo>
                        <a:pt x="31" y="154"/>
                      </a:lnTo>
                      <a:lnTo>
                        <a:pt x="36" y="136"/>
                      </a:lnTo>
                      <a:lnTo>
                        <a:pt x="44" y="116"/>
                      </a:lnTo>
                      <a:lnTo>
                        <a:pt x="49" y="108"/>
                      </a:lnTo>
                      <a:lnTo>
                        <a:pt x="55" y="100"/>
                      </a:lnTo>
                      <a:lnTo>
                        <a:pt x="62" y="94"/>
                      </a:lnTo>
                      <a:lnTo>
                        <a:pt x="72" y="90"/>
                      </a:lnTo>
                      <a:lnTo>
                        <a:pt x="85" y="88"/>
                      </a:lnTo>
                      <a:lnTo>
                        <a:pt x="101" y="89"/>
                      </a:lnTo>
                      <a:lnTo>
                        <a:pt x="122" y="94"/>
                      </a:lnTo>
                      <a:lnTo>
                        <a:pt x="148" y="102"/>
                      </a:lnTo>
                      <a:lnTo>
                        <a:pt x="154" y="104"/>
                      </a:lnTo>
                      <a:lnTo>
                        <a:pt x="160" y="102"/>
                      </a:lnTo>
                      <a:lnTo>
                        <a:pt x="165" y="99"/>
                      </a:lnTo>
                      <a:lnTo>
                        <a:pt x="168" y="94"/>
                      </a:lnTo>
                      <a:lnTo>
                        <a:pt x="169" y="88"/>
                      </a:lnTo>
                      <a:lnTo>
                        <a:pt x="168" y="81"/>
                      </a:lnTo>
                      <a:lnTo>
                        <a:pt x="164" y="76"/>
                      </a:lnTo>
                      <a:lnTo>
                        <a:pt x="159" y="73"/>
                      </a:lnTo>
                      <a:lnTo>
                        <a:pt x="155" y="71"/>
                      </a:lnTo>
                      <a:lnTo>
                        <a:pt x="150" y="69"/>
                      </a:lnTo>
                      <a:lnTo>
                        <a:pt x="146" y="68"/>
                      </a:lnTo>
                      <a:lnTo>
                        <a:pt x="140" y="66"/>
                      </a:lnTo>
                      <a:lnTo>
                        <a:pt x="155" y="21"/>
                      </a:lnTo>
                      <a:lnTo>
                        <a:pt x="155" y="15"/>
                      </a:lnTo>
                      <a:lnTo>
                        <a:pt x="154" y="9"/>
                      </a:lnTo>
                      <a:lnTo>
                        <a:pt x="150" y="4"/>
                      </a:lnTo>
                      <a:lnTo>
                        <a:pt x="145" y="0"/>
                      </a:lnTo>
                      <a:lnTo>
                        <a:pt x="138" y="0"/>
                      </a:lnTo>
                      <a:lnTo>
                        <a:pt x="132" y="1"/>
                      </a:lnTo>
                      <a:lnTo>
                        <a:pt x="127" y="6"/>
                      </a:lnTo>
                      <a:lnTo>
                        <a:pt x="124" y="11"/>
                      </a:lnTo>
                      <a:lnTo>
                        <a:pt x="109" y="57"/>
                      </a:lnTo>
                      <a:lnTo>
                        <a:pt x="96" y="55"/>
                      </a:lnTo>
                      <a:lnTo>
                        <a:pt x="83" y="55"/>
                      </a:lnTo>
                      <a:lnTo>
                        <a:pt x="70" y="57"/>
                      </a:lnTo>
                      <a:lnTo>
                        <a:pt x="58" y="60"/>
                      </a:lnTo>
                      <a:lnTo>
                        <a:pt x="47" y="67"/>
                      </a:lnTo>
                      <a:lnTo>
                        <a:pt x="36" y="75"/>
                      </a:lnTo>
                      <a:lnTo>
                        <a:pt x="26" y="87"/>
                      </a:lnTo>
                      <a:lnTo>
                        <a:pt x="17" y="101"/>
                      </a:lnTo>
                      <a:lnTo>
                        <a:pt x="5" y="130"/>
                      </a:lnTo>
                      <a:lnTo>
                        <a:pt x="0" y="155"/>
                      </a:lnTo>
                      <a:lnTo>
                        <a:pt x="1" y="179"/>
                      </a:lnTo>
                      <a:lnTo>
                        <a:pt x="9" y="199"/>
                      </a:lnTo>
                      <a:lnTo>
                        <a:pt x="22" y="215"/>
                      </a:lnTo>
                      <a:lnTo>
                        <a:pt x="39" y="227"/>
                      </a:lnTo>
                      <a:lnTo>
                        <a:pt x="57" y="236"/>
                      </a:lnTo>
                      <a:lnTo>
                        <a:pt x="76" y="242"/>
                      </a:lnTo>
                      <a:lnTo>
                        <a:pt x="94" y="245"/>
                      </a:lnTo>
                      <a:lnTo>
                        <a:pt x="108" y="246"/>
                      </a:lnTo>
                      <a:lnTo>
                        <a:pt x="119" y="247"/>
                      </a:lnTo>
                      <a:lnTo>
                        <a:pt x="124" y="24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" name="Freeform 59">
                  <a:extLst>
                    <a:ext uri="{FF2B5EF4-FFF2-40B4-BE49-F238E27FC236}">
                      <a16:creationId xmlns:a16="http://schemas.microsoft.com/office/drawing/2014/main" id="{C0A569F2-40C8-0A4F-A0CA-93BF690E12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60" y="2149"/>
                  <a:ext cx="9" cy="9"/>
                </a:xfrm>
                <a:custGeom>
                  <a:avLst/>
                  <a:gdLst>
                    <a:gd name="T0" fmla="*/ 0 w 9"/>
                    <a:gd name="T1" fmla="*/ 0 h 9"/>
                    <a:gd name="T2" fmla="*/ 0 w 9"/>
                    <a:gd name="T3" fmla="*/ 0 h 9"/>
                    <a:gd name="T4" fmla="*/ 0 w 9"/>
                    <a:gd name="T5" fmla="*/ 0 h 9"/>
                    <a:gd name="T6" fmla="*/ 0 w 9"/>
                    <a:gd name="T7" fmla="*/ 0 h 9"/>
                    <a:gd name="T8" fmla="*/ 0 w 9"/>
                    <a:gd name="T9" fmla="*/ 0 h 9"/>
                    <a:gd name="T10" fmla="*/ 0 w 9"/>
                    <a:gd name="T11" fmla="*/ 0 h 9"/>
                    <a:gd name="T12" fmla="*/ 0 w 9"/>
                    <a:gd name="T13" fmla="*/ 0 h 9"/>
                    <a:gd name="T14" fmla="*/ 0 w 9"/>
                    <a:gd name="T15" fmla="*/ 0 h 9"/>
                    <a:gd name="T16" fmla="*/ 0 w 9"/>
                    <a:gd name="T17" fmla="*/ 0 h 9"/>
                    <a:gd name="T18" fmla="*/ 0 w 9"/>
                    <a:gd name="T19" fmla="*/ 0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9" h="9">
                      <a:moveTo>
                        <a:pt x="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" name="Freeform 60">
                  <a:extLst>
                    <a:ext uri="{FF2B5EF4-FFF2-40B4-BE49-F238E27FC236}">
                      <a16:creationId xmlns:a16="http://schemas.microsoft.com/office/drawing/2014/main" id="{8FB032ED-2A27-9D48-B4F2-C961722BA9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1632" y="2064"/>
                  <a:ext cx="2121" cy="669"/>
                </a:xfrm>
                <a:custGeom>
                  <a:avLst/>
                  <a:gdLst>
                    <a:gd name="T0" fmla="*/ 5952 w 1218"/>
                    <a:gd name="T1" fmla="*/ 19 h 539"/>
                    <a:gd name="T2" fmla="*/ 5903 w 1218"/>
                    <a:gd name="T3" fmla="*/ 37 h 539"/>
                    <a:gd name="T4" fmla="*/ 5931 w 1218"/>
                    <a:gd name="T5" fmla="*/ 56 h 539"/>
                    <a:gd name="T6" fmla="*/ 5947 w 1218"/>
                    <a:gd name="T7" fmla="*/ 58 h 539"/>
                    <a:gd name="T8" fmla="*/ 5952 w 1218"/>
                    <a:gd name="T9" fmla="*/ 58 h 539"/>
                    <a:gd name="T10" fmla="*/ 5997 w 1218"/>
                    <a:gd name="T11" fmla="*/ 66 h 539"/>
                    <a:gd name="T12" fmla="*/ 6083 w 1218"/>
                    <a:gd name="T13" fmla="*/ 84 h 539"/>
                    <a:gd name="T14" fmla="*/ 6119 w 1218"/>
                    <a:gd name="T15" fmla="*/ 94 h 539"/>
                    <a:gd name="T16" fmla="*/ 6116 w 1218"/>
                    <a:gd name="T17" fmla="*/ 96 h 539"/>
                    <a:gd name="T18" fmla="*/ 6116 w 1218"/>
                    <a:gd name="T19" fmla="*/ 96 h 539"/>
                    <a:gd name="T20" fmla="*/ 6034 w 1218"/>
                    <a:gd name="T21" fmla="*/ 175 h 539"/>
                    <a:gd name="T22" fmla="*/ 5783 w 1218"/>
                    <a:gd name="T23" fmla="*/ 365 h 539"/>
                    <a:gd name="T24" fmla="*/ 5313 w 1218"/>
                    <a:gd name="T25" fmla="*/ 598 h 539"/>
                    <a:gd name="T26" fmla="*/ 4585 w 1218"/>
                    <a:gd name="T27" fmla="*/ 807 h 539"/>
                    <a:gd name="T28" fmla="*/ 3570 w 1218"/>
                    <a:gd name="T29" fmla="*/ 927 h 539"/>
                    <a:gd name="T30" fmla="*/ 2386 w 1218"/>
                    <a:gd name="T31" fmla="*/ 902 h 539"/>
                    <a:gd name="T32" fmla="*/ 1505 w 1218"/>
                    <a:gd name="T33" fmla="*/ 743 h 539"/>
                    <a:gd name="T34" fmla="*/ 912 w 1218"/>
                    <a:gd name="T35" fmla="*/ 516 h 539"/>
                    <a:gd name="T36" fmla="*/ 564 w 1218"/>
                    <a:gd name="T37" fmla="*/ 285 h 539"/>
                    <a:gd name="T38" fmla="*/ 401 w 1218"/>
                    <a:gd name="T39" fmla="*/ 114 h 539"/>
                    <a:gd name="T40" fmla="*/ 364 w 1218"/>
                    <a:gd name="T41" fmla="*/ 63 h 539"/>
                    <a:gd name="T42" fmla="*/ 355 w 1218"/>
                    <a:gd name="T43" fmla="*/ 57 h 539"/>
                    <a:gd name="T44" fmla="*/ 475 w 1218"/>
                    <a:gd name="T45" fmla="*/ 40 h 539"/>
                    <a:gd name="T46" fmla="*/ 500 w 1218"/>
                    <a:gd name="T47" fmla="*/ 37 h 539"/>
                    <a:gd name="T48" fmla="*/ 522 w 1218"/>
                    <a:gd name="T49" fmla="*/ 14 h 539"/>
                    <a:gd name="T50" fmla="*/ 479 w 1218"/>
                    <a:gd name="T51" fmla="*/ 0 h 539"/>
                    <a:gd name="T52" fmla="*/ 406 w 1218"/>
                    <a:gd name="T53" fmla="*/ 6 h 539"/>
                    <a:gd name="T54" fmla="*/ 216 w 1218"/>
                    <a:gd name="T55" fmla="*/ 46 h 539"/>
                    <a:gd name="T56" fmla="*/ 5 w 1218"/>
                    <a:gd name="T57" fmla="*/ 140 h 539"/>
                    <a:gd name="T58" fmla="*/ 0 w 1218"/>
                    <a:gd name="T59" fmla="*/ 158 h 539"/>
                    <a:gd name="T60" fmla="*/ 49 w 1218"/>
                    <a:gd name="T61" fmla="*/ 170 h 539"/>
                    <a:gd name="T62" fmla="*/ 99 w 1218"/>
                    <a:gd name="T63" fmla="*/ 160 h 539"/>
                    <a:gd name="T64" fmla="*/ 185 w 1218"/>
                    <a:gd name="T65" fmla="*/ 110 h 539"/>
                    <a:gd name="T66" fmla="*/ 279 w 1218"/>
                    <a:gd name="T67" fmla="*/ 175 h 539"/>
                    <a:gd name="T68" fmla="*/ 498 w 1218"/>
                    <a:gd name="T69" fmla="*/ 372 h 539"/>
                    <a:gd name="T70" fmla="*/ 892 w 1218"/>
                    <a:gd name="T71" fmla="*/ 613 h 539"/>
                    <a:gd name="T72" fmla="*/ 1510 w 1218"/>
                    <a:gd name="T73" fmla="*/ 842 h 539"/>
                    <a:gd name="T74" fmla="*/ 2401 w 1218"/>
                    <a:gd name="T75" fmla="*/ 997 h 539"/>
                    <a:gd name="T76" fmla="*/ 3554 w 1218"/>
                    <a:gd name="T77" fmla="*/ 1023 h 539"/>
                    <a:gd name="T78" fmla="*/ 4543 w 1218"/>
                    <a:gd name="T79" fmla="*/ 912 h 539"/>
                    <a:gd name="T80" fmla="*/ 5280 w 1218"/>
                    <a:gd name="T81" fmla="*/ 715 h 539"/>
                    <a:gd name="T82" fmla="*/ 5788 w 1218"/>
                    <a:gd name="T83" fmla="*/ 484 h 539"/>
                    <a:gd name="T84" fmla="*/ 6104 w 1218"/>
                    <a:gd name="T85" fmla="*/ 276 h 539"/>
                    <a:gd name="T86" fmla="*/ 6259 w 1218"/>
                    <a:gd name="T87" fmla="*/ 137 h 539"/>
                    <a:gd name="T88" fmla="*/ 6316 w 1218"/>
                    <a:gd name="T89" fmla="*/ 168 h 539"/>
                    <a:gd name="T90" fmla="*/ 6360 w 1218"/>
                    <a:gd name="T91" fmla="*/ 191 h 539"/>
                    <a:gd name="T92" fmla="*/ 6417 w 1218"/>
                    <a:gd name="T93" fmla="*/ 185 h 539"/>
                    <a:gd name="T94" fmla="*/ 6426 w 1218"/>
                    <a:gd name="T95" fmla="*/ 164 h 539"/>
                    <a:gd name="T96" fmla="*/ 6217 w 1218"/>
                    <a:gd name="T97" fmla="*/ 66 h 539"/>
                    <a:gd name="T98" fmla="*/ 6025 w 1218"/>
                    <a:gd name="T99" fmla="*/ 26 h 539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1218" h="539">
                      <a:moveTo>
                        <a:pt x="1131" y="10"/>
                      </a:moveTo>
                      <a:lnTo>
                        <a:pt x="1131" y="10"/>
                      </a:lnTo>
                      <a:lnTo>
                        <a:pt x="1127" y="10"/>
                      </a:lnTo>
                      <a:lnTo>
                        <a:pt x="1123" y="11"/>
                      </a:lnTo>
                      <a:lnTo>
                        <a:pt x="1120" y="15"/>
                      </a:lnTo>
                      <a:lnTo>
                        <a:pt x="1118" y="19"/>
                      </a:lnTo>
                      <a:lnTo>
                        <a:pt x="1118" y="23"/>
                      </a:lnTo>
                      <a:lnTo>
                        <a:pt x="1120" y="26"/>
                      </a:lnTo>
                      <a:lnTo>
                        <a:pt x="1123" y="29"/>
                      </a:lnTo>
                      <a:lnTo>
                        <a:pt x="1126" y="31"/>
                      </a:lnTo>
                      <a:lnTo>
                        <a:pt x="1127" y="31"/>
                      </a:lnTo>
                      <a:lnTo>
                        <a:pt x="1129" y="32"/>
                      </a:lnTo>
                      <a:lnTo>
                        <a:pt x="1132" y="33"/>
                      </a:lnTo>
                      <a:lnTo>
                        <a:pt x="1136" y="35"/>
                      </a:lnTo>
                      <a:lnTo>
                        <a:pt x="1141" y="37"/>
                      </a:lnTo>
                      <a:lnTo>
                        <a:pt x="1146" y="40"/>
                      </a:lnTo>
                      <a:lnTo>
                        <a:pt x="1152" y="44"/>
                      </a:lnTo>
                      <a:lnTo>
                        <a:pt x="1159" y="48"/>
                      </a:lnTo>
                      <a:lnTo>
                        <a:pt x="1159" y="49"/>
                      </a:lnTo>
                      <a:lnTo>
                        <a:pt x="1158" y="49"/>
                      </a:lnTo>
                      <a:lnTo>
                        <a:pt x="1158" y="50"/>
                      </a:lnTo>
                      <a:lnTo>
                        <a:pt x="1156" y="56"/>
                      </a:lnTo>
                      <a:lnTo>
                        <a:pt x="1151" y="70"/>
                      </a:lnTo>
                      <a:lnTo>
                        <a:pt x="1143" y="92"/>
                      </a:lnTo>
                      <a:lnTo>
                        <a:pt x="1131" y="121"/>
                      </a:lnTo>
                      <a:lnTo>
                        <a:pt x="1115" y="154"/>
                      </a:lnTo>
                      <a:lnTo>
                        <a:pt x="1095" y="191"/>
                      </a:lnTo>
                      <a:lnTo>
                        <a:pt x="1070" y="231"/>
                      </a:lnTo>
                      <a:lnTo>
                        <a:pt x="1041" y="272"/>
                      </a:lnTo>
                      <a:lnTo>
                        <a:pt x="1006" y="313"/>
                      </a:lnTo>
                      <a:lnTo>
                        <a:pt x="966" y="352"/>
                      </a:lnTo>
                      <a:lnTo>
                        <a:pt x="921" y="390"/>
                      </a:lnTo>
                      <a:lnTo>
                        <a:pt x="868" y="422"/>
                      </a:lnTo>
                      <a:lnTo>
                        <a:pt x="811" y="451"/>
                      </a:lnTo>
                      <a:lnTo>
                        <a:pt x="747" y="472"/>
                      </a:lnTo>
                      <a:lnTo>
                        <a:pt x="676" y="485"/>
                      </a:lnTo>
                      <a:lnTo>
                        <a:pt x="598" y="491"/>
                      </a:lnTo>
                      <a:lnTo>
                        <a:pt x="521" y="485"/>
                      </a:lnTo>
                      <a:lnTo>
                        <a:pt x="452" y="472"/>
                      </a:lnTo>
                      <a:lnTo>
                        <a:pt x="390" y="450"/>
                      </a:lnTo>
                      <a:lnTo>
                        <a:pt x="333" y="422"/>
                      </a:lnTo>
                      <a:lnTo>
                        <a:pt x="285" y="389"/>
                      </a:lnTo>
                      <a:lnTo>
                        <a:pt x="242" y="351"/>
                      </a:lnTo>
                      <a:lnTo>
                        <a:pt x="205" y="311"/>
                      </a:lnTo>
                      <a:lnTo>
                        <a:pt x="173" y="270"/>
                      </a:lnTo>
                      <a:lnTo>
                        <a:pt x="147" y="228"/>
                      </a:lnTo>
                      <a:lnTo>
                        <a:pt x="125" y="187"/>
                      </a:lnTo>
                      <a:lnTo>
                        <a:pt x="107" y="149"/>
                      </a:lnTo>
                      <a:lnTo>
                        <a:pt x="93" y="113"/>
                      </a:lnTo>
                      <a:lnTo>
                        <a:pt x="83" y="84"/>
                      </a:lnTo>
                      <a:lnTo>
                        <a:pt x="76" y="60"/>
                      </a:lnTo>
                      <a:lnTo>
                        <a:pt x="71" y="43"/>
                      </a:lnTo>
                      <a:lnTo>
                        <a:pt x="69" y="35"/>
                      </a:lnTo>
                      <a:lnTo>
                        <a:pt x="69" y="33"/>
                      </a:lnTo>
                      <a:lnTo>
                        <a:pt x="68" y="32"/>
                      </a:lnTo>
                      <a:lnTo>
                        <a:pt x="68" y="31"/>
                      </a:lnTo>
                      <a:lnTo>
                        <a:pt x="67" y="30"/>
                      </a:lnTo>
                      <a:lnTo>
                        <a:pt x="78" y="25"/>
                      </a:lnTo>
                      <a:lnTo>
                        <a:pt x="85" y="22"/>
                      </a:lnTo>
                      <a:lnTo>
                        <a:pt x="90" y="21"/>
                      </a:lnTo>
                      <a:lnTo>
                        <a:pt x="92" y="20"/>
                      </a:lnTo>
                      <a:lnTo>
                        <a:pt x="95" y="19"/>
                      </a:lnTo>
                      <a:lnTo>
                        <a:pt x="98" y="16"/>
                      </a:lnTo>
                      <a:lnTo>
                        <a:pt x="99" y="11"/>
                      </a:lnTo>
                      <a:lnTo>
                        <a:pt x="99" y="7"/>
                      </a:lnTo>
                      <a:lnTo>
                        <a:pt x="98" y="4"/>
                      </a:lnTo>
                      <a:lnTo>
                        <a:pt x="95" y="1"/>
                      </a:lnTo>
                      <a:lnTo>
                        <a:pt x="91" y="0"/>
                      </a:lnTo>
                      <a:lnTo>
                        <a:pt x="87" y="0"/>
                      </a:lnTo>
                      <a:lnTo>
                        <a:pt x="84" y="1"/>
                      </a:lnTo>
                      <a:lnTo>
                        <a:pt x="77" y="3"/>
                      </a:lnTo>
                      <a:lnTo>
                        <a:pt x="66" y="7"/>
                      </a:lnTo>
                      <a:lnTo>
                        <a:pt x="54" y="15"/>
                      </a:lnTo>
                      <a:lnTo>
                        <a:pt x="41" y="24"/>
                      </a:lnTo>
                      <a:lnTo>
                        <a:pt x="27" y="37"/>
                      </a:lnTo>
                      <a:lnTo>
                        <a:pt x="13" y="53"/>
                      </a:lnTo>
                      <a:lnTo>
                        <a:pt x="1" y="73"/>
                      </a:lnTo>
                      <a:lnTo>
                        <a:pt x="0" y="78"/>
                      </a:lnTo>
                      <a:lnTo>
                        <a:pt x="0" y="82"/>
                      </a:lnTo>
                      <a:lnTo>
                        <a:pt x="2" y="85"/>
                      </a:lnTo>
                      <a:lnTo>
                        <a:pt x="5" y="88"/>
                      </a:lnTo>
                      <a:lnTo>
                        <a:pt x="9" y="89"/>
                      </a:lnTo>
                      <a:lnTo>
                        <a:pt x="13" y="89"/>
                      </a:lnTo>
                      <a:lnTo>
                        <a:pt x="16" y="87"/>
                      </a:lnTo>
                      <a:lnTo>
                        <a:pt x="19" y="84"/>
                      </a:lnTo>
                      <a:lnTo>
                        <a:pt x="24" y="74"/>
                      </a:lnTo>
                      <a:lnTo>
                        <a:pt x="29" y="66"/>
                      </a:lnTo>
                      <a:lnTo>
                        <a:pt x="35" y="58"/>
                      </a:lnTo>
                      <a:lnTo>
                        <a:pt x="41" y="51"/>
                      </a:lnTo>
                      <a:lnTo>
                        <a:pt x="46" y="68"/>
                      </a:lnTo>
                      <a:lnTo>
                        <a:pt x="53" y="92"/>
                      </a:lnTo>
                      <a:lnTo>
                        <a:pt x="63" y="122"/>
                      </a:lnTo>
                      <a:lnTo>
                        <a:pt x="77" y="156"/>
                      </a:lnTo>
                      <a:lnTo>
                        <a:pt x="94" y="195"/>
                      </a:lnTo>
                      <a:lnTo>
                        <a:pt x="115" y="236"/>
                      </a:lnTo>
                      <a:lnTo>
                        <a:pt x="140" y="278"/>
                      </a:lnTo>
                      <a:lnTo>
                        <a:pt x="169" y="321"/>
                      </a:lnTo>
                      <a:lnTo>
                        <a:pt x="203" y="364"/>
                      </a:lnTo>
                      <a:lnTo>
                        <a:pt x="242" y="403"/>
                      </a:lnTo>
                      <a:lnTo>
                        <a:pt x="286" y="440"/>
                      </a:lnTo>
                      <a:lnTo>
                        <a:pt x="336" y="473"/>
                      </a:lnTo>
                      <a:lnTo>
                        <a:pt x="393" y="500"/>
                      </a:lnTo>
                      <a:lnTo>
                        <a:pt x="455" y="521"/>
                      </a:lnTo>
                      <a:lnTo>
                        <a:pt x="523" y="535"/>
                      </a:lnTo>
                      <a:lnTo>
                        <a:pt x="598" y="539"/>
                      </a:lnTo>
                      <a:lnTo>
                        <a:pt x="673" y="535"/>
                      </a:lnTo>
                      <a:lnTo>
                        <a:pt x="741" y="522"/>
                      </a:lnTo>
                      <a:lnTo>
                        <a:pt x="803" y="502"/>
                      </a:lnTo>
                      <a:lnTo>
                        <a:pt x="860" y="477"/>
                      </a:lnTo>
                      <a:lnTo>
                        <a:pt x="912" y="447"/>
                      </a:lnTo>
                      <a:lnTo>
                        <a:pt x="959" y="411"/>
                      </a:lnTo>
                      <a:lnTo>
                        <a:pt x="1000" y="374"/>
                      </a:lnTo>
                      <a:lnTo>
                        <a:pt x="1036" y="334"/>
                      </a:lnTo>
                      <a:lnTo>
                        <a:pt x="1068" y="293"/>
                      </a:lnTo>
                      <a:lnTo>
                        <a:pt x="1096" y="253"/>
                      </a:lnTo>
                      <a:lnTo>
                        <a:pt x="1120" y="214"/>
                      </a:lnTo>
                      <a:lnTo>
                        <a:pt x="1140" y="177"/>
                      </a:lnTo>
                      <a:lnTo>
                        <a:pt x="1156" y="144"/>
                      </a:lnTo>
                      <a:lnTo>
                        <a:pt x="1169" y="114"/>
                      </a:lnTo>
                      <a:lnTo>
                        <a:pt x="1179" y="90"/>
                      </a:lnTo>
                      <a:lnTo>
                        <a:pt x="1185" y="72"/>
                      </a:lnTo>
                      <a:lnTo>
                        <a:pt x="1189" y="78"/>
                      </a:lnTo>
                      <a:lnTo>
                        <a:pt x="1192" y="83"/>
                      </a:lnTo>
                      <a:lnTo>
                        <a:pt x="1196" y="88"/>
                      </a:lnTo>
                      <a:lnTo>
                        <a:pt x="1199" y="94"/>
                      </a:lnTo>
                      <a:lnTo>
                        <a:pt x="1201" y="98"/>
                      </a:lnTo>
                      <a:lnTo>
                        <a:pt x="1204" y="100"/>
                      </a:lnTo>
                      <a:lnTo>
                        <a:pt x="1208" y="100"/>
                      </a:lnTo>
                      <a:lnTo>
                        <a:pt x="1212" y="99"/>
                      </a:lnTo>
                      <a:lnTo>
                        <a:pt x="1215" y="97"/>
                      </a:lnTo>
                      <a:lnTo>
                        <a:pt x="1217" y="93"/>
                      </a:lnTo>
                      <a:lnTo>
                        <a:pt x="1218" y="89"/>
                      </a:lnTo>
                      <a:lnTo>
                        <a:pt x="1217" y="85"/>
                      </a:lnTo>
                      <a:lnTo>
                        <a:pt x="1205" y="64"/>
                      </a:lnTo>
                      <a:lnTo>
                        <a:pt x="1191" y="48"/>
                      </a:lnTo>
                      <a:lnTo>
                        <a:pt x="1177" y="35"/>
                      </a:lnTo>
                      <a:lnTo>
                        <a:pt x="1164" y="25"/>
                      </a:lnTo>
                      <a:lnTo>
                        <a:pt x="1151" y="19"/>
                      </a:lnTo>
                      <a:lnTo>
                        <a:pt x="1141" y="14"/>
                      </a:lnTo>
                      <a:lnTo>
                        <a:pt x="1134" y="11"/>
                      </a:lnTo>
                      <a:lnTo>
                        <a:pt x="1131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10" name="Group 61">
                <a:extLst>
                  <a:ext uri="{FF2B5EF4-FFF2-40B4-BE49-F238E27FC236}">
                    <a16:creationId xmlns:a16="http://schemas.microsoft.com/office/drawing/2014/main" id="{904A0006-3E0F-1D44-99C8-A2ABA9DFB67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59" y="2489"/>
                <a:ext cx="384" cy="295"/>
                <a:chOff x="1392" y="962"/>
                <a:chExt cx="2496" cy="1918"/>
              </a:xfrm>
            </p:grpSpPr>
            <p:sp>
              <p:nvSpPr>
                <p:cNvPr id="111" name="Freeform 62">
                  <a:extLst>
                    <a:ext uri="{FF2B5EF4-FFF2-40B4-BE49-F238E27FC236}">
                      <a16:creationId xmlns:a16="http://schemas.microsoft.com/office/drawing/2014/main" id="{877614CD-96DC-6045-B70C-394C057802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3" y="997"/>
                  <a:ext cx="2394" cy="1848"/>
                </a:xfrm>
                <a:custGeom>
                  <a:avLst/>
                  <a:gdLst>
                    <a:gd name="T0" fmla="*/ 1316 w 2394"/>
                    <a:gd name="T1" fmla="*/ 1841 h 1848"/>
                    <a:gd name="T2" fmla="*/ 1494 w 2394"/>
                    <a:gd name="T3" fmla="*/ 1817 h 1848"/>
                    <a:gd name="T4" fmla="*/ 1662 w 2394"/>
                    <a:gd name="T5" fmla="*/ 1776 h 1848"/>
                    <a:gd name="T6" fmla="*/ 1815 w 2394"/>
                    <a:gd name="T7" fmla="*/ 1713 h 1848"/>
                    <a:gd name="T8" fmla="*/ 1957 w 2394"/>
                    <a:gd name="T9" fmla="*/ 1637 h 1848"/>
                    <a:gd name="T10" fmla="*/ 2079 w 2394"/>
                    <a:gd name="T11" fmla="*/ 1544 h 1848"/>
                    <a:gd name="T12" fmla="*/ 2186 w 2394"/>
                    <a:gd name="T13" fmla="*/ 1440 h 1848"/>
                    <a:gd name="T14" fmla="*/ 2272 w 2394"/>
                    <a:gd name="T15" fmla="*/ 1322 h 1848"/>
                    <a:gd name="T16" fmla="*/ 2338 w 2394"/>
                    <a:gd name="T17" fmla="*/ 1198 h 1848"/>
                    <a:gd name="T18" fmla="*/ 2379 w 2394"/>
                    <a:gd name="T19" fmla="*/ 1062 h 1848"/>
                    <a:gd name="T20" fmla="*/ 2394 w 2394"/>
                    <a:gd name="T21" fmla="*/ 924 h 1848"/>
                    <a:gd name="T22" fmla="*/ 2379 w 2394"/>
                    <a:gd name="T23" fmla="*/ 786 h 1848"/>
                    <a:gd name="T24" fmla="*/ 2338 w 2394"/>
                    <a:gd name="T25" fmla="*/ 650 h 1848"/>
                    <a:gd name="T26" fmla="*/ 2272 w 2394"/>
                    <a:gd name="T27" fmla="*/ 526 h 1848"/>
                    <a:gd name="T28" fmla="*/ 2186 w 2394"/>
                    <a:gd name="T29" fmla="*/ 408 h 1848"/>
                    <a:gd name="T30" fmla="*/ 2079 w 2394"/>
                    <a:gd name="T31" fmla="*/ 304 h 1848"/>
                    <a:gd name="T32" fmla="*/ 1957 w 2394"/>
                    <a:gd name="T33" fmla="*/ 211 h 1848"/>
                    <a:gd name="T34" fmla="*/ 1815 w 2394"/>
                    <a:gd name="T35" fmla="*/ 135 h 1848"/>
                    <a:gd name="T36" fmla="*/ 1662 w 2394"/>
                    <a:gd name="T37" fmla="*/ 72 h 1848"/>
                    <a:gd name="T38" fmla="*/ 1494 w 2394"/>
                    <a:gd name="T39" fmla="*/ 31 h 1848"/>
                    <a:gd name="T40" fmla="*/ 1316 w 2394"/>
                    <a:gd name="T41" fmla="*/ 7 h 1848"/>
                    <a:gd name="T42" fmla="*/ 1139 w 2394"/>
                    <a:gd name="T43" fmla="*/ 3 h 1848"/>
                    <a:gd name="T44" fmla="*/ 956 w 2394"/>
                    <a:gd name="T45" fmla="*/ 20 h 1848"/>
                    <a:gd name="T46" fmla="*/ 788 w 2394"/>
                    <a:gd name="T47" fmla="*/ 58 h 1848"/>
                    <a:gd name="T48" fmla="*/ 630 w 2394"/>
                    <a:gd name="T49" fmla="*/ 114 h 1848"/>
                    <a:gd name="T50" fmla="*/ 483 w 2394"/>
                    <a:gd name="T51" fmla="*/ 183 h 1848"/>
                    <a:gd name="T52" fmla="*/ 351 w 2394"/>
                    <a:gd name="T53" fmla="*/ 273 h 1848"/>
                    <a:gd name="T54" fmla="*/ 239 w 2394"/>
                    <a:gd name="T55" fmla="*/ 374 h 1848"/>
                    <a:gd name="T56" fmla="*/ 147 w 2394"/>
                    <a:gd name="T57" fmla="*/ 484 h 1848"/>
                    <a:gd name="T58" fmla="*/ 76 w 2394"/>
                    <a:gd name="T59" fmla="*/ 609 h 1848"/>
                    <a:gd name="T60" fmla="*/ 25 w 2394"/>
                    <a:gd name="T61" fmla="*/ 741 h 1848"/>
                    <a:gd name="T62" fmla="*/ 5 w 2394"/>
                    <a:gd name="T63" fmla="*/ 879 h 1848"/>
                    <a:gd name="T64" fmla="*/ 10 w 2394"/>
                    <a:gd name="T65" fmla="*/ 1017 h 1848"/>
                    <a:gd name="T66" fmla="*/ 41 w 2394"/>
                    <a:gd name="T67" fmla="*/ 1152 h 1848"/>
                    <a:gd name="T68" fmla="*/ 96 w 2394"/>
                    <a:gd name="T69" fmla="*/ 1284 h 1848"/>
                    <a:gd name="T70" fmla="*/ 173 w 2394"/>
                    <a:gd name="T71" fmla="*/ 1402 h 1848"/>
                    <a:gd name="T72" fmla="*/ 274 w 2394"/>
                    <a:gd name="T73" fmla="*/ 1513 h 1848"/>
                    <a:gd name="T74" fmla="*/ 396 w 2394"/>
                    <a:gd name="T75" fmla="*/ 1606 h 1848"/>
                    <a:gd name="T76" fmla="*/ 529 w 2394"/>
                    <a:gd name="T77" fmla="*/ 1689 h 1848"/>
                    <a:gd name="T78" fmla="*/ 681 w 2394"/>
                    <a:gd name="T79" fmla="*/ 1755 h 1848"/>
                    <a:gd name="T80" fmla="*/ 844 w 2394"/>
                    <a:gd name="T81" fmla="*/ 1807 h 1848"/>
                    <a:gd name="T82" fmla="*/ 1017 w 2394"/>
                    <a:gd name="T83" fmla="*/ 1838 h 1848"/>
                    <a:gd name="T84" fmla="*/ 1200 w 2394"/>
                    <a:gd name="T85" fmla="*/ 1848 h 1848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2394" h="1848">
                      <a:moveTo>
                        <a:pt x="1200" y="1848"/>
                      </a:moveTo>
                      <a:lnTo>
                        <a:pt x="1255" y="1845"/>
                      </a:lnTo>
                      <a:lnTo>
                        <a:pt x="1316" y="1841"/>
                      </a:lnTo>
                      <a:lnTo>
                        <a:pt x="1377" y="1838"/>
                      </a:lnTo>
                      <a:lnTo>
                        <a:pt x="1438" y="1828"/>
                      </a:lnTo>
                      <a:lnTo>
                        <a:pt x="1494" y="1817"/>
                      </a:lnTo>
                      <a:lnTo>
                        <a:pt x="1550" y="1807"/>
                      </a:lnTo>
                      <a:lnTo>
                        <a:pt x="1606" y="1790"/>
                      </a:lnTo>
                      <a:lnTo>
                        <a:pt x="1662" y="1776"/>
                      </a:lnTo>
                      <a:lnTo>
                        <a:pt x="1713" y="1755"/>
                      </a:lnTo>
                      <a:lnTo>
                        <a:pt x="1764" y="1734"/>
                      </a:lnTo>
                      <a:lnTo>
                        <a:pt x="1815" y="1713"/>
                      </a:lnTo>
                      <a:lnTo>
                        <a:pt x="1865" y="1689"/>
                      </a:lnTo>
                      <a:lnTo>
                        <a:pt x="1911" y="1665"/>
                      </a:lnTo>
                      <a:lnTo>
                        <a:pt x="1957" y="1637"/>
                      </a:lnTo>
                      <a:lnTo>
                        <a:pt x="1998" y="1606"/>
                      </a:lnTo>
                      <a:lnTo>
                        <a:pt x="2043" y="1575"/>
                      </a:lnTo>
                      <a:lnTo>
                        <a:pt x="2079" y="1544"/>
                      </a:lnTo>
                      <a:lnTo>
                        <a:pt x="2120" y="1513"/>
                      </a:lnTo>
                      <a:lnTo>
                        <a:pt x="2155" y="1474"/>
                      </a:lnTo>
                      <a:lnTo>
                        <a:pt x="2186" y="1440"/>
                      </a:lnTo>
                      <a:lnTo>
                        <a:pt x="2221" y="1402"/>
                      </a:lnTo>
                      <a:lnTo>
                        <a:pt x="2247" y="1364"/>
                      </a:lnTo>
                      <a:lnTo>
                        <a:pt x="2272" y="1322"/>
                      </a:lnTo>
                      <a:lnTo>
                        <a:pt x="2298" y="1284"/>
                      </a:lnTo>
                      <a:lnTo>
                        <a:pt x="2318" y="1243"/>
                      </a:lnTo>
                      <a:lnTo>
                        <a:pt x="2338" y="1198"/>
                      </a:lnTo>
                      <a:lnTo>
                        <a:pt x="2353" y="1152"/>
                      </a:lnTo>
                      <a:lnTo>
                        <a:pt x="2369" y="1111"/>
                      </a:lnTo>
                      <a:lnTo>
                        <a:pt x="2379" y="1062"/>
                      </a:lnTo>
                      <a:lnTo>
                        <a:pt x="2384" y="1017"/>
                      </a:lnTo>
                      <a:lnTo>
                        <a:pt x="2389" y="972"/>
                      </a:lnTo>
                      <a:lnTo>
                        <a:pt x="2394" y="924"/>
                      </a:lnTo>
                      <a:lnTo>
                        <a:pt x="2389" y="879"/>
                      </a:lnTo>
                      <a:lnTo>
                        <a:pt x="2384" y="831"/>
                      </a:lnTo>
                      <a:lnTo>
                        <a:pt x="2379" y="786"/>
                      </a:lnTo>
                      <a:lnTo>
                        <a:pt x="2369" y="741"/>
                      </a:lnTo>
                      <a:lnTo>
                        <a:pt x="2353" y="696"/>
                      </a:lnTo>
                      <a:lnTo>
                        <a:pt x="2338" y="650"/>
                      </a:lnTo>
                      <a:lnTo>
                        <a:pt x="2318" y="609"/>
                      </a:lnTo>
                      <a:lnTo>
                        <a:pt x="2298" y="567"/>
                      </a:lnTo>
                      <a:lnTo>
                        <a:pt x="2272" y="526"/>
                      </a:lnTo>
                      <a:lnTo>
                        <a:pt x="2247" y="484"/>
                      </a:lnTo>
                      <a:lnTo>
                        <a:pt x="2221" y="446"/>
                      </a:lnTo>
                      <a:lnTo>
                        <a:pt x="2186" y="408"/>
                      </a:lnTo>
                      <a:lnTo>
                        <a:pt x="2155" y="374"/>
                      </a:lnTo>
                      <a:lnTo>
                        <a:pt x="2120" y="339"/>
                      </a:lnTo>
                      <a:lnTo>
                        <a:pt x="2079" y="304"/>
                      </a:lnTo>
                      <a:lnTo>
                        <a:pt x="2043" y="273"/>
                      </a:lnTo>
                      <a:lnTo>
                        <a:pt x="1998" y="242"/>
                      </a:lnTo>
                      <a:lnTo>
                        <a:pt x="1957" y="211"/>
                      </a:lnTo>
                      <a:lnTo>
                        <a:pt x="1911" y="183"/>
                      </a:lnTo>
                      <a:lnTo>
                        <a:pt x="1865" y="159"/>
                      </a:lnTo>
                      <a:lnTo>
                        <a:pt x="1815" y="135"/>
                      </a:lnTo>
                      <a:lnTo>
                        <a:pt x="1764" y="114"/>
                      </a:lnTo>
                      <a:lnTo>
                        <a:pt x="1713" y="93"/>
                      </a:lnTo>
                      <a:lnTo>
                        <a:pt x="1662" y="72"/>
                      </a:lnTo>
                      <a:lnTo>
                        <a:pt x="1606" y="58"/>
                      </a:lnTo>
                      <a:lnTo>
                        <a:pt x="1550" y="41"/>
                      </a:lnTo>
                      <a:lnTo>
                        <a:pt x="1494" y="31"/>
                      </a:lnTo>
                      <a:lnTo>
                        <a:pt x="1438" y="20"/>
                      </a:lnTo>
                      <a:lnTo>
                        <a:pt x="1377" y="10"/>
                      </a:lnTo>
                      <a:lnTo>
                        <a:pt x="1316" y="7"/>
                      </a:lnTo>
                      <a:lnTo>
                        <a:pt x="1255" y="3"/>
                      </a:lnTo>
                      <a:lnTo>
                        <a:pt x="1200" y="0"/>
                      </a:lnTo>
                      <a:lnTo>
                        <a:pt x="1139" y="3"/>
                      </a:lnTo>
                      <a:lnTo>
                        <a:pt x="1078" y="7"/>
                      </a:lnTo>
                      <a:lnTo>
                        <a:pt x="1017" y="10"/>
                      </a:lnTo>
                      <a:lnTo>
                        <a:pt x="956" y="20"/>
                      </a:lnTo>
                      <a:lnTo>
                        <a:pt x="900" y="31"/>
                      </a:lnTo>
                      <a:lnTo>
                        <a:pt x="844" y="41"/>
                      </a:lnTo>
                      <a:lnTo>
                        <a:pt x="788" y="58"/>
                      </a:lnTo>
                      <a:lnTo>
                        <a:pt x="732" y="72"/>
                      </a:lnTo>
                      <a:lnTo>
                        <a:pt x="681" y="93"/>
                      </a:lnTo>
                      <a:lnTo>
                        <a:pt x="630" y="114"/>
                      </a:lnTo>
                      <a:lnTo>
                        <a:pt x="579" y="135"/>
                      </a:lnTo>
                      <a:lnTo>
                        <a:pt x="529" y="159"/>
                      </a:lnTo>
                      <a:lnTo>
                        <a:pt x="483" y="183"/>
                      </a:lnTo>
                      <a:lnTo>
                        <a:pt x="437" y="211"/>
                      </a:lnTo>
                      <a:lnTo>
                        <a:pt x="396" y="242"/>
                      </a:lnTo>
                      <a:lnTo>
                        <a:pt x="351" y="273"/>
                      </a:lnTo>
                      <a:lnTo>
                        <a:pt x="315" y="304"/>
                      </a:lnTo>
                      <a:lnTo>
                        <a:pt x="274" y="339"/>
                      </a:lnTo>
                      <a:lnTo>
                        <a:pt x="239" y="374"/>
                      </a:lnTo>
                      <a:lnTo>
                        <a:pt x="208" y="408"/>
                      </a:lnTo>
                      <a:lnTo>
                        <a:pt x="173" y="446"/>
                      </a:lnTo>
                      <a:lnTo>
                        <a:pt x="147" y="484"/>
                      </a:lnTo>
                      <a:lnTo>
                        <a:pt x="122" y="526"/>
                      </a:lnTo>
                      <a:lnTo>
                        <a:pt x="96" y="567"/>
                      </a:lnTo>
                      <a:lnTo>
                        <a:pt x="76" y="609"/>
                      </a:lnTo>
                      <a:lnTo>
                        <a:pt x="56" y="650"/>
                      </a:lnTo>
                      <a:lnTo>
                        <a:pt x="41" y="696"/>
                      </a:lnTo>
                      <a:lnTo>
                        <a:pt x="25" y="741"/>
                      </a:lnTo>
                      <a:lnTo>
                        <a:pt x="15" y="786"/>
                      </a:lnTo>
                      <a:lnTo>
                        <a:pt x="10" y="831"/>
                      </a:lnTo>
                      <a:lnTo>
                        <a:pt x="5" y="879"/>
                      </a:lnTo>
                      <a:lnTo>
                        <a:pt x="0" y="924"/>
                      </a:lnTo>
                      <a:lnTo>
                        <a:pt x="5" y="972"/>
                      </a:lnTo>
                      <a:lnTo>
                        <a:pt x="10" y="1017"/>
                      </a:lnTo>
                      <a:lnTo>
                        <a:pt x="15" y="1062"/>
                      </a:lnTo>
                      <a:lnTo>
                        <a:pt x="25" y="1111"/>
                      </a:lnTo>
                      <a:lnTo>
                        <a:pt x="41" y="1152"/>
                      </a:lnTo>
                      <a:lnTo>
                        <a:pt x="56" y="1198"/>
                      </a:lnTo>
                      <a:lnTo>
                        <a:pt x="76" y="1243"/>
                      </a:lnTo>
                      <a:lnTo>
                        <a:pt x="96" y="1284"/>
                      </a:lnTo>
                      <a:lnTo>
                        <a:pt x="122" y="1322"/>
                      </a:lnTo>
                      <a:lnTo>
                        <a:pt x="147" y="1364"/>
                      </a:lnTo>
                      <a:lnTo>
                        <a:pt x="173" y="1402"/>
                      </a:lnTo>
                      <a:lnTo>
                        <a:pt x="208" y="1440"/>
                      </a:lnTo>
                      <a:lnTo>
                        <a:pt x="239" y="1474"/>
                      </a:lnTo>
                      <a:lnTo>
                        <a:pt x="274" y="1513"/>
                      </a:lnTo>
                      <a:lnTo>
                        <a:pt x="315" y="1544"/>
                      </a:lnTo>
                      <a:lnTo>
                        <a:pt x="351" y="1575"/>
                      </a:lnTo>
                      <a:lnTo>
                        <a:pt x="396" y="1606"/>
                      </a:lnTo>
                      <a:lnTo>
                        <a:pt x="437" y="1637"/>
                      </a:lnTo>
                      <a:lnTo>
                        <a:pt x="483" y="1665"/>
                      </a:lnTo>
                      <a:lnTo>
                        <a:pt x="529" y="1689"/>
                      </a:lnTo>
                      <a:lnTo>
                        <a:pt x="579" y="1713"/>
                      </a:lnTo>
                      <a:lnTo>
                        <a:pt x="630" y="1734"/>
                      </a:lnTo>
                      <a:lnTo>
                        <a:pt x="681" y="1755"/>
                      </a:lnTo>
                      <a:lnTo>
                        <a:pt x="732" y="1776"/>
                      </a:lnTo>
                      <a:lnTo>
                        <a:pt x="788" y="1790"/>
                      </a:lnTo>
                      <a:lnTo>
                        <a:pt x="844" y="1807"/>
                      </a:lnTo>
                      <a:lnTo>
                        <a:pt x="900" y="1817"/>
                      </a:lnTo>
                      <a:lnTo>
                        <a:pt x="956" y="1828"/>
                      </a:lnTo>
                      <a:lnTo>
                        <a:pt x="1017" y="1838"/>
                      </a:lnTo>
                      <a:lnTo>
                        <a:pt x="1078" y="1841"/>
                      </a:lnTo>
                      <a:lnTo>
                        <a:pt x="1139" y="1845"/>
                      </a:lnTo>
                      <a:lnTo>
                        <a:pt x="1200" y="1848"/>
                      </a:lnTo>
                      <a:close/>
                    </a:path>
                  </a:pathLst>
                </a:custGeom>
                <a:solidFill>
                  <a:srgbClr val="F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" name="Freeform 63">
                  <a:extLst>
                    <a:ext uri="{FF2B5EF4-FFF2-40B4-BE49-F238E27FC236}">
                      <a16:creationId xmlns:a16="http://schemas.microsoft.com/office/drawing/2014/main" id="{3B6CFC3B-7F54-9049-9164-98FD605476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43" y="1921"/>
                  <a:ext cx="1245" cy="959"/>
                </a:xfrm>
                <a:custGeom>
                  <a:avLst/>
                  <a:gdLst>
                    <a:gd name="T0" fmla="*/ 1138 w 1245"/>
                    <a:gd name="T1" fmla="*/ 45 h 959"/>
                    <a:gd name="T2" fmla="*/ 1128 w 1245"/>
                    <a:gd name="T3" fmla="*/ 135 h 959"/>
                    <a:gd name="T4" fmla="*/ 1103 w 1245"/>
                    <a:gd name="T5" fmla="*/ 222 h 959"/>
                    <a:gd name="T6" fmla="*/ 1072 w 1245"/>
                    <a:gd name="T7" fmla="*/ 305 h 959"/>
                    <a:gd name="T8" fmla="*/ 1026 w 1245"/>
                    <a:gd name="T9" fmla="*/ 384 h 959"/>
                    <a:gd name="T10" fmla="*/ 970 w 1245"/>
                    <a:gd name="T11" fmla="*/ 460 h 959"/>
                    <a:gd name="T12" fmla="*/ 909 w 1245"/>
                    <a:gd name="T13" fmla="*/ 533 h 959"/>
                    <a:gd name="T14" fmla="*/ 838 w 1245"/>
                    <a:gd name="T15" fmla="*/ 599 h 959"/>
                    <a:gd name="T16" fmla="*/ 762 w 1245"/>
                    <a:gd name="T17" fmla="*/ 658 h 959"/>
                    <a:gd name="T18" fmla="*/ 676 w 1245"/>
                    <a:gd name="T19" fmla="*/ 713 h 959"/>
                    <a:gd name="T20" fmla="*/ 584 w 1245"/>
                    <a:gd name="T21" fmla="*/ 762 h 959"/>
                    <a:gd name="T22" fmla="*/ 488 w 1245"/>
                    <a:gd name="T23" fmla="*/ 800 h 959"/>
                    <a:gd name="T24" fmla="*/ 386 w 1245"/>
                    <a:gd name="T25" fmla="*/ 834 h 959"/>
                    <a:gd name="T26" fmla="*/ 279 w 1245"/>
                    <a:gd name="T27" fmla="*/ 859 h 959"/>
                    <a:gd name="T28" fmla="*/ 167 w 1245"/>
                    <a:gd name="T29" fmla="*/ 876 h 959"/>
                    <a:gd name="T30" fmla="*/ 55 w 1245"/>
                    <a:gd name="T31" fmla="*/ 886 h 959"/>
                    <a:gd name="T32" fmla="*/ 0 w 1245"/>
                    <a:gd name="T33" fmla="*/ 959 h 959"/>
                    <a:gd name="T34" fmla="*/ 122 w 1245"/>
                    <a:gd name="T35" fmla="*/ 956 h 959"/>
                    <a:gd name="T36" fmla="*/ 249 w 1245"/>
                    <a:gd name="T37" fmla="*/ 938 h 959"/>
                    <a:gd name="T38" fmla="*/ 371 w 1245"/>
                    <a:gd name="T39" fmla="*/ 914 h 959"/>
                    <a:gd name="T40" fmla="*/ 482 w 1245"/>
                    <a:gd name="T41" fmla="*/ 883 h 959"/>
                    <a:gd name="T42" fmla="*/ 594 w 1245"/>
                    <a:gd name="T43" fmla="*/ 841 h 959"/>
                    <a:gd name="T44" fmla="*/ 696 w 1245"/>
                    <a:gd name="T45" fmla="*/ 793 h 959"/>
                    <a:gd name="T46" fmla="*/ 793 w 1245"/>
                    <a:gd name="T47" fmla="*/ 737 h 959"/>
                    <a:gd name="T48" fmla="*/ 879 w 1245"/>
                    <a:gd name="T49" fmla="*/ 675 h 959"/>
                    <a:gd name="T50" fmla="*/ 960 w 1245"/>
                    <a:gd name="T51" fmla="*/ 609 h 959"/>
                    <a:gd name="T52" fmla="*/ 1031 w 1245"/>
                    <a:gd name="T53" fmla="*/ 533 h 959"/>
                    <a:gd name="T54" fmla="*/ 1098 w 1245"/>
                    <a:gd name="T55" fmla="*/ 454 h 959"/>
                    <a:gd name="T56" fmla="*/ 1148 w 1245"/>
                    <a:gd name="T57" fmla="*/ 370 h 959"/>
                    <a:gd name="T58" fmla="*/ 1189 w 1245"/>
                    <a:gd name="T59" fmla="*/ 284 h 959"/>
                    <a:gd name="T60" fmla="*/ 1220 w 1245"/>
                    <a:gd name="T61" fmla="*/ 190 h 959"/>
                    <a:gd name="T62" fmla="*/ 1240 w 1245"/>
                    <a:gd name="T63" fmla="*/ 97 h 959"/>
                    <a:gd name="T64" fmla="*/ 1245 w 1245"/>
                    <a:gd name="T65" fmla="*/ 0 h 95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245" h="959">
                      <a:moveTo>
                        <a:pt x="1138" y="0"/>
                      </a:moveTo>
                      <a:lnTo>
                        <a:pt x="1138" y="45"/>
                      </a:lnTo>
                      <a:lnTo>
                        <a:pt x="1133" y="90"/>
                      </a:lnTo>
                      <a:lnTo>
                        <a:pt x="1128" y="135"/>
                      </a:lnTo>
                      <a:lnTo>
                        <a:pt x="1118" y="180"/>
                      </a:lnTo>
                      <a:lnTo>
                        <a:pt x="1103" y="222"/>
                      </a:lnTo>
                      <a:lnTo>
                        <a:pt x="1087" y="263"/>
                      </a:lnTo>
                      <a:lnTo>
                        <a:pt x="1072" y="305"/>
                      </a:lnTo>
                      <a:lnTo>
                        <a:pt x="1047" y="346"/>
                      </a:lnTo>
                      <a:lnTo>
                        <a:pt x="1026" y="384"/>
                      </a:lnTo>
                      <a:lnTo>
                        <a:pt x="1001" y="426"/>
                      </a:lnTo>
                      <a:lnTo>
                        <a:pt x="970" y="460"/>
                      </a:lnTo>
                      <a:lnTo>
                        <a:pt x="945" y="499"/>
                      </a:lnTo>
                      <a:lnTo>
                        <a:pt x="909" y="533"/>
                      </a:lnTo>
                      <a:lnTo>
                        <a:pt x="879" y="564"/>
                      </a:lnTo>
                      <a:lnTo>
                        <a:pt x="838" y="599"/>
                      </a:lnTo>
                      <a:lnTo>
                        <a:pt x="803" y="630"/>
                      </a:lnTo>
                      <a:lnTo>
                        <a:pt x="762" y="658"/>
                      </a:lnTo>
                      <a:lnTo>
                        <a:pt x="721" y="685"/>
                      </a:lnTo>
                      <a:lnTo>
                        <a:pt x="676" y="713"/>
                      </a:lnTo>
                      <a:lnTo>
                        <a:pt x="635" y="737"/>
                      </a:lnTo>
                      <a:lnTo>
                        <a:pt x="584" y="762"/>
                      </a:lnTo>
                      <a:lnTo>
                        <a:pt x="538" y="782"/>
                      </a:lnTo>
                      <a:lnTo>
                        <a:pt x="488" y="800"/>
                      </a:lnTo>
                      <a:lnTo>
                        <a:pt x="437" y="817"/>
                      </a:lnTo>
                      <a:lnTo>
                        <a:pt x="386" y="834"/>
                      </a:lnTo>
                      <a:lnTo>
                        <a:pt x="335" y="848"/>
                      </a:lnTo>
                      <a:lnTo>
                        <a:pt x="279" y="859"/>
                      </a:lnTo>
                      <a:lnTo>
                        <a:pt x="223" y="869"/>
                      </a:lnTo>
                      <a:lnTo>
                        <a:pt x="167" y="876"/>
                      </a:lnTo>
                      <a:lnTo>
                        <a:pt x="111" y="883"/>
                      </a:lnTo>
                      <a:lnTo>
                        <a:pt x="55" y="886"/>
                      </a:lnTo>
                      <a:lnTo>
                        <a:pt x="0" y="886"/>
                      </a:lnTo>
                      <a:lnTo>
                        <a:pt x="0" y="959"/>
                      </a:lnTo>
                      <a:lnTo>
                        <a:pt x="61" y="959"/>
                      </a:lnTo>
                      <a:lnTo>
                        <a:pt x="122" y="956"/>
                      </a:lnTo>
                      <a:lnTo>
                        <a:pt x="188" y="949"/>
                      </a:lnTo>
                      <a:lnTo>
                        <a:pt x="249" y="938"/>
                      </a:lnTo>
                      <a:lnTo>
                        <a:pt x="310" y="928"/>
                      </a:lnTo>
                      <a:lnTo>
                        <a:pt x="371" y="914"/>
                      </a:lnTo>
                      <a:lnTo>
                        <a:pt x="427" y="900"/>
                      </a:lnTo>
                      <a:lnTo>
                        <a:pt x="482" y="883"/>
                      </a:lnTo>
                      <a:lnTo>
                        <a:pt x="538" y="862"/>
                      </a:lnTo>
                      <a:lnTo>
                        <a:pt x="594" y="841"/>
                      </a:lnTo>
                      <a:lnTo>
                        <a:pt x="645" y="821"/>
                      </a:lnTo>
                      <a:lnTo>
                        <a:pt x="696" y="793"/>
                      </a:lnTo>
                      <a:lnTo>
                        <a:pt x="747" y="769"/>
                      </a:lnTo>
                      <a:lnTo>
                        <a:pt x="793" y="737"/>
                      </a:lnTo>
                      <a:lnTo>
                        <a:pt x="838" y="710"/>
                      </a:lnTo>
                      <a:lnTo>
                        <a:pt x="879" y="675"/>
                      </a:lnTo>
                      <a:lnTo>
                        <a:pt x="925" y="644"/>
                      </a:lnTo>
                      <a:lnTo>
                        <a:pt x="960" y="609"/>
                      </a:lnTo>
                      <a:lnTo>
                        <a:pt x="996" y="571"/>
                      </a:lnTo>
                      <a:lnTo>
                        <a:pt x="1031" y="533"/>
                      </a:lnTo>
                      <a:lnTo>
                        <a:pt x="1067" y="495"/>
                      </a:lnTo>
                      <a:lnTo>
                        <a:pt x="1098" y="454"/>
                      </a:lnTo>
                      <a:lnTo>
                        <a:pt x="1123" y="415"/>
                      </a:lnTo>
                      <a:lnTo>
                        <a:pt x="1148" y="370"/>
                      </a:lnTo>
                      <a:lnTo>
                        <a:pt x="1169" y="329"/>
                      </a:lnTo>
                      <a:lnTo>
                        <a:pt x="1189" y="284"/>
                      </a:lnTo>
                      <a:lnTo>
                        <a:pt x="1204" y="239"/>
                      </a:lnTo>
                      <a:lnTo>
                        <a:pt x="1220" y="190"/>
                      </a:lnTo>
                      <a:lnTo>
                        <a:pt x="1230" y="145"/>
                      </a:lnTo>
                      <a:lnTo>
                        <a:pt x="1240" y="97"/>
                      </a:lnTo>
                      <a:lnTo>
                        <a:pt x="1245" y="48"/>
                      </a:lnTo>
                      <a:lnTo>
                        <a:pt x="1245" y="0"/>
                      </a:lnTo>
                      <a:lnTo>
                        <a:pt x="113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" name="Freeform 64">
                  <a:extLst>
                    <a:ext uri="{FF2B5EF4-FFF2-40B4-BE49-F238E27FC236}">
                      <a16:creationId xmlns:a16="http://schemas.microsoft.com/office/drawing/2014/main" id="{C442BF1A-A7E9-164A-9CD4-78779EAAAE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43" y="962"/>
                  <a:ext cx="1245" cy="959"/>
                </a:xfrm>
                <a:custGeom>
                  <a:avLst/>
                  <a:gdLst>
                    <a:gd name="T0" fmla="*/ 55 w 1245"/>
                    <a:gd name="T1" fmla="*/ 73 h 959"/>
                    <a:gd name="T2" fmla="*/ 167 w 1245"/>
                    <a:gd name="T3" fmla="*/ 83 h 959"/>
                    <a:gd name="T4" fmla="*/ 279 w 1245"/>
                    <a:gd name="T5" fmla="*/ 100 h 959"/>
                    <a:gd name="T6" fmla="*/ 386 w 1245"/>
                    <a:gd name="T7" fmla="*/ 125 h 959"/>
                    <a:gd name="T8" fmla="*/ 488 w 1245"/>
                    <a:gd name="T9" fmla="*/ 159 h 959"/>
                    <a:gd name="T10" fmla="*/ 584 w 1245"/>
                    <a:gd name="T11" fmla="*/ 201 h 959"/>
                    <a:gd name="T12" fmla="*/ 676 w 1245"/>
                    <a:gd name="T13" fmla="*/ 246 h 959"/>
                    <a:gd name="T14" fmla="*/ 762 w 1245"/>
                    <a:gd name="T15" fmla="*/ 301 h 959"/>
                    <a:gd name="T16" fmla="*/ 838 w 1245"/>
                    <a:gd name="T17" fmla="*/ 360 h 959"/>
                    <a:gd name="T18" fmla="*/ 909 w 1245"/>
                    <a:gd name="T19" fmla="*/ 426 h 959"/>
                    <a:gd name="T20" fmla="*/ 970 w 1245"/>
                    <a:gd name="T21" fmla="*/ 499 h 959"/>
                    <a:gd name="T22" fmla="*/ 1026 w 1245"/>
                    <a:gd name="T23" fmla="*/ 575 h 959"/>
                    <a:gd name="T24" fmla="*/ 1072 w 1245"/>
                    <a:gd name="T25" fmla="*/ 654 h 959"/>
                    <a:gd name="T26" fmla="*/ 1103 w 1245"/>
                    <a:gd name="T27" fmla="*/ 737 h 959"/>
                    <a:gd name="T28" fmla="*/ 1128 w 1245"/>
                    <a:gd name="T29" fmla="*/ 824 h 959"/>
                    <a:gd name="T30" fmla="*/ 1138 w 1245"/>
                    <a:gd name="T31" fmla="*/ 914 h 959"/>
                    <a:gd name="T32" fmla="*/ 1245 w 1245"/>
                    <a:gd name="T33" fmla="*/ 959 h 959"/>
                    <a:gd name="T34" fmla="*/ 1240 w 1245"/>
                    <a:gd name="T35" fmla="*/ 866 h 959"/>
                    <a:gd name="T36" fmla="*/ 1220 w 1245"/>
                    <a:gd name="T37" fmla="*/ 769 h 959"/>
                    <a:gd name="T38" fmla="*/ 1189 w 1245"/>
                    <a:gd name="T39" fmla="*/ 679 h 959"/>
                    <a:gd name="T40" fmla="*/ 1148 w 1245"/>
                    <a:gd name="T41" fmla="*/ 589 h 959"/>
                    <a:gd name="T42" fmla="*/ 1098 w 1245"/>
                    <a:gd name="T43" fmla="*/ 505 h 959"/>
                    <a:gd name="T44" fmla="*/ 1031 w 1245"/>
                    <a:gd name="T45" fmla="*/ 426 h 959"/>
                    <a:gd name="T46" fmla="*/ 960 w 1245"/>
                    <a:gd name="T47" fmla="*/ 353 h 959"/>
                    <a:gd name="T48" fmla="*/ 879 w 1245"/>
                    <a:gd name="T49" fmla="*/ 284 h 959"/>
                    <a:gd name="T50" fmla="*/ 793 w 1245"/>
                    <a:gd name="T51" fmla="*/ 222 h 959"/>
                    <a:gd name="T52" fmla="*/ 696 w 1245"/>
                    <a:gd name="T53" fmla="*/ 166 h 959"/>
                    <a:gd name="T54" fmla="*/ 594 w 1245"/>
                    <a:gd name="T55" fmla="*/ 118 h 959"/>
                    <a:gd name="T56" fmla="*/ 482 w 1245"/>
                    <a:gd name="T57" fmla="*/ 76 h 959"/>
                    <a:gd name="T58" fmla="*/ 371 w 1245"/>
                    <a:gd name="T59" fmla="*/ 45 h 959"/>
                    <a:gd name="T60" fmla="*/ 249 w 1245"/>
                    <a:gd name="T61" fmla="*/ 21 h 959"/>
                    <a:gd name="T62" fmla="*/ 122 w 1245"/>
                    <a:gd name="T63" fmla="*/ 3 h 959"/>
                    <a:gd name="T64" fmla="*/ 0 w 1245"/>
                    <a:gd name="T65" fmla="*/ 0 h 95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245" h="959">
                      <a:moveTo>
                        <a:pt x="0" y="73"/>
                      </a:moveTo>
                      <a:lnTo>
                        <a:pt x="55" y="73"/>
                      </a:lnTo>
                      <a:lnTo>
                        <a:pt x="111" y="76"/>
                      </a:lnTo>
                      <a:lnTo>
                        <a:pt x="167" y="83"/>
                      </a:lnTo>
                      <a:lnTo>
                        <a:pt x="223" y="90"/>
                      </a:lnTo>
                      <a:lnTo>
                        <a:pt x="279" y="100"/>
                      </a:lnTo>
                      <a:lnTo>
                        <a:pt x="335" y="111"/>
                      </a:lnTo>
                      <a:lnTo>
                        <a:pt x="386" y="125"/>
                      </a:lnTo>
                      <a:lnTo>
                        <a:pt x="437" y="142"/>
                      </a:lnTo>
                      <a:lnTo>
                        <a:pt x="488" y="159"/>
                      </a:lnTo>
                      <a:lnTo>
                        <a:pt x="538" y="177"/>
                      </a:lnTo>
                      <a:lnTo>
                        <a:pt x="584" y="201"/>
                      </a:lnTo>
                      <a:lnTo>
                        <a:pt x="635" y="222"/>
                      </a:lnTo>
                      <a:lnTo>
                        <a:pt x="676" y="246"/>
                      </a:lnTo>
                      <a:lnTo>
                        <a:pt x="721" y="274"/>
                      </a:lnTo>
                      <a:lnTo>
                        <a:pt x="762" y="301"/>
                      </a:lnTo>
                      <a:lnTo>
                        <a:pt x="803" y="332"/>
                      </a:lnTo>
                      <a:lnTo>
                        <a:pt x="838" y="360"/>
                      </a:lnTo>
                      <a:lnTo>
                        <a:pt x="879" y="395"/>
                      </a:lnTo>
                      <a:lnTo>
                        <a:pt x="909" y="426"/>
                      </a:lnTo>
                      <a:lnTo>
                        <a:pt x="945" y="464"/>
                      </a:lnTo>
                      <a:lnTo>
                        <a:pt x="970" y="499"/>
                      </a:lnTo>
                      <a:lnTo>
                        <a:pt x="1001" y="537"/>
                      </a:lnTo>
                      <a:lnTo>
                        <a:pt x="1026" y="575"/>
                      </a:lnTo>
                      <a:lnTo>
                        <a:pt x="1047" y="613"/>
                      </a:lnTo>
                      <a:lnTo>
                        <a:pt x="1072" y="654"/>
                      </a:lnTo>
                      <a:lnTo>
                        <a:pt x="1087" y="696"/>
                      </a:lnTo>
                      <a:lnTo>
                        <a:pt x="1103" y="737"/>
                      </a:lnTo>
                      <a:lnTo>
                        <a:pt x="1118" y="782"/>
                      </a:lnTo>
                      <a:lnTo>
                        <a:pt x="1128" y="824"/>
                      </a:lnTo>
                      <a:lnTo>
                        <a:pt x="1133" y="869"/>
                      </a:lnTo>
                      <a:lnTo>
                        <a:pt x="1138" y="914"/>
                      </a:lnTo>
                      <a:lnTo>
                        <a:pt x="1138" y="959"/>
                      </a:lnTo>
                      <a:lnTo>
                        <a:pt x="1245" y="959"/>
                      </a:lnTo>
                      <a:lnTo>
                        <a:pt x="1245" y="914"/>
                      </a:lnTo>
                      <a:lnTo>
                        <a:pt x="1240" y="866"/>
                      </a:lnTo>
                      <a:lnTo>
                        <a:pt x="1230" y="817"/>
                      </a:lnTo>
                      <a:lnTo>
                        <a:pt x="1220" y="769"/>
                      </a:lnTo>
                      <a:lnTo>
                        <a:pt x="1204" y="724"/>
                      </a:lnTo>
                      <a:lnTo>
                        <a:pt x="1189" y="679"/>
                      </a:lnTo>
                      <a:lnTo>
                        <a:pt x="1169" y="634"/>
                      </a:lnTo>
                      <a:lnTo>
                        <a:pt x="1148" y="589"/>
                      </a:lnTo>
                      <a:lnTo>
                        <a:pt x="1123" y="547"/>
                      </a:lnTo>
                      <a:lnTo>
                        <a:pt x="1098" y="505"/>
                      </a:lnTo>
                      <a:lnTo>
                        <a:pt x="1067" y="464"/>
                      </a:lnTo>
                      <a:lnTo>
                        <a:pt x="1031" y="426"/>
                      </a:lnTo>
                      <a:lnTo>
                        <a:pt x="996" y="388"/>
                      </a:lnTo>
                      <a:lnTo>
                        <a:pt x="960" y="353"/>
                      </a:lnTo>
                      <a:lnTo>
                        <a:pt x="925" y="319"/>
                      </a:lnTo>
                      <a:lnTo>
                        <a:pt x="879" y="284"/>
                      </a:lnTo>
                      <a:lnTo>
                        <a:pt x="838" y="253"/>
                      </a:lnTo>
                      <a:lnTo>
                        <a:pt x="793" y="222"/>
                      </a:lnTo>
                      <a:lnTo>
                        <a:pt x="747" y="194"/>
                      </a:lnTo>
                      <a:lnTo>
                        <a:pt x="696" y="166"/>
                      </a:lnTo>
                      <a:lnTo>
                        <a:pt x="645" y="142"/>
                      </a:lnTo>
                      <a:lnTo>
                        <a:pt x="594" y="118"/>
                      </a:lnTo>
                      <a:lnTo>
                        <a:pt x="538" y="97"/>
                      </a:lnTo>
                      <a:lnTo>
                        <a:pt x="482" y="76"/>
                      </a:lnTo>
                      <a:lnTo>
                        <a:pt x="427" y="59"/>
                      </a:lnTo>
                      <a:lnTo>
                        <a:pt x="371" y="45"/>
                      </a:lnTo>
                      <a:lnTo>
                        <a:pt x="310" y="31"/>
                      </a:lnTo>
                      <a:lnTo>
                        <a:pt x="249" y="21"/>
                      </a:lnTo>
                      <a:lnTo>
                        <a:pt x="188" y="10"/>
                      </a:lnTo>
                      <a:lnTo>
                        <a:pt x="122" y="3"/>
                      </a:lnTo>
                      <a:lnTo>
                        <a:pt x="61" y="0"/>
                      </a:lnTo>
                      <a:lnTo>
                        <a:pt x="0" y="0"/>
                      </a:lnTo>
                      <a:lnTo>
                        <a:pt x="0" y="7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" name="Freeform 65">
                  <a:extLst>
                    <a:ext uri="{FF2B5EF4-FFF2-40B4-BE49-F238E27FC236}">
                      <a16:creationId xmlns:a16="http://schemas.microsoft.com/office/drawing/2014/main" id="{F0AABF76-FB39-AC48-98E1-4F5A888B97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92" y="962"/>
                  <a:ext cx="1251" cy="959"/>
                </a:xfrm>
                <a:custGeom>
                  <a:avLst/>
                  <a:gdLst>
                    <a:gd name="T0" fmla="*/ 107 w 1251"/>
                    <a:gd name="T1" fmla="*/ 914 h 959"/>
                    <a:gd name="T2" fmla="*/ 117 w 1251"/>
                    <a:gd name="T3" fmla="*/ 824 h 959"/>
                    <a:gd name="T4" fmla="*/ 142 w 1251"/>
                    <a:gd name="T5" fmla="*/ 737 h 959"/>
                    <a:gd name="T6" fmla="*/ 173 w 1251"/>
                    <a:gd name="T7" fmla="*/ 654 h 959"/>
                    <a:gd name="T8" fmla="*/ 219 w 1251"/>
                    <a:gd name="T9" fmla="*/ 575 h 959"/>
                    <a:gd name="T10" fmla="*/ 275 w 1251"/>
                    <a:gd name="T11" fmla="*/ 499 h 959"/>
                    <a:gd name="T12" fmla="*/ 336 w 1251"/>
                    <a:gd name="T13" fmla="*/ 426 h 959"/>
                    <a:gd name="T14" fmla="*/ 407 w 1251"/>
                    <a:gd name="T15" fmla="*/ 360 h 959"/>
                    <a:gd name="T16" fmla="*/ 483 w 1251"/>
                    <a:gd name="T17" fmla="*/ 301 h 959"/>
                    <a:gd name="T18" fmla="*/ 569 w 1251"/>
                    <a:gd name="T19" fmla="*/ 246 h 959"/>
                    <a:gd name="T20" fmla="*/ 661 w 1251"/>
                    <a:gd name="T21" fmla="*/ 201 h 959"/>
                    <a:gd name="T22" fmla="*/ 757 w 1251"/>
                    <a:gd name="T23" fmla="*/ 159 h 959"/>
                    <a:gd name="T24" fmla="*/ 859 w 1251"/>
                    <a:gd name="T25" fmla="*/ 125 h 959"/>
                    <a:gd name="T26" fmla="*/ 966 w 1251"/>
                    <a:gd name="T27" fmla="*/ 100 h 959"/>
                    <a:gd name="T28" fmla="*/ 1078 w 1251"/>
                    <a:gd name="T29" fmla="*/ 83 h 959"/>
                    <a:gd name="T30" fmla="*/ 1190 w 1251"/>
                    <a:gd name="T31" fmla="*/ 73 h 959"/>
                    <a:gd name="T32" fmla="*/ 1251 w 1251"/>
                    <a:gd name="T33" fmla="*/ 0 h 959"/>
                    <a:gd name="T34" fmla="*/ 1123 w 1251"/>
                    <a:gd name="T35" fmla="*/ 3 h 959"/>
                    <a:gd name="T36" fmla="*/ 996 w 1251"/>
                    <a:gd name="T37" fmla="*/ 21 h 959"/>
                    <a:gd name="T38" fmla="*/ 874 w 1251"/>
                    <a:gd name="T39" fmla="*/ 45 h 959"/>
                    <a:gd name="T40" fmla="*/ 763 w 1251"/>
                    <a:gd name="T41" fmla="*/ 76 h 959"/>
                    <a:gd name="T42" fmla="*/ 651 w 1251"/>
                    <a:gd name="T43" fmla="*/ 118 h 959"/>
                    <a:gd name="T44" fmla="*/ 549 w 1251"/>
                    <a:gd name="T45" fmla="*/ 166 h 959"/>
                    <a:gd name="T46" fmla="*/ 452 w 1251"/>
                    <a:gd name="T47" fmla="*/ 222 h 959"/>
                    <a:gd name="T48" fmla="*/ 366 w 1251"/>
                    <a:gd name="T49" fmla="*/ 284 h 959"/>
                    <a:gd name="T50" fmla="*/ 285 w 1251"/>
                    <a:gd name="T51" fmla="*/ 353 h 959"/>
                    <a:gd name="T52" fmla="*/ 214 w 1251"/>
                    <a:gd name="T53" fmla="*/ 426 h 959"/>
                    <a:gd name="T54" fmla="*/ 147 w 1251"/>
                    <a:gd name="T55" fmla="*/ 505 h 959"/>
                    <a:gd name="T56" fmla="*/ 97 w 1251"/>
                    <a:gd name="T57" fmla="*/ 589 h 959"/>
                    <a:gd name="T58" fmla="*/ 56 w 1251"/>
                    <a:gd name="T59" fmla="*/ 679 h 959"/>
                    <a:gd name="T60" fmla="*/ 25 w 1251"/>
                    <a:gd name="T61" fmla="*/ 769 h 959"/>
                    <a:gd name="T62" fmla="*/ 5 w 1251"/>
                    <a:gd name="T63" fmla="*/ 866 h 959"/>
                    <a:gd name="T64" fmla="*/ 0 w 1251"/>
                    <a:gd name="T65" fmla="*/ 959 h 95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251" h="959">
                      <a:moveTo>
                        <a:pt x="107" y="959"/>
                      </a:moveTo>
                      <a:lnTo>
                        <a:pt x="107" y="914"/>
                      </a:lnTo>
                      <a:lnTo>
                        <a:pt x="112" y="869"/>
                      </a:lnTo>
                      <a:lnTo>
                        <a:pt x="117" y="824"/>
                      </a:lnTo>
                      <a:lnTo>
                        <a:pt x="127" y="782"/>
                      </a:lnTo>
                      <a:lnTo>
                        <a:pt x="142" y="737"/>
                      </a:lnTo>
                      <a:lnTo>
                        <a:pt x="158" y="696"/>
                      </a:lnTo>
                      <a:lnTo>
                        <a:pt x="173" y="654"/>
                      </a:lnTo>
                      <a:lnTo>
                        <a:pt x="198" y="613"/>
                      </a:lnTo>
                      <a:lnTo>
                        <a:pt x="219" y="575"/>
                      </a:lnTo>
                      <a:lnTo>
                        <a:pt x="244" y="537"/>
                      </a:lnTo>
                      <a:lnTo>
                        <a:pt x="275" y="499"/>
                      </a:lnTo>
                      <a:lnTo>
                        <a:pt x="300" y="464"/>
                      </a:lnTo>
                      <a:lnTo>
                        <a:pt x="336" y="426"/>
                      </a:lnTo>
                      <a:lnTo>
                        <a:pt x="366" y="395"/>
                      </a:lnTo>
                      <a:lnTo>
                        <a:pt x="407" y="360"/>
                      </a:lnTo>
                      <a:lnTo>
                        <a:pt x="442" y="332"/>
                      </a:lnTo>
                      <a:lnTo>
                        <a:pt x="483" y="301"/>
                      </a:lnTo>
                      <a:lnTo>
                        <a:pt x="524" y="274"/>
                      </a:lnTo>
                      <a:lnTo>
                        <a:pt x="569" y="246"/>
                      </a:lnTo>
                      <a:lnTo>
                        <a:pt x="610" y="222"/>
                      </a:lnTo>
                      <a:lnTo>
                        <a:pt x="661" y="201"/>
                      </a:lnTo>
                      <a:lnTo>
                        <a:pt x="707" y="177"/>
                      </a:lnTo>
                      <a:lnTo>
                        <a:pt x="757" y="159"/>
                      </a:lnTo>
                      <a:lnTo>
                        <a:pt x="808" y="142"/>
                      </a:lnTo>
                      <a:lnTo>
                        <a:pt x="859" y="125"/>
                      </a:lnTo>
                      <a:lnTo>
                        <a:pt x="910" y="111"/>
                      </a:lnTo>
                      <a:lnTo>
                        <a:pt x="966" y="100"/>
                      </a:lnTo>
                      <a:lnTo>
                        <a:pt x="1022" y="90"/>
                      </a:lnTo>
                      <a:lnTo>
                        <a:pt x="1078" y="83"/>
                      </a:lnTo>
                      <a:lnTo>
                        <a:pt x="1134" y="76"/>
                      </a:lnTo>
                      <a:lnTo>
                        <a:pt x="1190" y="73"/>
                      </a:lnTo>
                      <a:lnTo>
                        <a:pt x="1251" y="73"/>
                      </a:lnTo>
                      <a:lnTo>
                        <a:pt x="1251" y="0"/>
                      </a:lnTo>
                      <a:lnTo>
                        <a:pt x="1184" y="0"/>
                      </a:lnTo>
                      <a:lnTo>
                        <a:pt x="1123" y="3"/>
                      </a:lnTo>
                      <a:lnTo>
                        <a:pt x="1057" y="10"/>
                      </a:lnTo>
                      <a:lnTo>
                        <a:pt x="996" y="21"/>
                      </a:lnTo>
                      <a:lnTo>
                        <a:pt x="935" y="31"/>
                      </a:lnTo>
                      <a:lnTo>
                        <a:pt x="874" y="45"/>
                      </a:lnTo>
                      <a:lnTo>
                        <a:pt x="818" y="59"/>
                      </a:lnTo>
                      <a:lnTo>
                        <a:pt x="763" y="76"/>
                      </a:lnTo>
                      <a:lnTo>
                        <a:pt x="707" y="97"/>
                      </a:lnTo>
                      <a:lnTo>
                        <a:pt x="651" y="118"/>
                      </a:lnTo>
                      <a:lnTo>
                        <a:pt x="600" y="142"/>
                      </a:lnTo>
                      <a:lnTo>
                        <a:pt x="549" y="166"/>
                      </a:lnTo>
                      <a:lnTo>
                        <a:pt x="498" y="194"/>
                      </a:lnTo>
                      <a:lnTo>
                        <a:pt x="452" y="222"/>
                      </a:lnTo>
                      <a:lnTo>
                        <a:pt x="407" y="253"/>
                      </a:lnTo>
                      <a:lnTo>
                        <a:pt x="366" y="284"/>
                      </a:lnTo>
                      <a:lnTo>
                        <a:pt x="320" y="319"/>
                      </a:lnTo>
                      <a:lnTo>
                        <a:pt x="285" y="353"/>
                      </a:lnTo>
                      <a:lnTo>
                        <a:pt x="249" y="388"/>
                      </a:lnTo>
                      <a:lnTo>
                        <a:pt x="214" y="426"/>
                      </a:lnTo>
                      <a:lnTo>
                        <a:pt x="178" y="464"/>
                      </a:lnTo>
                      <a:lnTo>
                        <a:pt x="147" y="505"/>
                      </a:lnTo>
                      <a:lnTo>
                        <a:pt x="122" y="547"/>
                      </a:lnTo>
                      <a:lnTo>
                        <a:pt x="97" y="589"/>
                      </a:lnTo>
                      <a:lnTo>
                        <a:pt x="76" y="634"/>
                      </a:lnTo>
                      <a:lnTo>
                        <a:pt x="56" y="679"/>
                      </a:lnTo>
                      <a:lnTo>
                        <a:pt x="41" y="724"/>
                      </a:lnTo>
                      <a:lnTo>
                        <a:pt x="25" y="769"/>
                      </a:lnTo>
                      <a:lnTo>
                        <a:pt x="15" y="817"/>
                      </a:lnTo>
                      <a:lnTo>
                        <a:pt x="5" y="866"/>
                      </a:lnTo>
                      <a:lnTo>
                        <a:pt x="0" y="914"/>
                      </a:lnTo>
                      <a:lnTo>
                        <a:pt x="0" y="959"/>
                      </a:lnTo>
                      <a:lnTo>
                        <a:pt x="107" y="95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" name="Freeform 66">
                  <a:extLst>
                    <a:ext uri="{FF2B5EF4-FFF2-40B4-BE49-F238E27FC236}">
                      <a16:creationId xmlns:a16="http://schemas.microsoft.com/office/drawing/2014/main" id="{AFD557BF-C3AC-E244-AE14-BCBE2A91A1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92" y="1921"/>
                  <a:ext cx="1251" cy="959"/>
                </a:xfrm>
                <a:custGeom>
                  <a:avLst/>
                  <a:gdLst>
                    <a:gd name="T0" fmla="*/ 1190 w 1251"/>
                    <a:gd name="T1" fmla="*/ 886 h 959"/>
                    <a:gd name="T2" fmla="*/ 1078 w 1251"/>
                    <a:gd name="T3" fmla="*/ 876 h 959"/>
                    <a:gd name="T4" fmla="*/ 966 w 1251"/>
                    <a:gd name="T5" fmla="*/ 859 h 959"/>
                    <a:gd name="T6" fmla="*/ 859 w 1251"/>
                    <a:gd name="T7" fmla="*/ 834 h 959"/>
                    <a:gd name="T8" fmla="*/ 757 w 1251"/>
                    <a:gd name="T9" fmla="*/ 800 h 959"/>
                    <a:gd name="T10" fmla="*/ 661 w 1251"/>
                    <a:gd name="T11" fmla="*/ 762 h 959"/>
                    <a:gd name="T12" fmla="*/ 569 w 1251"/>
                    <a:gd name="T13" fmla="*/ 713 h 959"/>
                    <a:gd name="T14" fmla="*/ 483 w 1251"/>
                    <a:gd name="T15" fmla="*/ 658 h 959"/>
                    <a:gd name="T16" fmla="*/ 407 w 1251"/>
                    <a:gd name="T17" fmla="*/ 599 h 959"/>
                    <a:gd name="T18" fmla="*/ 336 w 1251"/>
                    <a:gd name="T19" fmla="*/ 533 h 959"/>
                    <a:gd name="T20" fmla="*/ 275 w 1251"/>
                    <a:gd name="T21" fmla="*/ 460 h 959"/>
                    <a:gd name="T22" fmla="*/ 219 w 1251"/>
                    <a:gd name="T23" fmla="*/ 384 h 959"/>
                    <a:gd name="T24" fmla="*/ 173 w 1251"/>
                    <a:gd name="T25" fmla="*/ 305 h 959"/>
                    <a:gd name="T26" fmla="*/ 142 w 1251"/>
                    <a:gd name="T27" fmla="*/ 222 h 959"/>
                    <a:gd name="T28" fmla="*/ 117 w 1251"/>
                    <a:gd name="T29" fmla="*/ 135 h 959"/>
                    <a:gd name="T30" fmla="*/ 107 w 1251"/>
                    <a:gd name="T31" fmla="*/ 45 h 959"/>
                    <a:gd name="T32" fmla="*/ 0 w 1251"/>
                    <a:gd name="T33" fmla="*/ 0 h 959"/>
                    <a:gd name="T34" fmla="*/ 5 w 1251"/>
                    <a:gd name="T35" fmla="*/ 97 h 959"/>
                    <a:gd name="T36" fmla="*/ 25 w 1251"/>
                    <a:gd name="T37" fmla="*/ 190 h 959"/>
                    <a:gd name="T38" fmla="*/ 56 w 1251"/>
                    <a:gd name="T39" fmla="*/ 284 h 959"/>
                    <a:gd name="T40" fmla="*/ 97 w 1251"/>
                    <a:gd name="T41" fmla="*/ 370 h 959"/>
                    <a:gd name="T42" fmla="*/ 147 w 1251"/>
                    <a:gd name="T43" fmla="*/ 454 h 959"/>
                    <a:gd name="T44" fmla="*/ 214 w 1251"/>
                    <a:gd name="T45" fmla="*/ 533 h 959"/>
                    <a:gd name="T46" fmla="*/ 285 w 1251"/>
                    <a:gd name="T47" fmla="*/ 609 h 959"/>
                    <a:gd name="T48" fmla="*/ 366 w 1251"/>
                    <a:gd name="T49" fmla="*/ 675 h 959"/>
                    <a:gd name="T50" fmla="*/ 452 w 1251"/>
                    <a:gd name="T51" fmla="*/ 737 h 959"/>
                    <a:gd name="T52" fmla="*/ 549 w 1251"/>
                    <a:gd name="T53" fmla="*/ 793 h 959"/>
                    <a:gd name="T54" fmla="*/ 651 w 1251"/>
                    <a:gd name="T55" fmla="*/ 841 h 959"/>
                    <a:gd name="T56" fmla="*/ 763 w 1251"/>
                    <a:gd name="T57" fmla="*/ 883 h 959"/>
                    <a:gd name="T58" fmla="*/ 874 w 1251"/>
                    <a:gd name="T59" fmla="*/ 914 h 959"/>
                    <a:gd name="T60" fmla="*/ 996 w 1251"/>
                    <a:gd name="T61" fmla="*/ 938 h 959"/>
                    <a:gd name="T62" fmla="*/ 1123 w 1251"/>
                    <a:gd name="T63" fmla="*/ 956 h 959"/>
                    <a:gd name="T64" fmla="*/ 1251 w 1251"/>
                    <a:gd name="T65" fmla="*/ 959 h 95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251" h="959">
                      <a:moveTo>
                        <a:pt x="1251" y="886"/>
                      </a:moveTo>
                      <a:lnTo>
                        <a:pt x="1190" y="886"/>
                      </a:lnTo>
                      <a:lnTo>
                        <a:pt x="1134" y="883"/>
                      </a:lnTo>
                      <a:lnTo>
                        <a:pt x="1078" y="876"/>
                      </a:lnTo>
                      <a:lnTo>
                        <a:pt x="1022" y="869"/>
                      </a:lnTo>
                      <a:lnTo>
                        <a:pt x="966" y="859"/>
                      </a:lnTo>
                      <a:lnTo>
                        <a:pt x="910" y="848"/>
                      </a:lnTo>
                      <a:lnTo>
                        <a:pt x="859" y="834"/>
                      </a:lnTo>
                      <a:lnTo>
                        <a:pt x="808" y="817"/>
                      </a:lnTo>
                      <a:lnTo>
                        <a:pt x="757" y="800"/>
                      </a:lnTo>
                      <a:lnTo>
                        <a:pt x="707" y="782"/>
                      </a:lnTo>
                      <a:lnTo>
                        <a:pt x="661" y="762"/>
                      </a:lnTo>
                      <a:lnTo>
                        <a:pt x="610" y="737"/>
                      </a:lnTo>
                      <a:lnTo>
                        <a:pt x="569" y="713"/>
                      </a:lnTo>
                      <a:lnTo>
                        <a:pt x="524" y="685"/>
                      </a:lnTo>
                      <a:lnTo>
                        <a:pt x="483" y="658"/>
                      </a:lnTo>
                      <a:lnTo>
                        <a:pt x="442" y="630"/>
                      </a:lnTo>
                      <a:lnTo>
                        <a:pt x="407" y="599"/>
                      </a:lnTo>
                      <a:lnTo>
                        <a:pt x="366" y="564"/>
                      </a:lnTo>
                      <a:lnTo>
                        <a:pt x="336" y="533"/>
                      </a:lnTo>
                      <a:lnTo>
                        <a:pt x="300" y="499"/>
                      </a:lnTo>
                      <a:lnTo>
                        <a:pt x="275" y="460"/>
                      </a:lnTo>
                      <a:lnTo>
                        <a:pt x="244" y="426"/>
                      </a:lnTo>
                      <a:lnTo>
                        <a:pt x="219" y="384"/>
                      </a:lnTo>
                      <a:lnTo>
                        <a:pt x="198" y="346"/>
                      </a:lnTo>
                      <a:lnTo>
                        <a:pt x="173" y="305"/>
                      </a:lnTo>
                      <a:lnTo>
                        <a:pt x="158" y="263"/>
                      </a:lnTo>
                      <a:lnTo>
                        <a:pt x="142" y="222"/>
                      </a:lnTo>
                      <a:lnTo>
                        <a:pt x="127" y="180"/>
                      </a:lnTo>
                      <a:lnTo>
                        <a:pt x="117" y="135"/>
                      </a:lnTo>
                      <a:lnTo>
                        <a:pt x="112" y="90"/>
                      </a:lnTo>
                      <a:lnTo>
                        <a:pt x="107" y="45"/>
                      </a:lnTo>
                      <a:lnTo>
                        <a:pt x="107" y="0"/>
                      </a:lnTo>
                      <a:lnTo>
                        <a:pt x="0" y="0"/>
                      </a:lnTo>
                      <a:lnTo>
                        <a:pt x="0" y="48"/>
                      </a:lnTo>
                      <a:lnTo>
                        <a:pt x="5" y="97"/>
                      </a:lnTo>
                      <a:lnTo>
                        <a:pt x="15" y="145"/>
                      </a:lnTo>
                      <a:lnTo>
                        <a:pt x="25" y="190"/>
                      </a:lnTo>
                      <a:lnTo>
                        <a:pt x="41" y="239"/>
                      </a:lnTo>
                      <a:lnTo>
                        <a:pt x="56" y="284"/>
                      </a:lnTo>
                      <a:lnTo>
                        <a:pt x="76" y="329"/>
                      </a:lnTo>
                      <a:lnTo>
                        <a:pt x="97" y="370"/>
                      </a:lnTo>
                      <a:lnTo>
                        <a:pt x="122" y="415"/>
                      </a:lnTo>
                      <a:lnTo>
                        <a:pt x="147" y="454"/>
                      </a:lnTo>
                      <a:lnTo>
                        <a:pt x="178" y="495"/>
                      </a:lnTo>
                      <a:lnTo>
                        <a:pt x="214" y="533"/>
                      </a:lnTo>
                      <a:lnTo>
                        <a:pt x="249" y="571"/>
                      </a:lnTo>
                      <a:lnTo>
                        <a:pt x="285" y="609"/>
                      </a:lnTo>
                      <a:lnTo>
                        <a:pt x="320" y="644"/>
                      </a:lnTo>
                      <a:lnTo>
                        <a:pt x="366" y="675"/>
                      </a:lnTo>
                      <a:lnTo>
                        <a:pt x="407" y="710"/>
                      </a:lnTo>
                      <a:lnTo>
                        <a:pt x="452" y="737"/>
                      </a:lnTo>
                      <a:lnTo>
                        <a:pt x="498" y="769"/>
                      </a:lnTo>
                      <a:lnTo>
                        <a:pt x="549" y="793"/>
                      </a:lnTo>
                      <a:lnTo>
                        <a:pt x="600" y="821"/>
                      </a:lnTo>
                      <a:lnTo>
                        <a:pt x="651" y="841"/>
                      </a:lnTo>
                      <a:lnTo>
                        <a:pt x="707" y="862"/>
                      </a:lnTo>
                      <a:lnTo>
                        <a:pt x="763" y="883"/>
                      </a:lnTo>
                      <a:lnTo>
                        <a:pt x="818" y="900"/>
                      </a:lnTo>
                      <a:lnTo>
                        <a:pt x="874" y="914"/>
                      </a:lnTo>
                      <a:lnTo>
                        <a:pt x="935" y="928"/>
                      </a:lnTo>
                      <a:lnTo>
                        <a:pt x="996" y="938"/>
                      </a:lnTo>
                      <a:lnTo>
                        <a:pt x="1057" y="949"/>
                      </a:lnTo>
                      <a:lnTo>
                        <a:pt x="1123" y="956"/>
                      </a:lnTo>
                      <a:lnTo>
                        <a:pt x="1184" y="959"/>
                      </a:lnTo>
                      <a:lnTo>
                        <a:pt x="1251" y="959"/>
                      </a:lnTo>
                      <a:lnTo>
                        <a:pt x="1251" y="88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7" name="Freeform 67">
                  <a:extLst>
                    <a:ext uri="{FF2B5EF4-FFF2-40B4-BE49-F238E27FC236}">
                      <a16:creationId xmlns:a16="http://schemas.microsoft.com/office/drawing/2014/main" id="{1DF03677-2FE3-8C4F-9B8A-E82E841554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1" y="2430"/>
                  <a:ext cx="295" cy="138"/>
                </a:xfrm>
                <a:custGeom>
                  <a:avLst/>
                  <a:gdLst>
                    <a:gd name="T0" fmla="*/ 5 w 295"/>
                    <a:gd name="T1" fmla="*/ 107 h 138"/>
                    <a:gd name="T2" fmla="*/ 25 w 295"/>
                    <a:gd name="T3" fmla="*/ 100 h 138"/>
                    <a:gd name="T4" fmla="*/ 46 w 295"/>
                    <a:gd name="T5" fmla="*/ 97 h 138"/>
                    <a:gd name="T6" fmla="*/ 66 w 295"/>
                    <a:gd name="T7" fmla="*/ 93 h 138"/>
                    <a:gd name="T8" fmla="*/ 81 w 295"/>
                    <a:gd name="T9" fmla="*/ 86 h 138"/>
                    <a:gd name="T10" fmla="*/ 102 w 295"/>
                    <a:gd name="T11" fmla="*/ 80 h 138"/>
                    <a:gd name="T12" fmla="*/ 122 w 295"/>
                    <a:gd name="T13" fmla="*/ 76 h 138"/>
                    <a:gd name="T14" fmla="*/ 137 w 295"/>
                    <a:gd name="T15" fmla="*/ 69 h 138"/>
                    <a:gd name="T16" fmla="*/ 152 w 295"/>
                    <a:gd name="T17" fmla="*/ 62 h 138"/>
                    <a:gd name="T18" fmla="*/ 168 w 295"/>
                    <a:gd name="T19" fmla="*/ 55 h 138"/>
                    <a:gd name="T20" fmla="*/ 183 w 295"/>
                    <a:gd name="T21" fmla="*/ 45 h 138"/>
                    <a:gd name="T22" fmla="*/ 198 w 295"/>
                    <a:gd name="T23" fmla="*/ 38 h 138"/>
                    <a:gd name="T24" fmla="*/ 213 w 295"/>
                    <a:gd name="T25" fmla="*/ 28 h 138"/>
                    <a:gd name="T26" fmla="*/ 229 w 295"/>
                    <a:gd name="T27" fmla="*/ 21 h 138"/>
                    <a:gd name="T28" fmla="*/ 244 w 295"/>
                    <a:gd name="T29" fmla="*/ 14 h 138"/>
                    <a:gd name="T30" fmla="*/ 254 w 295"/>
                    <a:gd name="T31" fmla="*/ 3 h 138"/>
                    <a:gd name="T32" fmla="*/ 295 w 295"/>
                    <a:gd name="T33" fmla="*/ 21 h 138"/>
                    <a:gd name="T34" fmla="*/ 280 w 295"/>
                    <a:gd name="T35" fmla="*/ 31 h 138"/>
                    <a:gd name="T36" fmla="*/ 264 w 295"/>
                    <a:gd name="T37" fmla="*/ 41 h 138"/>
                    <a:gd name="T38" fmla="*/ 254 w 295"/>
                    <a:gd name="T39" fmla="*/ 48 h 138"/>
                    <a:gd name="T40" fmla="*/ 239 w 295"/>
                    <a:gd name="T41" fmla="*/ 59 h 138"/>
                    <a:gd name="T42" fmla="*/ 224 w 295"/>
                    <a:gd name="T43" fmla="*/ 66 h 138"/>
                    <a:gd name="T44" fmla="*/ 208 w 295"/>
                    <a:gd name="T45" fmla="*/ 76 h 138"/>
                    <a:gd name="T46" fmla="*/ 188 w 295"/>
                    <a:gd name="T47" fmla="*/ 83 h 138"/>
                    <a:gd name="T48" fmla="*/ 168 w 295"/>
                    <a:gd name="T49" fmla="*/ 90 h 138"/>
                    <a:gd name="T50" fmla="*/ 147 w 295"/>
                    <a:gd name="T51" fmla="*/ 97 h 138"/>
                    <a:gd name="T52" fmla="*/ 132 w 295"/>
                    <a:gd name="T53" fmla="*/ 104 h 138"/>
                    <a:gd name="T54" fmla="*/ 112 w 295"/>
                    <a:gd name="T55" fmla="*/ 111 h 138"/>
                    <a:gd name="T56" fmla="*/ 91 w 295"/>
                    <a:gd name="T57" fmla="*/ 121 h 138"/>
                    <a:gd name="T58" fmla="*/ 71 w 295"/>
                    <a:gd name="T59" fmla="*/ 125 h 138"/>
                    <a:gd name="T60" fmla="*/ 51 w 295"/>
                    <a:gd name="T61" fmla="*/ 131 h 138"/>
                    <a:gd name="T62" fmla="*/ 36 w 295"/>
                    <a:gd name="T63" fmla="*/ 135 h 138"/>
                    <a:gd name="T64" fmla="*/ 10 w 295"/>
                    <a:gd name="T65" fmla="*/ 138 h 13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295" h="138">
                      <a:moveTo>
                        <a:pt x="0" y="111"/>
                      </a:moveTo>
                      <a:lnTo>
                        <a:pt x="5" y="107"/>
                      </a:lnTo>
                      <a:lnTo>
                        <a:pt x="15" y="107"/>
                      </a:lnTo>
                      <a:lnTo>
                        <a:pt x="25" y="100"/>
                      </a:lnTo>
                      <a:lnTo>
                        <a:pt x="36" y="100"/>
                      </a:lnTo>
                      <a:lnTo>
                        <a:pt x="46" y="97"/>
                      </a:lnTo>
                      <a:lnTo>
                        <a:pt x="56" y="97"/>
                      </a:lnTo>
                      <a:lnTo>
                        <a:pt x="66" y="93"/>
                      </a:lnTo>
                      <a:lnTo>
                        <a:pt x="76" y="86"/>
                      </a:lnTo>
                      <a:lnTo>
                        <a:pt x="81" y="86"/>
                      </a:lnTo>
                      <a:lnTo>
                        <a:pt x="91" y="83"/>
                      </a:lnTo>
                      <a:lnTo>
                        <a:pt x="102" y="80"/>
                      </a:lnTo>
                      <a:lnTo>
                        <a:pt x="112" y="76"/>
                      </a:lnTo>
                      <a:lnTo>
                        <a:pt x="122" y="76"/>
                      </a:lnTo>
                      <a:lnTo>
                        <a:pt x="127" y="69"/>
                      </a:lnTo>
                      <a:lnTo>
                        <a:pt x="137" y="69"/>
                      </a:lnTo>
                      <a:lnTo>
                        <a:pt x="142" y="62"/>
                      </a:lnTo>
                      <a:lnTo>
                        <a:pt x="152" y="62"/>
                      </a:lnTo>
                      <a:lnTo>
                        <a:pt x="158" y="55"/>
                      </a:lnTo>
                      <a:lnTo>
                        <a:pt x="168" y="55"/>
                      </a:lnTo>
                      <a:lnTo>
                        <a:pt x="178" y="48"/>
                      </a:lnTo>
                      <a:lnTo>
                        <a:pt x="183" y="45"/>
                      </a:lnTo>
                      <a:lnTo>
                        <a:pt x="193" y="41"/>
                      </a:lnTo>
                      <a:lnTo>
                        <a:pt x="198" y="38"/>
                      </a:lnTo>
                      <a:lnTo>
                        <a:pt x="208" y="35"/>
                      </a:lnTo>
                      <a:lnTo>
                        <a:pt x="213" y="28"/>
                      </a:lnTo>
                      <a:lnTo>
                        <a:pt x="219" y="24"/>
                      </a:lnTo>
                      <a:lnTo>
                        <a:pt x="229" y="21"/>
                      </a:lnTo>
                      <a:lnTo>
                        <a:pt x="239" y="17"/>
                      </a:lnTo>
                      <a:lnTo>
                        <a:pt x="244" y="14"/>
                      </a:lnTo>
                      <a:lnTo>
                        <a:pt x="249" y="7"/>
                      </a:lnTo>
                      <a:lnTo>
                        <a:pt x="254" y="3"/>
                      </a:lnTo>
                      <a:lnTo>
                        <a:pt x="259" y="0"/>
                      </a:lnTo>
                      <a:lnTo>
                        <a:pt x="295" y="21"/>
                      </a:lnTo>
                      <a:lnTo>
                        <a:pt x="290" y="24"/>
                      </a:lnTo>
                      <a:lnTo>
                        <a:pt x="280" y="31"/>
                      </a:lnTo>
                      <a:lnTo>
                        <a:pt x="274" y="35"/>
                      </a:lnTo>
                      <a:lnTo>
                        <a:pt x="264" y="41"/>
                      </a:lnTo>
                      <a:lnTo>
                        <a:pt x="259" y="45"/>
                      </a:lnTo>
                      <a:lnTo>
                        <a:pt x="254" y="48"/>
                      </a:lnTo>
                      <a:lnTo>
                        <a:pt x="244" y="55"/>
                      </a:lnTo>
                      <a:lnTo>
                        <a:pt x="239" y="59"/>
                      </a:lnTo>
                      <a:lnTo>
                        <a:pt x="229" y="66"/>
                      </a:lnTo>
                      <a:lnTo>
                        <a:pt x="224" y="66"/>
                      </a:lnTo>
                      <a:lnTo>
                        <a:pt x="213" y="69"/>
                      </a:lnTo>
                      <a:lnTo>
                        <a:pt x="208" y="76"/>
                      </a:lnTo>
                      <a:lnTo>
                        <a:pt x="198" y="80"/>
                      </a:lnTo>
                      <a:lnTo>
                        <a:pt x="188" y="83"/>
                      </a:lnTo>
                      <a:lnTo>
                        <a:pt x="178" y="86"/>
                      </a:lnTo>
                      <a:lnTo>
                        <a:pt x="168" y="90"/>
                      </a:lnTo>
                      <a:lnTo>
                        <a:pt x="163" y="93"/>
                      </a:lnTo>
                      <a:lnTo>
                        <a:pt x="147" y="97"/>
                      </a:lnTo>
                      <a:lnTo>
                        <a:pt x="142" y="104"/>
                      </a:lnTo>
                      <a:lnTo>
                        <a:pt x="132" y="104"/>
                      </a:lnTo>
                      <a:lnTo>
                        <a:pt x="122" y="111"/>
                      </a:lnTo>
                      <a:lnTo>
                        <a:pt x="112" y="111"/>
                      </a:lnTo>
                      <a:lnTo>
                        <a:pt x="107" y="118"/>
                      </a:lnTo>
                      <a:lnTo>
                        <a:pt x="91" y="121"/>
                      </a:lnTo>
                      <a:lnTo>
                        <a:pt x="86" y="121"/>
                      </a:lnTo>
                      <a:lnTo>
                        <a:pt x="71" y="125"/>
                      </a:lnTo>
                      <a:lnTo>
                        <a:pt x="66" y="128"/>
                      </a:lnTo>
                      <a:lnTo>
                        <a:pt x="51" y="131"/>
                      </a:lnTo>
                      <a:lnTo>
                        <a:pt x="41" y="135"/>
                      </a:lnTo>
                      <a:lnTo>
                        <a:pt x="36" y="135"/>
                      </a:lnTo>
                      <a:lnTo>
                        <a:pt x="20" y="138"/>
                      </a:lnTo>
                      <a:lnTo>
                        <a:pt x="10" y="138"/>
                      </a:lnTo>
                      <a:lnTo>
                        <a:pt x="0" y="1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8" name="Freeform 68">
                  <a:extLst>
                    <a:ext uri="{FF2B5EF4-FFF2-40B4-BE49-F238E27FC236}">
                      <a16:creationId xmlns:a16="http://schemas.microsoft.com/office/drawing/2014/main" id="{74AC860B-E30A-654D-B66A-BA05938B27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6" y="2416"/>
                  <a:ext cx="625" cy="177"/>
                </a:xfrm>
                <a:custGeom>
                  <a:avLst/>
                  <a:gdLst>
                    <a:gd name="T0" fmla="*/ 51 w 625"/>
                    <a:gd name="T1" fmla="*/ 10 h 177"/>
                    <a:gd name="T2" fmla="*/ 66 w 625"/>
                    <a:gd name="T3" fmla="*/ 31 h 177"/>
                    <a:gd name="T4" fmla="*/ 86 w 625"/>
                    <a:gd name="T5" fmla="*/ 52 h 177"/>
                    <a:gd name="T6" fmla="*/ 107 w 625"/>
                    <a:gd name="T7" fmla="*/ 69 h 177"/>
                    <a:gd name="T8" fmla="*/ 132 w 625"/>
                    <a:gd name="T9" fmla="*/ 83 h 177"/>
                    <a:gd name="T10" fmla="*/ 163 w 625"/>
                    <a:gd name="T11" fmla="*/ 100 h 177"/>
                    <a:gd name="T12" fmla="*/ 198 w 625"/>
                    <a:gd name="T13" fmla="*/ 114 h 177"/>
                    <a:gd name="T14" fmla="*/ 229 w 625"/>
                    <a:gd name="T15" fmla="*/ 121 h 177"/>
                    <a:gd name="T16" fmla="*/ 269 w 625"/>
                    <a:gd name="T17" fmla="*/ 132 h 177"/>
                    <a:gd name="T18" fmla="*/ 310 w 625"/>
                    <a:gd name="T19" fmla="*/ 139 h 177"/>
                    <a:gd name="T20" fmla="*/ 356 w 625"/>
                    <a:gd name="T21" fmla="*/ 142 h 177"/>
                    <a:gd name="T22" fmla="*/ 396 w 625"/>
                    <a:gd name="T23" fmla="*/ 145 h 177"/>
                    <a:gd name="T24" fmla="*/ 442 w 625"/>
                    <a:gd name="T25" fmla="*/ 145 h 177"/>
                    <a:gd name="T26" fmla="*/ 493 w 625"/>
                    <a:gd name="T27" fmla="*/ 142 h 177"/>
                    <a:gd name="T28" fmla="*/ 539 w 625"/>
                    <a:gd name="T29" fmla="*/ 139 h 177"/>
                    <a:gd name="T30" fmla="*/ 584 w 625"/>
                    <a:gd name="T31" fmla="*/ 128 h 177"/>
                    <a:gd name="T32" fmla="*/ 625 w 625"/>
                    <a:gd name="T33" fmla="*/ 152 h 177"/>
                    <a:gd name="T34" fmla="*/ 574 w 625"/>
                    <a:gd name="T35" fmla="*/ 166 h 177"/>
                    <a:gd name="T36" fmla="*/ 518 w 625"/>
                    <a:gd name="T37" fmla="*/ 170 h 177"/>
                    <a:gd name="T38" fmla="*/ 468 w 625"/>
                    <a:gd name="T39" fmla="*/ 173 h 177"/>
                    <a:gd name="T40" fmla="*/ 417 w 625"/>
                    <a:gd name="T41" fmla="*/ 177 h 177"/>
                    <a:gd name="T42" fmla="*/ 371 w 625"/>
                    <a:gd name="T43" fmla="*/ 177 h 177"/>
                    <a:gd name="T44" fmla="*/ 325 w 625"/>
                    <a:gd name="T45" fmla="*/ 173 h 177"/>
                    <a:gd name="T46" fmla="*/ 279 w 625"/>
                    <a:gd name="T47" fmla="*/ 166 h 177"/>
                    <a:gd name="T48" fmla="*/ 234 w 625"/>
                    <a:gd name="T49" fmla="*/ 156 h 177"/>
                    <a:gd name="T50" fmla="*/ 193 w 625"/>
                    <a:gd name="T51" fmla="*/ 145 h 177"/>
                    <a:gd name="T52" fmla="*/ 157 w 625"/>
                    <a:gd name="T53" fmla="*/ 135 h 177"/>
                    <a:gd name="T54" fmla="*/ 122 w 625"/>
                    <a:gd name="T55" fmla="*/ 121 h 177"/>
                    <a:gd name="T56" fmla="*/ 86 w 625"/>
                    <a:gd name="T57" fmla="*/ 100 h 177"/>
                    <a:gd name="T58" fmla="*/ 61 w 625"/>
                    <a:gd name="T59" fmla="*/ 80 h 177"/>
                    <a:gd name="T60" fmla="*/ 35 w 625"/>
                    <a:gd name="T61" fmla="*/ 59 h 177"/>
                    <a:gd name="T62" fmla="*/ 15 w 625"/>
                    <a:gd name="T63" fmla="*/ 35 h 177"/>
                    <a:gd name="T64" fmla="*/ 0 w 625"/>
                    <a:gd name="T65" fmla="*/ 10 h 17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625" h="177">
                      <a:moveTo>
                        <a:pt x="46" y="0"/>
                      </a:moveTo>
                      <a:lnTo>
                        <a:pt x="51" y="10"/>
                      </a:lnTo>
                      <a:lnTo>
                        <a:pt x="56" y="24"/>
                      </a:lnTo>
                      <a:lnTo>
                        <a:pt x="66" y="31"/>
                      </a:lnTo>
                      <a:lnTo>
                        <a:pt x="76" y="42"/>
                      </a:lnTo>
                      <a:lnTo>
                        <a:pt x="86" y="52"/>
                      </a:lnTo>
                      <a:lnTo>
                        <a:pt x="91" y="62"/>
                      </a:lnTo>
                      <a:lnTo>
                        <a:pt x="107" y="69"/>
                      </a:lnTo>
                      <a:lnTo>
                        <a:pt x="122" y="76"/>
                      </a:lnTo>
                      <a:lnTo>
                        <a:pt x="132" y="83"/>
                      </a:lnTo>
                      <a:lnTo>
                        <a:pt x="147" y="90"/>
                      </a:lnTo>
                      <a:lnTo>
                        <a:pt x="163" y="100"/>
                      </a:lnTo>
                      <a:lnTo>
                        <a:pt x="183" y="107"/>
                      </a:lnTo>
                      <a:lnTo>
                        <a:pt x="198" y="114"/>
                      </a:lnTo>
                      <a:lnTo>
                        <a:pt x="213" y="118"/>
                      </a:lnTo>
                      <a:lnTo>
                        <a:pt x="229" y="121"/>
                      </a:lnTo>
                      <a:lnTo>
                        <a:pt x="249" y="128"/>
                      </a:lnTo>
                      <a:lnTo>
                        <a:pt x="269" y="132"/>
                      </a:lnTo>
                      <a:lnTo>
                        <a:pt x="290" y="135"/>
                      </a:lnTo>
                      <a:lnTo>
                        <a:pt x="310" y="139"/>
                      </a:lnTo>
                      <a:lnTo>
                        <a:pt x="330" y="139"/>
                      </a:lnTo>
                      <a:lnTo>
                        <a:pt x="356" y="142"/>
                      </a:lnTo>
                      <a:lnTo>
                        <a:pt x="376" y="142"/>
                      </a:lnTo>
                      <a:lnTo>
                        <a:pt x="396" y="145"/>
                      </a:lnTo>
                      <a:lnTo>
                        <a:pt x="422" y="142"/>
                      </a:lnTo>
                      <a:lnTo>
                        <a:pt x="442" y="145"/>
                      </a:lnTo>
                      <a:lnTo>
                        <a:pt x="468" y="142"/>
                      </a:lnTo>
                      <a:lnTo>
                        <a:pt x="493" y="142"/>
                      </a:lnTo>
                      <a:lnTo>
                        <a:pt x="513" y="139"/>
                      </a:lnTo>
                      <a:lnTo>
                        <a:pt x="539" y="139"/>
                      </a:lnTo>
                      <a:lnTo>
                        <a:pt x="564" y="132"/>
                      </a:lnTo>
                      <a:lnTo>
                        <a:pt x="584" y="128"/>
                      </a:lnTo>
                      <a:lnTo>
                        <a:pt x="615" y="125"/>
                      </a:lnTo>
                      <a:lnTo>
                        <a:pt x="625" y="152"/>
                      </a:lnTo>
                      <a:lnTo>
                        <a:pt x="600" y="159"/>
                      </a:lnTo>
                      <a:lnTo>
                        <a:pt x="574" y="166"/>
                      </a:lnTo>
                      <a:lnTo>
                        <a:pt x="549" y="166"/>
                      </a:lnTo>
                      <a:lnTo>
                        <a:pt x="518" y="170"/>
                      </a:lnTo>
                      <a:lnTo>
                        <a:pt x="498" y="173"/>
                      </a:lnTo>
                      <a:lnTo>
                        <a:pt x="468" y="173"/>
                      </a:lnTo>
                      <a:lnTo>
                        <a:pt x="447" y="177"/>
                      </a:lnTo>
                      <a:lnTo>
                        <a:pt x="417" y="177"/>
                      </a:lnTo>
                      <a:lnTo>
                        <a:pt x="396" y="177"/>
                      </a:lnTo>
                      <a:lnTo>
                        <a:pt x="371" y="177"/>
                      </a:lnTo>
                      <a:lnTo>
                        <a:pt x="346" y="177"/>
                      </a:lnTo>
                      <a:lnTo>
                        <a:pt x="325" y="173"/>
                      </a:lnTo>
                      <a:lnTo>
                        <a:pt x="300" y="170"/>
                      </a:lnTo>
                      <a:lnTo>
                        <a:pt x="279" y="166"/>
                      </a:lnTo>
                      <a:lnTo>
                        <a:pt x="254" y="163"/>
                      </a:lnTo>
                      <a:lnTo>
                        <a:pt x="234" y="156"/>
                      </a:lnTo>
                      <a:lnTo>
                        <a:pt x="213" y="156"/>
                      </a:lnTo>
                      <a:lnTo>
                        <a:pt x="193" y="145"/>
                      </a:lnTo>
                      <a:lnTo>
                        <a:pt x="173" y="142"/>
                      </a:lnTo>
                      <a:lnTo>
                        <a:pt x="157" y="135"/>
                      </a:lnTo>
                      <a:lnTo>
                        <a:pt x="137" y="125"/>
                      </a:lnTo>
                      <a:lnTo>
                        <a:pt x="122" y="121"/>
                      </a:lnTo>
                      <a:lnTo>
                        <a:pt x="102" y="111"/>
                      </a:lnTo>
                      <a:lnTo>
                        <a:pt x="86" y="100"/>
                      </a:lnTo>
                      <a:lnTo>
                        <a:pt x="76" y="90"/>
                      </a:lnTo>
                      <a:lnTo>
                        <a:pt x="61" y="80"/>
                      </a:lnTo>
                      <a:lnTo>
                        <a:pt x="46" y="69"/>
                      </a:lnTo>
                      <a:lnTo>
                        <a:pt x="35" y="59"/>
                      </a:lnTo>
                      <a:lnTo>
                        <a:pt x="25" y="45"/>
                      </a:lnTo>
                      <a:lnTo>
                        <a:pt x="15" y="35"/>
                      </a:lnTo>
                      <a:lnTo>
                        <a:pt x="10" y="24"/>
                      </a:lnTo>
                      <a:lnTo>
                        <a:pt x="0" y="10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9" name="Freeform 69">
                  <a:extLst>
                    <a:ext uri="{FF2B5EF4-FFF2-40B4-BE49-F238E27FC236}">
                      <a16:creationId xmlns:a16="http://schemas.microsoft.com/office/drawing/2014/main" id="{812ACE6C-15DA-C247-B787-FCCBA66A24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5" y="1519"/>
                  <a:ext cx="686" cy="205"/>
                </a:xfrm>
                <a:custGeom>
                  <a:avLst/>
                  <a:gdLst>
                    <a:gd name="T0" fmla="*/ 686 w 686"/>
                    <a:gd name="T1" fmla="*/ 170 h 205"/>
                    <a:gd name="T2" fmla="*/ 681 w 686"/>
                    <a:gd name="T3" fmla="*/ 149 h 205"/>
                    <a:gd name="T4" fmla="*/ 671 w 686"/>
                    <a:gd name="T5" fmla="*/ 132 h 205"/>
                    <a:gd name="T6" fmla="*/ 655 w 686"/>
                    <a:gd name="T7" fmla="*/ 115 h 205"/>
                    <a:gd name="T8" fmla="*/ 640 w 686"/>
                    <a:gd name="T9" fmla="*/ 97 h 205"/>
                    <a:gd name="T10" fmla="*/ 625 w 686"/>
                    <a:gd name="T11" fmla="*/ 80 h 205"/>
                    <a:gd name="T12" fmla="*/ 600 w 686"/>
                    <a:gd name="T13" fmla="*/ 63 h 205"/>
                    <a:gd name="T14" fmla="*/ 564 w 686"/>
                    <a:gd name="T15" fmla="*/ 45 h 205"/>
                    <a:gd name="T16" fmla="*/ 523 w 686"/>
                    <a:gd name="T17" fmla="*/ 28 h 205"/>
                    <a:gd name="T18" fmla="*/ 483 w 686"/>
                    <a:gd name="T19" fmla="*/ 18 h 205"/>
                    <a:gd name="T20" fmla="*/ 437 w 686"/>
                    <a:gd name="T21" fmla="*/ 7 h 205"/>
                    <a:gd name="T22" fmla="*/ 391 w 686"/>
                    <a:gd name="T23" fmla="*/ 4 h 205"/>
                    <a:gd name="T24" fmla="*/ 345 w 686"/>
                    <a:gd name="T25" fmla="*/ 0 h 205"/>
                    <a:gd name="T26" fmla="*/ 259 w 686"/>
                    <a:gd name="T27" fmla="*/ 7 h 205"/>
                    <a:gd name="T28" fmla="*/ 183 w 686"/>
                    <a:gd name="T29" fmla="*/ 25 h 205"/>
                    <a:gd name="T30" fmla="*/ 112 w 686"/>
                    <a:gd name="T31" fmla="*/ 49 h 205"/>
                    <a:gd name="T32" fmla="*/ 61 w 686"/>
                    <a:gd name="T33" fmla="*/ 83 h 205"/>
                    <a:gd name="T34" fmla="*/ 20 w 686"/>
                    <a:gd name="T35" fmla="*/ 122 h 205"/>
                    <a:gd name="T36" fmla="*/ 5 w 686"/>
                    <a:gd name="T37" fmla="*/ 167 h 205"/>
                    <a:gd name="T38" fmla="*/ 5 w 686"/>
                    <a:gd name="T39" fmla="*/ 191 h 205"/>
                    <a:gd name="T40" fmla="*/ 15 w 686"/>
                    <a:gd name="T41" fmla="*/ 201 h 205"/>
                    <a:gd name="T42" fmla="*/ 35 w 686"/>
                    <a:gd name="T43" fmla="*/ 205 h 205"/>
                    <a:gd name="T44" fmla="*/ 51 w 686"/>
                    <a:gd name="T45" fmla="*/ 194 h 205"/>
                    <a:gd name="T46" fmla="*/ 56 w 686"/>
                    <a:gd name="T47" fmla="*/ 177 h 205"/>
                    <a:gd name="T48" fmla="*/ 61 w 686"/>
                    <a:gd name="T49" fmla="*/ 163 h 205"/>
                    <a:gd name="T50" fmla="*/ 66 w 686"/>
                    <a:gd name="T51" fmla="*/ 146 h 205"/>
                    <a:gd name="T52" fmla="*/ 76 w 686"/>
                    <a:gd name="T53" fmla="*/ 128 h 205"/>
                    <a:gd name="T54" fmla="*/ 91 w 686"/>
                    <a:gd name="T55" fmla="*/ 111 h 205"/>
                    <a:gd name="T56" fmla="*/ 112 w 686"/>
                    <a:gd name="T57" fmla="*/ 97 h 205"/>
                    <a:gd name="T58" fmla="*/ 142 w 686"/>
                    <a:gd name="T59" fmla="*/ 80 h 205"/>
                    <a:gd name="T60" fmla="*/ 173 w 686"/>
                    <a:gd name="T61" fmla="*/ 66 h 205"/>
                    <a:gd name="T62" fmla="*/ 208 w 686"/>
                    <a:gd name="T63" fmla="*/ 56 h 205"/>
                    <a:gd name="T64" fmla="*/ 244 w 686"/>
                    <a:gd name="T65" fmla="*/ 45 h 205"/>
                    <a:gd name="T66" fmla="*/ 284 w 686"/>
                    <a:gd name="T67" fmla="*/ 38 h 205"/>
                    <a:gd name="T68" fmla="*/ 325 w 686"/>
                    <a:gd name="T69" fmla="*/ 38 h 205"/>
                    <a:gd name="T70" fmla="*/ 371 w 686"/>
                    <a:gd name="T71" fmla="*/ 38 h 205"/>
                    <a:gd name="T72" fmla="*/ 411 w 686"/>
                    <a:gd name="T73" fmla="*/ 42 h 205"/>
                    <a:gd name="T74" fmla="*/ 447 w 686"/>
                    <a:gd name="T75" fmla="*/ 49 h 205"/>
                    <a:gd name="T76" fmla="*/ 488 w 686"/>
                    <a:gd name="T77" fmla="*/ 56 h 205"/>
                    <a:gd name="T78" fmla="*/ 523 w 686"/>
                    <a:gd name="T79" fmla="*/ 70 h 205"/>
                    <a:gd name="T80" fmla="*/ 554 w 686"/>
                    <a:gd name="T81" fmla="*/ 83 h 205"/>
                    <a:gd name="T82" fmla="*/ 579 w 686"/>
                    <a:gd name="T83" fmla="*/ 97 h 205"/>
                    <a:gd name="T84" fmla="*/ 594 w 686"/>
                    <a:gd name="T85" fmla="*/ 115 h 205"/>
                    <a:gd name="T86" fmla="*/ 615 w 686"/>
                    <a:gd name="T87" fmla="*/ 132 h 205"/>
                    <a:gd name="T88" fmla="*/ 625 w 686"/>
                    <a:gd name="T89" fmla="*/ 149 h 205"/>
                    <a:gd name="T90" fmla="*/ 630 w 686"/>
                    <a:gd name="T91" fmla="*/ 167 h 205"/>
                    <a:gd name="T92" fmla="*/ 630 w 686"/>
                    <a:gd name="T93" fmla="*/ 184 h 205"/>
                    <a:gd name="T94" fmla="*/ 635 w 686"/>
                    <a:gd name="T95" fmla="*/ 198 h 205"/>
                    <a:gd name="T96" fmla="*/ 655 w 686"/>
                    <a:gd name="T97" fmla="*/ 205 h 205"/>
                    <a:gd name="T98" fmla="*/ 676 w 686"/>
                    <a:gd name="T99" fmla="*/ 198 h 205"/>
                    <a:gd name="T100" fmla="*/ 686 w 686"/>
                    <a:gd name="T101" fmla="*/ 187 h 205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0" t="0" r="r" b="b"/>
                  <a:pathLst>
                    <a:path w="686" h="205">
                      <a:moveTo>
                        <a:pt x="686" y="184"/>
                      </a:moveTo>
                      <a:lnTo>
                        <a:pt x="686" y="180"/>
                      </a:lnTo>
                      <a:lnTo>
                        <a:pt x="686" y="177"/>
                      </a:lnTo>
                      <a:lnTo>
                        <a:pt x="686" y="174"/>
                      </a:lnTo>
                      <a:lnTo>
                        <a:pt x="686" y="170"/>
                      </a:lnTo>
                      <a:lnTo>
                        <a:pt x="681" y="167"/>
                      </a:lnTo>
                      <a:lnTo>
                        <a:pt x="681" y="163"/>
                      </a:lnTo>
                      <a:lnTo>
                        <a:pt x="681" y="160"/>
                      </a:lnTo>
                      <a:lnTo>
                        <a:pt x="681" y="156"/>
                      </a:lnTo>
                      <a:lnTo>
                        <a:pt x="681" y="149"/>
                      </a:lnTo>
                      <a:lnTo>
                        <a:pt x="676" y="146"/>
                      </a:lnTo>
                      <a:lnTo>
                        <a:pt x="676" y="142"/>
                      </a:lnTo>
                      <a:lnTo>
                        <a:pt x="676" y="139"/>
                      </a:lnTo>
                      <a:lnTo>
                        <a:pt x="671" y="135"/>
                      </a:lnTo>
                      <a:lnTo>
                        <a:pt x="671" y="132"/>
                      </a:lnTo>
                      <a:lnTo>
                        <a:pt x="666" y="128"/>
                      </a:lnTo>
                      <a:lnTo>
                        <a:pt x="666" y="125"/>
                      </a:lnTo>
                      <a:lnTo>
                        <a:pt x="661" y="122"/>
                      </a:lnTo>
                      <a:lnTo>
                        <a:pt x="661" y="118"/>
                      </a:lnTo>
                      <a:lnTo>
                        <a:pt x="655" y="115"/>
                      </a:lnTo>
                      <a:lnTo>
                        <a:pt x="655" y="111"/>
                      </a:lnTo>
                      <a:lnTo>
                        <a:pt x="650" y="108"/>
                      </a:lnTo>
                      <a:lnTo>
                        <a:pt x="650" y="104"/>
                      </a:lnTo>
                      <a:lnTo>
                        <a:pt x="645" y="101"/>
                      </a:lnTo>
                      <a:lnTo>
                        <a:pt x="640" y="97"/>
                      </a:lnTo>
                      <a:lnTo>
                        <a:pt x="640" y="94"/>
                      </a:lnTo>
                      <a:lnTo>
                        <a:pt x="635" y="90"/>
                      </a:lnTo>
                      <a:lnTo>
                        <a:pt x="630" y="87"/>
                      </a:lnTo>
                      <a:lnTo>
                        <a:pt x="625" y="83"/>
                      </a:lnTo>
                      <a:lnTo>
                        <a:pt x="625" y="80"/>
                      </a:lnTo>
                      <a:lnTo>
                        <a:pt x="620" y="77"/>
                      </a:lnTo>
                      <a:lnTo>
                        <a:pt x="615" y="73"/>
                      </a:lnTo>
                      <a:lnTo>
                        <a:pt x="610" y="70"/>
                      </a:lnTo>
                      <a:lnTo>
                        <a:pt x="605" y="66"/>
                      </a:lnTo>
                      <a:lnTo>
                        <a:pt x="600" y="63"/>
                      </a:lnTo>
                      <a:lnTo>
                        <a:pt x="589" y="59"/>
                      </a:lnTo>
                      <a:lnTo>
                        <a:pt x="584" y="56"/>
                      </a:lnTo>
                      <a:lnTo>
                        <a:pt x="579" y="52"/>
                      </a:lnTo>
                      <a:lnTo>
                        <a:pt x="569" y="49"/>
                      </a:lnTo>
                      <a:lnTo>
                        <a:pt x="564" y="45"/>
                      </a:lnTo>
                      <a:lnTo>
                        <a:pt x="554" y="42"/>
                      </a:lnTo>
                      <a:lnTo>
                        <a:pt x="549" y="38"/>
                      </a:lnTo>
                      <a:lnTo>
                        <a:pt x="539" y="35"/>
                      </a:lnTo>
                      <a:lnTo>
                        <a:pt x="533" y="32"/>
                      </a:lnTo>
                      <a:lnTo>
                        <a:pt x="523" y="28"/>
                      </a:lnTo>
                      <a:lnTo>
                        <a:pt x="518" y="28"/>
                      </a:lnTo>
                      <a:lnTo>
                        <a:pt x="508" y="25"/>
                      </a:lnTo>
                      <a:lnTo>
                        <a:pt x="503" y="21"/>
                      </a:lnTo>
                      <a:lnTo>
                        <a:pt x="493" y="18"/>
                      </a:lnTo>
                      <a:lnTo>
                        <a:pt x="483" y="18"/>
                      </a:lnTo>
                      <a:lnTo>
                        <a:pt x="472" y="14"/>
                      </a:lnTo>
                      <a:lnTo>
                        <a:pt x="467" y="14"/>
                      </a:lnTo>
                      <a:lnTo>
                        <a:pt x="457" y="11"/>
                      </a:lnTo>
                      <a:lnTo>
                        <a:pt x="447" y="11"/>
                      </a:lnTo>
                      <a:lnTo>
                        <a:pt x="437" y="7"/>
                      </a:lnTo>
                      <a:lnTo>
                        <a:pt x="432" y="7"/>
                      </a:lnTo>
                      <a:lnTo>
                        <a:pt x="422" y="4"/>
                      </a:lnTo>
                      <a:lnTo>
                        <a:pt x="411" y="4"/>
                      </a:lnTo>
                      <a:lnTo>
                        <a:pt x="401" y="4"/>
                      </a:lnTo>
                      <a:lnTo>
                        <a:pt x="391" y="4"/>
                      </a:lnTo>
                      <a:lnTo>
                        <a:pt x="381" y="0"/>
                      </a:lnTo>
                      <a:lnTo>
                        <a:pt x="371" y="0"/>
                      </a:lnTo>
                      <a:lnTo>
                        <a:pt x="361" y="0"/>
                      </a:lnTo>
                      <a:lnTo>
                        <a:pt x="350" y="0"/>
                      </a:lnTo>
                      <a:lnTo>
                        <a:pt x="345" y="0"/>
                      </a:lnTo>
                      <a:lnTo>
                        <a:pt x="325" y="0"/>
                      </a:lnTo>
                      <a:lnTo>
                        <a:pt x="310" y="0"/>
                      </a:lnTo>
                      <a:lnTo>
                        <a:pt x="289" y="4"/>
                      </a:lnTo>
                      <a:lnTo>
                        <a:pt x="274" y="4"/>
                      </a:lnTo>
                      <a:lnTo>
                        <a:pt x="259" y="7"/>
                      </a:lnTo>
                      <a:lnTo>
                        <a:pt x="244" y="7"/>
                      </a:lnTo>
                      <a:lnTo>
                        <a:pt x="228" y="11"/>
                      </a:lnTo>
                      <a:lnTo>
                        <a:pt x="208" y="14"/>
                      </a:lnTo>
                      <a:lnTo>
                        <a:pt x="198" y="18"/>
                      </a:lnTo>
                      <a:lnTo>
                        <a:pt x="183" y="25"/>
                      </a:lnTo>
                      <a:lnTo>
                        <a:pt x="167" y="28"/>
                      </a:lnTo>
                      <a:lnTo>
                        <a:pt x="152" y="32"/>
                      </a:lnTo>
                      <a:lnTo>
                        <a:pt x="137" y="38"/>
                      </a:lnTo>
                      <a:lnTo>
                        <a:pt x="127" y="42"/>
                      </a:lnTo>
                      <a:lnTo>
                        <a:pt x="112" y="49"/>
                      </a:lnTo>
                      <a:lnTo>
                        <a:pt x="101" y="56"/>
                      </a:lnTo>
                      <a:lnTo>
                        <a:pt x="91" y="63"/>
                      </a:lnTo>
                      <a:lnTo>
                        <a:pt x="81" y="70"/>
                      </a:lnTo>
                      <a:lnTo>
                        <a:pt x="71" y="77"/>
                      </a:lnTo>
                      <a:lnTo>
                        <a:pt x="61" y="83"/>
                      </a:lnTo>
                      <a:lnTo>
                        <a:pt x="51" y="90"/>
                      </a:lnTo>
                      <a:lnTo>
                        <a:pt x="40" y="97"/>
                      </a:lnTo>
                      <a:lnTo>
                        <a:pt x="35" y="104"/>
                      </a:lnTo>
                      <a:lnTo>
                        <a:pt x="30" y="115"/>
                      </a:lnTo>
                      <a:lnTo>
                        <a:pt x="20" y="122"/>
                      </a:lnTo>
                      <a:lnTo>
                        <a:pt x="15" y="132"/>
                      </a:lnTo>
                      <a:lnTo>
                        <a:pt x="10" y="139"/>
                      </a:lnTo>
                      <a:lnTo>
                        <a:pt x="10" y="149"/>
                      </a:lnTo>
                      <a:lnTo>
                        <a:pt x="5" y="156"/>
                      </a:lnTo>
                      <a:lnTo>
                        <a:pt x="5" y="167"/>
                      </a:lnTo>
                      <a:lnTo>
                        <a:pt x="0" y="177"/>
                      </a:lnTo>
                      <a:lnTo>
                        <a:pt x="0" y="184"/>
                      </a:lnTo>
                      <a:lnTo>
                        <a:pt x="0" y="187"/>
                      </a:lnTo>
                      <a:lnTo>
                        <a:pt x="0" y="191"/>
                      </a:lnTo>
                      <a:lnTo>
                        <a:pt x="5" y="191"/>
                      </a:lnTo>
                      <a:lnTo>
                        <a:pt x="5" y="194"/>
                      </a:lnTo>
                      <a:lnTo>
                        <a:pt x="5" y="198"/>
                      </a:lnTo>
                      <a:lnTo>
                        <a:pt x="10" y="198"/>
                      </a:lnTo>
                      <a:lnTo>
                        <a:pt x="10" y="201"/>
                      </a:lnTo>
                      <a:lnTo>
                        <a:pt x="15" y="201"/>
                      </a:lnTo>
                      <a:lnTo>
                        <a:pt x="20" y="201"/>
                      </a:lnTo>
                      <a:lnTo>
                        <a:pt x="20" y="205"/>
                      </a:lnTo>
                      <a:lnTo>
                        <a:pt x="25" y="205"/>
                      </a:lnTo>
                      <a:lnTo>
                        <a:pt x="30" y="205"/>
                      </a:lnTo>
                      <a:lnTo>
                        <a:pt x="35" y="205"/>
                      </a:lnTo>
                      <a:lnTo>
                        <a:pt x="40" y="201"/>
                      </a:lnTo>
                      <a:lnTo>
                        <a:pt x="45" y="201"/>
                      </a:lnTo>
                      <a:lnTo>
                        <a:pt x="45" y="198"/>
                      </a:lnTo>
                      <a:lnTo>
                        <a:pt x="51" y="198"/>
                      </a:lnTo>
                      <a:lnTo>
                        <a:pt x="51" y="194"/>
                      </a:lnTo>
                      <a:lnTo>
                        <a:pt x="56" y="191"/>
                      </a:lnTo>
                      <a:lnTo>
                        <a:pt x="56" y="187"/>
                      </a:lnTo>
                      <a:lnTo>
                        <a:pt x="56" y="184"/>
                      </a:lnTo>
                      <a:lnTo>
                        <a:pt x="56" y="180"/>
                      </a:lnTo>
                      <a:lnTo>
                        <a:pt x="56" y="177"/>
                      </a:lnTo>
                      <a:lnTo>
                        <a:pt x="56" y="174"/>
                      </a:lnTo>
                      <a:lnTo>
                        <a:pt x="56" y="170"/>
                      </a:lnTo>
                      <a:lnTo>
                        <a:pt x="56" y="167"/>
                      </a:lnTo>
                      <a:lnTo>
                        <a:pt x="56" y="163"/>
                      </a:lnTo>
                      <a:lnTo>
                        <a:pt x="61" y="163"/>
                      </a:lnTo>
                      <a:lnTo>
                        <a:pt x="61" y="160"/>
                      </a:lnTo>
                      <a:lnTo>
                        <a:pt x="61" y="156"/>
                      </a:lnTo>
                      <a:lnTo>
                        <a:pt x="61" y="153"/>
                      </a:lnTo>
                      <a:lnTo>
                        <a:pt x="61" y="149"/>
                      </a:lnTo>
                      <a:lnTo>
                        <a:pt x="66" y="146"/>
                      </a:lnTo>
                      <a:lnTo>
                        <a:pt x="66" y="142"/>
                      </a:lnTo>
                      <a:lnTo>
                        <a:pt x="71" y="139"/>
                      </a:lnTo>
                      <a:lnTo>
                        <a:pt x="71" y="135"/>
                      </a:lnTo>
                      <a:lnTo>
                        <a:pt x="71" y="132"/>
                      </a:lnTo>
                      <a:lnTo>
                        <a:pt x="76" y="128"/>
                      </a:lnTo>
                      <a:lnTo>
                        <a:pt x="81" y="125"/>
                      </a:lnTo>
                      <a:lnTo>
                        <a:pt x="81" y="122"/>
                      </a:lnTo>
                      <a:lnTo>
                        <a:pt x="86" y="118"/>
                      </a:lnTo>
                      <a:lnTo>
                        <a:pt x="91" y="115"/>
                      </a:lnTo>
                      <a:lnTo>
                        <a:pt x="91" y="111"/>
                      </a:lnTo>
                      <a:lnTo>
                        <a:pt x="96" y="108"/>
                      </a:lnTo>
                      <a:lnTo>
                        <a:pt x="101" y="108"/>
                      </a:lnTo>
                      <a:lnTo>
                        <a:pt x="101" y="104"/>
                      </a:lnTo>
                      <a:lnTo>
                        <a:pt x="106" y="101"/>
                      </a:lnTo>
                      <a:lnTo>
                        <a:pt x="112" y="97"/>
                      </a:lnTo>
                      <a:lnTo>
                        <a:pt x="117" y="94"/>
                      </a:lnTo>
                      <a:lnTo>
                        <a:pt x="122" y="90"/>
                      </a:lnTo>
                      <a:lnTo>
                        <a:pt x="127" y="87"/>
                      </a:lnTo>
                      <a:lnTo>
                        <a:pt x="137" y="83"/>
                      </a:lnTo>
                      <a:lnTo>
                        <a:pt x="142" y="80"/>
                      </a:lnTo>
                      <a:lnTo>
                        <a:pt x="147" y="77"/>
                      </a:lnTo>
                      <a:lnTo>
                        <a:pt x="152" y="73"/>
                      </a:lnTo>
                      <a:lnTo>
                        <a:pt x="162" y="70"/>
                      </a:lnTo>
                      <a:lnTo>
                        <a:pt x="167" y="70"/>
                      </a:lnTo>
                      <a:lnTo>
                        <a:pt x="173" y="66"/>
                      </a:lnTo>
                      <a:lnTo>
                        <a:pt x="178" y="63"/>
                      </a:lnTo>
                      <a:lnTo>
                        <a:pt x="188" y="59"/>
                      </a:lnTo>
                      <a:lnTo>
                        <a:pt x="193" y="59"/>
                      </a:lnTo>
                      <a:lnTo>
                        <a:pt x="203" y="56"/>
                      </a:lnTo>
                      <a:lnTo>
                        <a:pt x="208" y="56"/>
                      </a:lnTo>
                      <a:lnTo>
                        <a:pt x="213" y="52"/>
                      </a:lnTo>
                      <a:lnTo>
                        <a:pt x="223" y="52"/>
                      </a:lnTo>
                      <a:lnTo>
                        <a:pt x="228" y="49"/>
                      </a:lnTo>
                      <a:lnTo>
                        <a:pt x="239" y="49"/>
                      </a:lnTo>
                      <a:lnTo>
                        <a:pt x="244" y="45"/>
                      </a:lnTo>
                      <a:lnTo>
                        <a:pt x="254" y="45"/>
                      </a:lnTo>
                      <a:lnTo>
                        <a:pt x="259" y="42"/>
                      </a:lnTo>
                      <a:lnTo>
                        <a:pt x="269" y="42"/>
                      </a:lnTo>
                      <a:lnTo>
                        <a:pt x="279" y="42"/>
                      </a:lnTo>
                      <a:lnTo>
                        <a:pt x="284" y="38"/>
                      </a:lnTo>
                      <a:lnTo>
                        <a:pt x="295" y="38"/>
                      </a:lnTo>
                      <a:lnTo>
                        <a:pt x="300" y="38"/>
                      </a:lnTo>
                      <a:lnTo>
                        <a:pt x="310" y="38"/>
                      </a:lnTo>
                      <a:lnTo>
                        <a:pt x="320" y="38"/>
                      </a:lnTo>
                      <a:lnTo>
                        <a:pt x="325" y="38"/>
                      </a:lnTo>
                      <a:lnTo>
                        <a:pt x="335" y="38"/>
                      </a:lnTo>
                      <a:lnTo>
                        <a:pt x="345" y="38"/>
                      </a:lnTo>
                      <a:lnTo>
                        <a:pt x="350" y="38"/>
                      </a:lnTo>
                      <a:lnTo>
                        <a:pt x="361" y="38"/>
                      </a:lnTo>
                      <a:lnTo>
                        <a:pt x="371" y="38"/>
                      </a:lnTo>
                      <a:lnTo>
                        <a:pt x="376" y="38"/>
                      </a:lnTo>
                      <a:lnTo>
                        <a:pt x="386" y="38"/>
                      </a:lnTo>
                      <a:lnTo>
                        <a:pt x="396" y="38"/>
                      </a:lnTo>
                      <a:lnTo>
                        <a:pt x="401" y="38"/>
                      </a:lnTo>
                      <a:lnTo>
                        <a:pt x="411" y="42"/>
                      </a:lnTo>
                      <a:lnTo>
                        <a:pt x="417" y="42"/>
                      </a:lnTo>
                      <a:lnTo>
                        <a:pt x="427" y="42"/>
                      </a:lnTo>
                      <a:lnTo>
                        <a:pt x="432" y="45"/>
                      </a:lnTo>
                      <a:lnTo>
                        <a:pt x="442" y="45"/>
                      </a:lnTo>
                      <a:lnTo>
                        <a:pt x="447" y="49"/>
                      </a:lnTo>
                      <a:lnTo>
                        <a:pt x="457" y="49"/>
                      </a:lnTo>
                      <a:lnTo>
                        <a:pt x="462" y="52"/>
                      </a:lnTo>
                      <a:lnTo>
                        <a:pt x="472" y="52"/>
                      </a:lnTo>
                      <a:lnTo>
                        <a:pt x="478" y="56"/>
                      </a:lnTo>
                      <a:lnTo>
                        <a:pt x="488" y="56"/>
                      </a:lnTo>
                      <a:lnTo>
                        <a:pt x="493" y="59"/>
                      </a:lnTo>
                      <a:lnTo>
                        <a:pt x="503" y="59"/>
                      </a:lnTo>
                      <a:lnTo>
                        <a:pt x="508" y="63"/>
                      </a:lnTo>
                      <a:lnTo>
                        <a:pt x="513" y="66"/>
                      </a:lnTo>
                      <a:lnTo>
                        <a:pt x="523" y="70"/>
                      </a:lnTo>
                      <a:lnTo>
                        <a:pt x="528" y="70"/>
                      </a:lnTo>
                      <a:lnTo>
                        <a:pt x="533" y="73"/>
                      </a:lnTo>
                      <a:lnTo>
                        <a:pt x="539" y="77"/>
                      </a:lnTo>
                      <a:lnTo>
                        <a:pt x="544" y="80"/>
                      </a:lnTo>
                      <a:lnTo>
                        <a:pt x="554" y="83"/>
                      </a:lnTo>
                      <a:lnTo>
                        <a:pt x="559" y="87"/>
                      </a:lnTo>
                      <a:lnTo>
                        <a:pt x="564" y="90"/>
                      </a:lnTo>
                      <a:lnTo>
                        <a:pt x="569" y="94"/>
                      </a:lnTo>
                      <a:lnTo>
                        <a:pt x="574" y="97"/>
                      </a:lnTo>
                      <a:lnTo>
                        <a:pt x="579" y="97"/>
                      </a:lnTo>
                      <a:lnTo>
                        <a:pt x="579" y="101"/>
                      </a:lnTo>
                      <a:lnTo>
                        <a:pt x="584" y="104"/>
                      </a:lnTo>
                      <a:lnTo>
                        <a:pt x="589" y="108"/>
                      </a:lnTo>
                      <a:lnTo>
                        <a:pt x="594" y="111"/>
                      </a:lnTo>
                      <a:lnTo>
                        <a:pt x="594" y="115"/>
                      </a:lnTo>
                      <a:lnTo>
                        <a:pt x="600" y="118"/>
                      </a:lnTo>
                      <a:lnTo>
                        <a:pt x="605" y="122"/>
                      </a:lnTo>
                      <a:lnTo>
                        <a:pt x="605" y="125"/>
                      </a:lnTo>
                      <a:lnTo>
                        <a:pt x="610" y="128"/>
                      </a:lnTo>
                      <a:lnTo>
                        <a:pt x="615" y="132"/>
                      </a:lnTo>
                      <a:lnTo>
                        <a:pt x="615" y="135"/>
                      </a:lnTo>
                      <a:lnTo>
                        <a:pt x="615" y="139"/>
                      </a:lnTo>
                      <a:lnTo>
                        <a:pt x="620" y="142"/>
                      </a:lnTo>
                      <a:lnTo>
                        <a:pt x="620" y="146"/>
                      </a:lnTo>
                      <a:lnTo>
                        <a:pt x="625" y="149"/>
                      </a:lnTo>
                      <a:lnTo>
                        <a:pt x="625" y="153"/>
                      </a:lnTo>
                      <a:lnTo>
                        <a:pt x="625" y="156"/>
                      </a:lnTo>
                      <a:lnTo>
                        <a:pt x="625" y="160"/>
                      </a:lnTo>
                      <a:lnTo>
                        <a:pt x="630" y="163"/>
                      </a:lnTo>
                      <a:lnTo>
                        <a:pt x="630" y="167"/>
                      </a:lnTo>
                      <a:lnTo>
                        <a:pt x="630" y="170"/>
                      </a:lnTo>
                      <a:lnTo>
                        <a:pt x="630" y="174"/>
                      </a:lnTo>
                      <a:lnTo>
                        <a:pt x="630" y="177"/>
                      </a:lnTo>
                      <a:lnTo>
                        <a:pt x="630" y="180"/>
                      </a:lnTo>
                      <a:lnTo>
                        <a:pt x="630" y="184"/>
                      </a:lnTo>
                      <a:lnTo>
                        <a:pt x="630" y="187"/>
                      </a:lnTo>
                      <a:lnTo>
                        <a:pt x="630" y="191"/>
                      </a:lnTo>
                      <a:lnTo>
                        <a:pt x="635" y="191"/>
                      </a:lnTo>
                      <a:lnTo>
                        <a:pt x="635" y="194"/>
                      </a:lnTo>
                      <a:lnTo>
                        <a:pt x="635" y="198"/>
                      </a:lnTo>
                      <a:lnTo>
                        <a:pt x="640" y="198"/>
                      </a:lnTo>
                      <a:lnTo>
                        <a:pt x="640" y="201"/>
                      </a:lnTo>
                      <a:lnTo>
                        <a:pt x="645" y="201"/>
                      </a:lnTo>
                      <a:lnTo>
                        <a:pt x="650" y="205"/>
                      </a:lnTo>
                      <a:lnTo>
                        <a:pt x="655" y="205"/>
                      </a:lnTo>
                      <a:lnTo>
                        <a:pt x="661" y="205"/>
                      </a:lnTo>
                      <a:lnTo>
                        <a:pt x="666" y="205"/>
                      </a:lnTo>
                      <a:lnTo>
                        <a:pt x="671" y="201"/>
                      </a:lnTo>
                      <a:lnTo>
                        <a:pt x="676" y="201"/>
                      </a:lnTo>
                      <a:lnTo>
                        <a:pt x="676" y="198"/>
                      </a:lnTo>
                      <a:lnTo>
                        <a:pt x="681" y="198"/>
                      </a:lnTo>
                      <a:lnTo>
                        <a:pt x="681" y="194"/>
                      </a:lnTo>
                      <a:lnTo>
                        <a:pt x="681" y="191"/>
                      </a:lnTo>
                      <a:lnTo>
                        <a:pt x="686" y="191"/>
                      </a:lnTo>
                      <a:lnTo>
                        <a:pt x="686" y="187"/>
                      </a:lnTo>
                      <a:lnTo>
                        <a:pt x="686" y="18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0" name="Freeform 70">
                  <a:extLst>
                    <a:ext uri="{FF2B5EF4-FFF2-40B4-BE49-F238E27FC236}">
                      <a16:creationId xmlns:a16="http://schemas.microsoft.com/office/drawing/2014/main" id="{9DD756BC-6811-474C-BDBC-806DE21129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14" y="1924"/>
                  <a:ext cx="178" cy="125"/>
                </a:xfrm>
                <a:custGeom>
                  <a:avLst/>
                  <a:gdLst>
                    <a:gd name="T0" fmla="*/ 96 w 178"/>
                    <a:gd name="T1" fmla="*/ 125 h 125"/>
                    <a:gd name="T2" fmla="*/ 106 w 178"/>
                    <a:gd name="T3" fmla="*/ 122 h 125"/>
                    <a:gd name="T4" fmla="*/ 117 w 178"/>
                    <a:gd name="T5" fmla="*/ 122 h 125"/>
                    <a:gd name="T6" fmla="*/ 127 w 178"/>
                    <a:gd name="T7" fmla="*/ 118 h 125"/>
                    <a:gd name="T8" fmla="*/ 137 w 178"/>
                    <a:gd name="T9" fmla="*/ 115 h 125"/>
                    <a:gd name="T10" fmla="*/ 142 w 178"/>
                    <a:gd name="T11" fmla="*/ 111 h 125"/>
                    <a:gd name="T12" fmla="*/ 152 w 178"/>
                    <a:gd name="T13" fmla="*/ 108 h 125"/>
                    <a:gd name="T14" fmla="*/ 157 w 178"/>
                    <a:gd name="T15" fmla="*/ 104 h 125"/>
                    <a:gd name="T16" fmla="*/ 162 w 178"/>
                    <a:gd name="T17" fmla="*/ 101 h 125"/>
                    <a:gd name="T18" fmla="*/ 167 w 178"/>
                    <a:gd name="T19" fmla="*/ 94 h 125"/>
                    <a:gd name="T20" fmla="*/ 172 w 178"/>
                    <a:gd name="T21" fmla="*/ 90 h 125"/>
                    <a:gd name="T22" fmla="*/ 172 w 178"/>
                    <a:gd name="T23" fmla="*/ 84 h 125"/>
                    <a:gd name="T24" fmla="*/ 178 w 178"/>
                    <a:gd name="T25" fmla="*/ 77 h 125"/>
                    <a:gd name="T26" fmla="*/ 178 w 178"/>
                    <a:gd name="T27" fmla="*/ 70 h 125"/>
                    <a:gd name="T28" fmla="*/ 178 w 178"/>
                    <a:gd name="T29" fmla="*/ 63 h 125"/>
                    <a:gd name="T30" fmla="*/ 178 w 178"/>
                    <a:gd name="T31" fmla="*/ 56 h 125"/>
                    <a:gd name="T32" fmla="*/ 178 w 178"/>
                    <a:gd name="T33" fmla="*/ 49 h 125"/>
                    <a:gd name="T34" fmla="*/ 172 w 178"/>
                    <a:gd name="T35" fmla="*/ 42 h 125"/>
                    <a:gd name="T36" fmla="*/ 172 w 178"/>
                    <a:gd name="T37" fmla="*/ 35 h 125"/>
                    <a:gd name="T38" fmla="*/ 167 w 178"/>
                    <a:gd name="T39" fmla="*/ 32 h 125"/>
                    <a:gd name="T40" fmla="*/ 162 w 178"/>
                    <a:gd name="T41" fmla="*/ 25 h 125"/>
                    <a:gd name="T42" fmla="*/ 157 w 178"/>
                    <a:gd name="T43" fmla="*/ 21 h 125"/>
                    <a:gd name="T44" fmla="*/ 147 w 178"/>
                    <a:gd name="T45" fmla="*/ 14 h 125"/>
                    <a:gd name="T46" fmla="*/ 142 w 178"/>
                    <a:gd name="T47" fmla="*/ 11 h 125"/>
                    <a:gd name="T48" fmla="*/ 132 w 178"/>
                    <a:gd name="T49" fmla="*/ 7 h 125"/>
                    <a:gd name="T50" fmla="*/ 122 w 178"/>
                    <a:gd name="T51" fmla="*/ 4 h 125"/>
                    <a:gd name="T52" fmla="*/ 111 w 178"/>
                    <a:gd name="T53" fmla="*/ 4 h 125"/>
                    <a:gd name="T54" fmla="*/ 101 w 178"/>
                    <a:gd name="T55" fmla="*/ 4 h 125"/>
                    <a:gd name="T56" fmla="*/ 91 w 178"/>
                    <a:gd name="T57" fmla="*/ 0 h 125"/>
                    <a:gd name="T58" fmla="*/ 81 w 178"/>
                    <a:gd name="T59" fmla="*/ 0 h 125"/>
                    <a:gd name="T60" fmla="*/ 71 w 178"/>
                    <a:gd name="T61" fmla="*/ 4 h 125"/>
                    <a:gd name="T62" fmla="*/ 61 w 178"/>
                    <a:gd name="T63" fmla="*/ 4 h 125"/>
                    <a:gd name="T64" fmla="*/ 50 w 178"/>
                    <a:gd name="T65" fmla="*/ 7 h 125"/>
                    <a:gd name="T66" fmla="*/ 40 w 178"/>
                    <a:gd name="T67" fmla="*/ 11 h 125"/>
                    <a:gd name="T68" fmla="*/ 30 w 178"/>
                    <a:gd name="T69" fmla="*/ 14 h 125"/>
                    <a:gd name="T70" fmla="*/ 25 w 178"/>
                    <a:gd name="T71" fmla="*/ 18 h 125"/>
                    <a:gd name="T72" fmla="*/ 20 w 178"/>
                    <a:gd name="T73" fmla="*/ 25 h 125"/>
                    <a:gd name="T74" fmla="*/ 15 w 178"/>
                    <a:gd name="T75" fmla="*/ 28 h 125"/>
                    <a:gd name="T76" fmla="*/ 10 w 178"/>
                    <a:gd name="T77" fmla="*/ 35 h 125"/>
                    <a:gd name="T78" fmla="*/ 5 w 178"/>
                    <a:gd name="T79" fmla="*/ 42 h 125"/>
                    <a:gd name="T80" fmla="*/ 0 w 178"/>
                    <a:gd name="T81" fmla="*/ 49 h 125"/>
                    <a:gd name="T82" fmla="*/ 0 w 178"/>
                    <a:gd name="T83" fmla="*/ 56 h 125"/>
                    <a:gd name="T84" fmla="*/ 0 w 178"/>
                    <a:gd name="T85" fmla="*/ 63 h 125"/>
                    <a:gd name="T86" fmla="*/ 0 w 178"/>
                    <a:gd name="T87" fmla="*/ 70 h 125"/>
                    <a:gd name="T88" fmla="*/ 0 w 178"/>
                    <a:gd name="T89" fmla="*/ 77 h 125"/>
                    <a:gd name="T90" fmla="*/ 5 w 178"/>
                    <a:gd name="T91" fmla="*/ 84 h 125"/>
                    <a:gd name="T92" fmla="*/ 10 w 178"/>
                    <a:gd name="T93" fmla="*/ 90 h 125"/>
                    <a:gd name="T94" fmla="*/ 15 w 178"/>
                    <a:gd name="T95" fmla="*/ 97 h 125"/>
                    <a:gd name="T96" fmla="*/ 20 w 178"/>
                    <a:gd name="T97" fmla="*/ 101 h 125"/>
                    <a:gd name="T98" fmla="*/ 30 w 178"/>
                    <a:gd name="T99" fmla="*/ 108 h 125"/>
                    <a:gd name="T100" fmla="*/ 35 w 178"/>
                    <a:gd name="T101" fmla="*/ 111 h 125"/>
                    <a:gd name="T102" fmla="*/ 45 w 178"/>
                    <a:gd name="T103" fmla="*/ 118 h 125"/>
                    <a:gd name="T104" fmla="*/ 56 w 178"/>
                    <a:gd name="T105" fmla="*/ 118 h 125"/>
                    <a:gd name="T106" fmla="*/ 66 w 178"/>
                    <a:gd name="T107" fmla="*/ 122 h 125"/>
                    <a:gd name="T108" fmla="*/ 76 w 178"/>
                    <a:gd name="T109" fmla="*/ 125 h 125"/>
                    <a:gd name="T110" fmla="*/ 86 w 178"/>
                    <a:gd name="T111" fmla="*/ 125 h 125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0" t="0" r="r" b="b"/>
                  <a:pathLst>
                    <a:path w="178" h="125">
                      <a:moveTo>
                        <a:pt x="91" y="125"/>
                      </a:moveTo>
                      <a:lnTo>
                        <a:pt x="96" y="125"/>
                      </a:lnTo>
                      <a:lnTo>
                        <a:pt x="101" y="125"/>
                      </a:lnTo>
                      <a:lnTo>
                        <a:pt x="106" y="122"/>
                      </a:lnTo>
                      <a:lnTo>
                        <a:pt x="111" y="122"/>
                      </a:lnTo>
                      <a:lnTo>
                        <a:pt x="117" y="122"/>
                      </a:lnTo>
                      <a:lnTo>
                        <a:pt x="122" y="122"/>
                      </a:lnTo>
                      <a:lnTo>
                        <a:pt x="127" y="118"/>
                      </a:lnTo>
                      <a:lnTo>
                        <a:pt x="132" y="118"/>
                      </a:lnTo>
                      <a:lnTo>
                        <a:pt x="137" y="115"/>
                      </a:lnTo>
                      <a:lnTo>
                        <a:pt x="142" y="115"/>
                      </a:lnTo>
                      <a:lnTo>
                        <a:pt x="142" y="111"/>
                      </a:lnTo>
                      <a:lnTo>
                        <a:pt x="147" y="111"/>
                      </a:lnTo>
                      <a:lnTo>
                        <a:pt x="152" y="108"/>
                      </a:lnTo>
                      <a:lnTo>
                        <a:pt x="152" y="104"/>
                      </a:lnTo>
                      <a:lnTo>
                        <a:pt x="157" y="104"/>
                      </a:lnTo>
                      <a:lnTo>
                        <a:pt x="157" y="101"/>
                      </a:lnTo>
                      <a:lnTo>
                        <a:pt x="162" y="101"/>
                      </a:lnTo>
                      <a:lnTo>
                        <a:pt x="162" y="97"/>
                      </a:lnTo>
                      <a:lnTo>
                        <a:pt x="167" y="94"/>
                      </a:lnTo>
                      <a:lnTo>
                        <a:pt x="167" y="90"/>
                      </a:lnTo>
                      <a:lnTo>
                        <a:pt x="172" y="90"/>
                      </a:lnTo>
                      <a:lnTo>
                        <a:pt x="172" y="87"/>
                      </a:lnTo>
                      <a:lnTo>
                        <a:pt x="172" y="84"/>
                      </a:lnTo>
                      <a:lnTo>
                        <a:pt x="178" y="80"/>
                      </a:lnTo>
                      <a:lnTo>
                        <a:pt x="178" y="77"/>
                      </a:lnTo>
                      <a:lnTo>
                        <a:pt x="178" y="73"/>
                      </a:lnTo>
                      <a:lnTo>
                        <a:pt x="178" y="70"/>
                      </a:lnTo>
                      <a:lnTo>
                        <a:pt x="178" y="66"/>
                      </a:lnTo>
                      <a:lnTo>
                        <a:pt x="178" y="63"/>
                      </a:lnTo>
                      <a:lnTo>
                        <a:pt x="178" y="59"/>
                      </a:lnTo>
                      <a:lnTo>
                        <a:pt x="178" y="56"/>
                      </a:lnTo>
                      <a:lnTo>
                        <a:pt x="178" y="52"/>
                      </a:lnTo>
                      <a:lnTo>
                        <a:pt x="178" y="49"/>
                      </a:lnTo>
                      <a:lnTo>
                        <a:pt x="178" y="45"/>
                      </a:lnTo>
                      <a:lnTo>
                        <a:pt x="172" y="42"/>
                      </a:lnTo>
                      <a:lnTo>
                        <a:pt x="172" y="39"/>
                      </a:lnTo>
                      <a:lnTo>
                        <a:pt x="172" y="35"/>
                      </a:lnTo>
                      <a:lnTo>
                        <a:pt x="167" y="35"/>
                      </a:lnTo>
                      <a:lnTo>
                        <a:pt x="167" y="32"/>
                      </a:lnTo>
                      <a:lnTo>
                        <a:pt x="162" y="28"/>
                      </a:lnTo>
                      <a:lnTo>
                        <a:pt x="162" y="25"/>
                      </a:lnTo>
                      <a:lnTo>
                        <a:pt x="157" y="25"/>
                      </a:lnTo>
                      <a:lnTo>
                        <a:pt x="157" y="21"/>
                      </a:lnTo>
                      <a:lnTo>
                        <a:pt x="152" y="18"/>
                      </a:lnTo>
                      <a:lnTo>
                        <a:pt x="147" y="14"/>
                      </a:lnTo>
                      <a:lnTo>
                        <a:pt x="142" y="14"/>
                      </a:lnTo>
                      <a:lnTo>
                        <a:pt x="142" y="11"/>
                      </a:lnTo>
                      <a:lnTo>
                        <a:pt x="137" y="11"/>
                      </a:lnTo>
                      <a:lnTo>
                        <a:pt x="132" y="7"/>
                      </a:lnTo>
                      <a:lnTo>
                        <a:pt x="127" y="7"/>
                      </a:lnTo>
                      <a:lnTo>
                        <a:pt x="122" y="4"/>
                      </a:lnTo>
                      <a:lnTo>
                        <a:pt x="117" y="4"/>
                      </a:lnTo>
                      <a:lnTo>
                        <a:pt x="111" y="4"/>
                      </a:lnTo>
                      <a:lnTo>
                        <a:pt x="106" y="4"/>
                      </a:lnTo>
                      <a:lnTo>
                        <a:pt x="101" y="4"/>
                      </a:lnTo>
                      <a:lnTo>
                        <a:pt x="96" y="0"/>
                      </a:lnTo>
                      <a:lnTo>
                        <a:pt x="91" y="0"/>
                      </a:lnTo>
                      <a:lnTo>
                        <a:pt x="86" y="0"/>
                      </a:lnTo>
                      <a:lnTo>
                        <a:pt x="81" y="0"/>
                      </a:lnTo>
                      <a:lnTo>
                        <a:pt x="76" y="4"/>
                      </a:lnTo>
                      <a:lnTo>
                        <a:pt x="71" y="4"/>
                      </a:lnTo>
                      <a:lnTo>
                        <a:pt x="66" y="4"/>
                      </a:lnTo>
                      <a:lnTo>
                        <a:pt x="61" y="4"/>
                      </a:lnTo>
                      <a:lnTo>
                        <a:pt x="56" y="7"/>
                      </a:lnTo>
                      <a:lnTo>
                        <a:pt x="50" y="7"/>
                      </a:lnTo>
                      <a:lnTo>
                        <a:pt x="45" y="7"/>
                      </a:lnTo>
                      <a:lnTo>
                        <a:pt x="40" y="11"/>
                      </a:lnTo>
                      <a:lnTo>
                        <a:pt x="35" y="14"/>
                      </a:lnTo>
                      <a:lnTo>
                        <a:pt x="30" y="14"/>
                      </a:lnTo>
                      <a:lnTo>
                        <a:pt x="30" y="18"/>
                      </a:lnTo>
                      <a:lnTo>
                        <a:pt x="25" y="18"/>
                      </a:lnTo>
                      <a:lnTo>
                        <a:pt x="25" y="21"/>
                      </a:lnTo>
                      <a:lnTo>
                        <a:pt x="20" y="25"/>
                      </a:lnTo>
                      <a:lnTo>
                        <a:pt x="15" y="25"/>
                      </a:lnTo>
                      <a:lnTo>
                        <a:pt x="15" y="28"/>
                      </a:lnTo>
                      <a:lnTo>
                        <a:pt x="10" y="32"/>
                      </a:lnTo>
                      <a:lnTo>
                        <a:pt x="10" y="35"/>
                      </a:lnTo>
                      <a:lnTo>
                        <a:pt x="5" y="39"/>
                      </a:lnTo>
                      <a:lnTo>
                        <a:pt x="5" y="42"/>
                      </a:lnTo>
                      <a:lnTo>
                        <a:pt x="5" y="45"/>
                      </a:lnTo>
                      <a:lnTo>
                        <a:pt x="0" y="49"/>
                      </a:lnTo>
                      <a:lnTo>
                        <a:pt x="0" y="52"/>
                      </a:lnTo>
                      <a:lnTo>
                        <a:pt x="0" y="56"/>
                      </a:lnTo>
                      <a:lnTo>
                        <a:pt x="0" y="59"/>
                      </a:lnTo>
                      <a:lnTo>
                        <a:pt x="0" y="63"/>
                      </a:lnTo>
                      <a:lnTo>
                        <a:pt x="0" y="66"/>
                      </a:lnTo>
                      <a:lnTo>
                        <a:pt x="0" y="70"/>
                      </a:lnTo>
                      <a:lnTo>
                        <a:pt x="0" y="73"/>
                      </a:lnTo>
                      <a:lnTo>
                        <a:pt x="0" y="77"/>
                      </a:lnTo>
                      <a:lnTo>
                        <a:pt x="5" y="80"/>
                      </a:lnTo>
                      <a:lnTo>
                        <a:pt x="5" y="84"/>
                      </a:lnTo>
                      <a:lnTo>
                        <a:pt x="5" y="87"/>
                      </a:lnTo>
                      <a:lnTo>
                        <a:pt x="10" y="90"/>
                      </a:lnTo>
                      <a:lnTo>
                        <a:pt x="10" y="94"/>
                      </a:lnTo>
                      <a:lnTo>
                        <a:pt x="15" y="97"/>
                      </a:lnTo>
                      <a:lnTo>
                        <a:pt x="15" y="101"/>
                      </a:lnTo>
                      <a:lnTo>
                        <a:pt x="20" y="101"/>
                      </a:lnTo>
                      <a:lnTo>
                        <a:pt x="25" y="104"/>
                      </a:lnTo>
                      <a:lnTo>
                        <a:pt x="30" y="108"/>
                      </a:lnTo>
                      <a:lnTo>
                        <a:pt x="30" y="111"/>
                      </a:lnTo>
                      <a:lnTo>
                        <a:pt x="35" y="111"/>
                      </a:lnTo>
                      <a:lnTo>
                        <a:pt x="40" y="115"/>
                      </a:lnTo>
                      <a:lnTo>
                        <a:pt x="45" y="118"/>
                      </a:lnTo>
                      <a:lnTo>
                        <a:pt x="50" y="118"/>
                      </a:lnTo>
                      <a:lnTo>
                        <a:pt x="56" y="118"/>
                      </a:lnTo>
                      <a:lnTo>
                        <a:pt x="61" y="122"/>
                      </a:lnTo>
                      <a:lnTo>
                        <a:pt x="66" y="122"/>
                      </a:lnTo>
                      <a:lnTo>
                        <a:pt x="71" y="122"/>
                      </a:lnTo>
                      <a:lnTo>
                        <a:pt x="76" y="125"/>
                      </a:lnTo>
                      <a:lnTo>
                        <a:pt x="81" y="125"/>
                      </a:lnTo>
                      <a:lnTo>
                        <a:pt x="86" y="125"/>
                      </a:lnTo>
                      <a:lnTo>
                        <a:pt x="91" y="1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" name="Freeform 71">
                  <a:extLst>
                    <a:ext uri="{FF2B5EF4-FFF2-40B4-BE49-F238E27FC236}">
                      <a16:creationId xmlns:a16="http://schemas.microsoft.com/office/drawing/2014/main" id="{5EDB4877-7D9D-464F-971F-5235CD6E8E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44" y="1547"/>
                  <a:ext cx="687" cy="201"/>
                </a:xfrm>
                <a:custGeom>
                  <a:avLst/>
                  <a:gdLst>
                    <a:gd name="T0" fmla="*/ 687 w 687"/>
                    <a:gd name="T1" fmla="*/ 173 h 201"/>
                    <a:gd name="T2" fmla="*/ 682 w 687"/>
                    <a:gd name="T3" fmla="*/ 159 h 201"/>
                    <a:gd name="T4" fmla="*/ 677 w 687"/>
                    <a:gd name="T5" fmla="*/ 142 h 201"/>
                    <a:gd name="T6" fmla="*/ 666 w 687"/>
                    <a:gd name="T7" fmla="*/ 128 h 201"/>
                    <a:gd name="T8" fmla="*/ 656 w 687"/>
                    <a:gd name="T9" fmla="*/ 114 h 201"/>
                    <a:gd name="T10" fmla="*/ 646 w 687"/>
                    <a:gd name="T11" fmla="*/ 100 h 201"/>
                    <a:gd name="T12" fmla="*/ 631 w 687"/>
                    <a:gd name="T13" fmla="*/ 87 h 201"/>
                    <a:gd name="T14" fmla="*/ 616 w 687"/>
                    <a:gd name="T15" fmla="*/ 73 h 201"/>
                    <a:gd name="T16" fmla="*/ 590 w 687"/>
                    <a:gd name="T17" fmla="*/ 59 h 201"/>
                    <a:gd name="T18" fmla="*/ 565 w 687"/>
                    <a:gd name="T19" fmla="*/ 45 h 201"/>
                    <a:gd name="T20" fmla="*/ 534 w 687"/>
                    <a:gd name="T21" fmla="*/ 31 h 201"/>
                    <a:gd name="T22" fmla="*/ 504 w 687"/>
                    <a:gd name="T23" fmla="*/ 21 h 201"/>
                    <a:gd name="T24" fmla="*/ 468 w 687"/>
                    <a:gd name="T25" fmla="*/ 14 h 201"/>
                    <a:gd name="T26" fmla="*/ 433 w 687"/>
                    <a:gd name="T27" fmla="*/ 7 h 201"/>
                    <a:gd name="T28" fmla="*/ 392 w 687"/>
                    <a:gd name="T29" fmla="*/ 4 h 201"/>
                    <a:gd name="T30" fmla="*/ 351 w 687"/>
                    <a:gd name="T31" fmla="*/ 0 h 201"/>
                    <a:gd name="T32" fmla="*/ 290 w 687"/>
                    <a:gd name="T33" fmla="*/ 4 h 201"/>
                    <a:gd name="T34" fmla="*/ 229 w 687"/>
                    <a:gd name="T35" fmla="*/ 10 h 201"/>
                    <a:gd name="T36" fmla="*/ 168 w 687"/>
                    <a:gd name="T37" fmla="*/ 28 h 201"/>
                    <a:gd name="T38" fmla="*/ 112 w 687"/>
                    <a:gd name="T39" fmla="*/ 49 h 201"/>
                    <a:gd name="T40" fmla="*/ 72 w 687"/>
                    <a:gd name="T41" fmla="*/ 76 h 201"/>
                    <a:gd name="T42" fmla="*/ 36 w 687"/>
                    <a:gd name="T43" fmla="*/ 104 h 201"/>
                    <a:gd name="T44" fmla="*/ 11 w 687"/>
                    <a:gd name="T45" fmla="*/ 139 h 201"/>
                    <a:gd name="T46" fmla="*/ 0 w 687"/>
                    <a:gd name="T47" fmla="*/ 177 h 201"/>
                    <a:gd name="T48" fmla="*/ 6 w 687"/>
                    <a:gd name="T49" fmla="*/ 191 h 201"/>
                    <a:gd name="T50" fmla="*/ 11 w 687"/>
                    <a:gd name="T51" fmla="*/ 201 h 201"/>
                    <a:gd name="T52" fmla="*/ 31 w 687"/>
                    <a:gd name="T53" fmla="*/ 201 h 201"/>
                    <a:gd name="T54" fmla="*/ 46 w 687"/>
                    <a:gd name="T55" fmla="*/ 197 h 201"/>
                    <a:gd name="T56" fmla="*/ 56 w 687"/>
                    <a:gd name="T57" fmla="*/ 187 h 201"/>
                    <a:gd name="T58" fmla="*/ 56 w 687"/>
                    <a:gd name="T59" fmla="*/ 173 h 201"/>
                    <a:gd name="T60" fmla="*/ 61 w 687"/>
                    <a:gd name="T61" fmla="*/ 163 h 201"/>
                    <a:gd name="T62" fmla="*/ 61 w 687"/>
                    <a:gd name="T63" fmla="*/ 149 h 201"/>
                    <a:gd name="T64" fmla="*/ 72 w 687"/>
                    <a:gd name="T65" fmla="*/ 135 h 201"/>
                    <a:gd name="T66" fmla="*/ 82 w 687"/>
                    <a:gd name="T67" fmla="*/ 121 h 201"/>
                    <a:gd name="T68" fmla="*/ 97 w 687"/>
                    <a:gd name="T69" fmla="*/ 107 h 201"/>
                    <a:gd name="T70" fmla="*/ 112 w 687"/>
                    <a:gd name="T71" fmla="*/ 97 h 201"/>
                    <a:gd name="T72" fmla="*/ 138 w 687"/>
                    <a:gd name="T73" fmla="*/ 83 h 201"/>
                    <a:gd name="T74" fmla="*/ 163 w 687"/>
                    <a:gd name="T75" fmla="*/ 69 h 201"/>
                    <a:gd name="T76" fmla="*/ 189 w 687"/>
                    <a:gd name="T77" fmla="*/ 59 h 201"/>
                    <a:gd name="T78" fmla="*/ 214 w 687"/>
                    <a:gd name="T79" fmla="*/ 52 h 201"/>
                    <a:gd name="T80" fmla="*/ 244 w 687"/>
                    <a:gd name="T81" fmla="*/ 45 h 201"/>
                    <a:gd name="T82" fmla="*/ 280 w 687"/>
                    <a:gd name="T83" fmla="*/ 42 h 201"/>
                    <a:gd name="T84" fmla="*/ 311 w 687"/>
                    <a:gd name="T85" fmla="*/ 38 h 201"/>
                    <a:gd name="T86" fmla="*/ 346 w 687"/>
                    <a:gd name="T87" fmla="*/ 38 h 201"/>
                    <a:gd name="T88" fmla="*/ 377 w 687"/>
                    <a:gd name="T89" fmla="*/ 38 h 201"/>
                    <a:gd name="T90" fmla="*/ 412 w 687"/>
                    <a:gd name="T91" fmla="*/ 42 h 201"/>
                    <a:gd name="T92" fmla="*/ 443 w 687"/>
                    <a:gd name="T93" fmla="*/ 45 h 201"/>
                    <a:gd name="T94" fmla="*/ 473 w 687"/>
                    <a:gd name="T95" fmla="*/ 52 h 201"/>
                    <a:gd name="T96" fmla="*/ 504 w 687"/>
                    <a:gd name="T97" fmla="*/ 59 h 201"/>
                    <a:gd name="T98" fmla="*/ 529 w 687"/>
                    <a:gd name="T99" fmla="*/ 69 h 201"/>
                    <a:gd name="T100" fmla="*/ 555 w 687"/>
                    <a:gd name="T101" fmla="*/ 83 h 201"/>
                    <a:gd name="T102" fmla="*/ 575 w 687"/>
                    <a:gd name="T103" fmla="*/ 97 h 201"/>
                    <a:gd name="T104" fmla="*/ 590 w 687"/>
                    <a:gd name="T105" fmla="*/ 107 h 201"/>
                    <a:gd name="T106" fmla="*/ 605 w 687"/>
                    <a:gd name="T107" fmla="*/ 121 h 201"/>
                    <a:gd name="T108" fmla="*/ 616 w 687"/>
                    <a:gd name="T109" fmla="*/ 135 h 201"/>
                    <a:gd name="T110" fmla="*/ 626 w 687"/>
                    <a:gd name="T111" fmla="*/ 149 h 201"/>
                    <a:gd name="T112" fmla="*/ 631 w 687"/>
                    <a:gd name="T113" fmla="*/ 163 h 201"/>
                    <a:gd name="T114" fmla="*/ 631 w 687"/>
                    <a:gd name="T115" fmla="*/ 177 h 201"/>
                    <a:gd name="T116" fmla="*/ 631 w 687"/>
                    <a:gd name="T117" fmla="*/ 191 h 201"/>
                    <a:gd name="T118" fmla="*/ 641 w 687"/>
                    <a:gd name="T119" fmla="*/ 197 h 201"/>
                    <a:gd name="T120" fmla="*/ 656 w 687"/>
                    <a:gd name="T121" fmla="*/ 201 h 201"/>
                    <a:gd name="T122" fmla="*/ 677 w 687"/>
                    <a:gd name="T123" fmla="*/ 201 h 201"/>
                    <a:gd name="T124" fmla="*/ 682 w 687"/>
                    <a:gd name="T125" fmla="*/ 191 h 201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0" t="0" r="r" b="b"/>
                  <a:pathLst>
                    <a:path w="687" h="201">
                      <a:moveTo>
                        <a:pt x="687" y="184"/>
                      </a:moveTo>
                      <a:lnTo>
                        <a:pt x="687" y="180"/>
                      </a:lnTo>
                      <a:lnTo>
                        <a:pt x="687" y="177"/>
                      </a:lnTo>
                      <a:lnTo>
                        <a:pt x="687" y="173"/>
                      </a:lnTo>
                      <a:lnTo>
                        <a:pt x="687" y="170"/>
                      </a:lnTo>
                      <a:lnTo>
                        <a:pt x="682" y="166"/>
                      </a:lnTo>
                      <a:lnTo>
                        <a:pt x="682" y="163"/>
                      </a:lnTo>
                      <a:lnTo>
                        <a:pt x="682" y="159"/>
                      </a:lnTo>
                      <a:lnTo>
                        <a:pt x="682" y="156"/>
                      </a:lnTo>
                      <a:lnTo>
                        <a:pt x="682" y="149"/>
                      </a:lnTo>
                      <a:lnTo>
                        <a:pt x="677" y="146"/>
                      </a:lnTo>
                      <a:lnTo>
                        <a:pt x="677" y="142"/>
                      </a:lnTo>
                      <a:lnTo>
                        <a:pt x="677" y="139"/>
                      </a:lnTo>
                      <a:lnTo>
                        <a:pt x="671" y="135"/>
                      </a:lnTo>
                      <a:lnTo>
                        <a:pt x="671" y="132"/>
                      </a:lnTo>
                      <a:lnTo>
                        <a:pt x="666" y="128"/>
                      </a:lnTo>
                      <a:lnTo>
                        <a:pt x="666" y="125"/>
                      </a:lnTo>
                      <a:lnTo>
                        <a:pt x="661" y="121"/>
                      </a:lnTo>
                      <a:lnTo>
                        <a:pt x="661" y="118"/>
                      </a:lnTo>
                      <a:lnTo>
                        <a:pt x="656" y="114"/>
                      </a:lnTo>
                      <a:lnTo>
                        <a:pt x="656" y="111"/>
                      </a:lnTo>
                      <a:lnTo>
                        <a:pt x="651" y="107"/>
                      </a:lnTo>
                      <a:lnTo>
                        <a:pt x="651" y="104"/>
                      </a:lnTo>
                      <a:lnTo>
                        <a:pt x="646" y="100"/>
                      </a:lnTo>
                      <a:lnTo>
                        <a:pt x="641" y="97"/>
                      </a:lnTo>
                      <a:lnTo>
                        <a:pt x="641" y="94"/>
                      </a:lnTo>
                      <a:lnTo>
                        <a:pt x="636" y="90"/>
                      </a:lnTo>
                      <a:lnTo>
                        <a:pt x="631" y="87"/>
                      </a:lnTo>
                      <a:lnTo>
                        <a:pt x="626" y="83"/>
                      </a:lnTo>
                      <a:lnTo>
                        <a:pt x="626" y="80"/>
                      </a:lnTo>
                      <a:lnTo>
                        <a:pt x="621" y="76"/>
                      </a:lnTo>
                      <a:lnTo>
                        <a:pt x="616" y="73"/>
                      </a:lnTo>
                      <a:lnTo>
                        <a:pt x="610" y="69"/>
                      </a:lnTo>
                      <a:lnTo>
                        <a:pt x="605" y="66"/>
                      </a:lnTo>
                      <a:lnTo>
                        <a:pt x="600" y="62"/>
                      </a:lnTo>
                      <a:lnTo>
                        <a:pt x="590" y="59"/>
                      </a:lnTo>
                      <a:lnTo>
                        <a:pt x="585" y="55"/>
                      </a:lnTo>
                      <a:lnTo>
                        <a:pt x="580" y="52"/>
                      </a:lnTo>
                      <a:lnTo>
                        <a:pt x="570" y="49"/>
                      </a:lnTo>
                      <a:lnTo>
                        <a:pt x="565" y="45"/>
                      </a:lnTo>
                      <a:lnTo>
                        <a:pt x="555" y="42"/>
                      </a:lnTo>
                      <a:lnTo>
                        <a:pt x="549" y="38"/>
                      </a:lnTo>
                      <a:lnTo>
                        <a:pt x="539" y="35"/>
                      </a:lnTo>
                      <a:lnTo>
                        <a:pt x="534" y="31"/>
                      </a:lnTo>
                      <a:lnTo>
                        <a:pt x="524" y="28"/>
                      </a:lnTo>
                      <a:lnTo>
                        <a:pt x="519" y="28"/>
                      </a:lnTo>
                      <a:lnTo>
                        <a:pt x="509" y="24"/>
                      </a:lnTo>
                      <a:lnTo>
                        <a:pt x="504" y="21"/>
                      </a:lnTo>
                      <a:lnTo>
                        <a:pt x="494" y="17"/>
                      </a:lnTo>
                      <a:lnTo>
                        <a:pt x="483" y="17"/>
                      </a:lnTo>
                      <a:lnTo>
                        <a:pt x="473" y="14"/>
                      </a:lnTo>
                      <a:lnTo>
                        <a:pt x="468" y="14"/>
                      </a:lnTo>
                      <a:lnTo>
                        <a:pt x="458" y="10"/>
                      </a:lnTo>
                      <a:lnTo>
                        <a:pt x="448" y="10"/>
                      </a:lnTo>
                      <a:lnTo>
                        <a:pt x="438" y="7"/>
                      </a:lnTo>
                      <a:lnTo>
                        <a:pt x="433" y="7"/>
                      </a:lnTo>
                      <a:lnTo>
                        <a:pt x="422" y="4"/>
                      </a:lnTo>
                      <a:lnTo>
                        <a:pt x="412" y="4"/>
                      </a:lnTo>
                      <a:lnTo>
                        <a:pt x="402" y="4"/>
                      </a:lnTo>
                      <a:lnTo>
                        <a:pt x="392" y="4"/>
                      </a:lnTo>
                      <a:lnTo>
                        <a:pt x="382" y="0"/>
                      </a:lnTo>
                      <a:lnTo>
                        <a:pt x="372" y="0"/>
                      </a:lnTo>
                      <a:lnTo>
                        <a:pt x="361" y="0"/>
                      </a:lnTo>
                      <a:lnTo>
                        <a:pt x="351" y="0"/>
                      </a:lnTo>
                      <a:lnTo>
                        <a:pt x="346" y="0"/>
                      </a:lnTo>
                      <a:lnTo>
                        <a:pt x="326" y="0"/>
                      </a:lnTo>
                      <a:lnTo>
                        <a:pt x="311" y="0"/>
                      </a:lnTo>
                      <a:lnTo>
                        <a:pt x="290" y="4"/>
                      </a:lnTo>
                      <a:lnTo>
                        <a:pt x="275" y="4"/>
                      </a:lnTo>
                      <a:lnTo>
                        <a:pt x="260" y="7"/>
                      </a:lnTo>
                      <a:lnTo>
                        <a:pt x="244" y="7"/>
                      </a:lnTo>
                      <a:lnTo>
                        <a:pt x="229" y="10"/>
                      </a:lnTo>
                      <a:lnTo>
                        <a:pt x="209" y="14"/>
                      </a:lnTo>
                      <a:lnTo>
                        <a:pt x="199" y="17"/>
                      </a:lnTo>
                      <a:lnTo>
                        <a:pt x="183" y="24"/>
                      </a:lnTo>
                      <a:lnTo>
                        <a:pt x="168" y="28"/>
                      </a:lnTo>
                      <a:lnTo>
                        <a:pt x="153" y="31"/>
                      </a:lnTo>
                      <a:lnTo>
                        <a:pt x="138" y="38"/>
                      </a:lnTo>
                      <a:lnTo>
                        <a:pt x="128" y="42"/>
                      </a:lnTo>
                      <a:lnTo>
                        <a:pt x="112" y="49"/>
                      </a:lnTo>
                      <a:lnTo>
                        <a:pt x="102" y="55"/>
                      </a:lnTo>
                      <a:lnTo>
                        <a:pt x="92" y="62"/>
                      </a:lnTo>
                      <a:lnTo>
                        <a:pt x="82" y="69"/>
                      </a:lnTo>
                      <a:lnTo>
                        <a:pt x="72" y="76"/>
                      </a:lnTo>
                      <a:lnTo>
                        <a:pt x="61" y="83"/>
                      </a:lnTo>
                      <a:lnTo>
                        <a:pt x="51" y="90"/>
                      </a:lnTo>
                      <a:lnTo>
                        <a:pt x="41" y="97"/>
                      </a:lnTo>
                      <a:lnTo>
                        <a:pt x="36" y="104"/>
                      </a:lnTo>
                      <a:lnTo>
                        <a:pt x="31" y="114"/>
                      </a:lnTo>
                      <a:lnTo>
                        <a:pt x="21" y="121"/>
                      </a:lnTo>
                      <a:lnTo>
                        <a:pt x="16" y="132"/>
                      </a:lnTo>
                      <a:lnTo>
                        <a:pt x="11" y="139"/>
                      </a:lnTo>
                      <a:lnTo>
                        <a:pt x="11" y="149"/>
                      </a:lnTo>
                      <a:lnTo>
                        <a:pt x="6" y="156"/>
                      </a:lnTo>
                      <a:lnTo>
                        <a:pt x="6" y="166"/>
                      </a:lnTo>
                      <a:lnTo>
                        <a:pt x="0" y="177"/>
                      </a:lnTo>
                      <a:lnTo>
                        <a:pt x="0" y="184"/>
                      </a:lnTo>
                      <a:lnTo>
                        <a:pt x="0" y="187"/>
                      </a:lnTo>
                      <a:lnTo>
                        <a:pt x="0" y="191"/>
                      </a:lnTo>
                      <a:lnTo>
                        <a:pt x="6" y="191"/>
                      </a:lnTo>
                      <a:lnTo>
                        <a:pt x="6" y="194"/>
                      </a:lnTo>
                      <a:lnTo>
                        <a:pt x="6" y="197"/>
                      </a:lnTo>
                      <a:lnTo>
                        <a:pt x="11" y="197"/>
                      </a:lnTo>
                      <a:lnTo>
                        <a:pt x="11" y="201"/>
                      </a:lnTo>
                      <a:lnTo>
                        <a:pt x="16" y="201"/>
                      </a:lnTo>
                      <a:lnTo>
                        <a:pt x="21" y="201"/>
                      </a:lnTo>
                      <a:lnTo>
                        <a:pt x="26" y="201"/>
                      </a:lnTo>
                      <a:lnTo>
                        <a:pt x="31" y="201"/>
                      </a:lnTo>
                      <a:lnTo>
                        <a:pt x="36" y="201"/>
                      </a:lnTo>
                      <a:lnTo>
                        <a:pt x="41" y="201"/>
                      </a:lnTo>
                      <a:lnTo>
                        <a:pt x="46" y="201"/>
                      </a:lnTo>
                      <a:lnTo>
                        <a:pt x="46" y="197"/>
                      </a:lnTo>
                      <a:lnTo>
                        <a:pt x="51" y="197"/>
                      </a:lnTo>
                      <a:lnTo>
                        <a:pt x="51" y="194"/>
                      </a:lnTo>
                      <a:lnTo>
                        <a:pt x="56" y="191"/>
                      </a:lnTo>
                      <a:lnTo>
                        <a:pt x="56" y="187"/>
                      </a:lnTo>
                      <a:lnTo>
                        <a:pt x="56" y="184"/>
                      </a:lnTo>
                      <a:lnTo>
                        <a:pt x="56" y="180"/>
                      </a:lnTo>
                      <a:lnTo>
                        <a:pt x="56" y="177"/>
                      </a:lnTo>
                      <a:lnTo>
                        <a:pt x="56" y="173"/>
                      </a:lnTo>
                      <a:lnTo>
                        <a:pt x="56" y="170"/>
                      </a:lnTo>
                      <a:lnTo>
                        <a:pt x="56" y="166"/>
                      </a:lnTo>
                      <a:lnTo>
                        <a:pt x="56" y="163"/>
                      </a:lnTo>
                      <a:lnTo>
                        <a:pt x="61" y="163"/>
                      </a:lnTo>
                      <a:lnTo>
                        <a:pt x="61" y="159"/>
                      </a:lnTo>
                      <a:lnTo>
                        <a:pt x="61" y="156"/>
                      </a:lnTo>
                      <a:lnTo>
                        <a:pt x="61" y="152"/>
                      </a:lnTo>
                      <a:lnTo>
                        <a:pt x="61" y="149"/>
                      </a:lnTo>
                      <a:lnTo>
                        <a:pt x="67" y="146"/>
                      </a:lnTo>
                      <a:lnTo>
                        <a:pt x="67" y="142"/>
                      </a:lnTo>
                      <a:lnTo>
                        <a:pt x="72" y="139"/>
                      </a:lnTo>
                      <a:lnTo>
                        <a:pt x="72" y="135"/>
                      </a:lnTo>
                      <a:lnTo>
                        <a:pt x="72" y="132"/>
                      </a:lnTo>
                      <a:lnTo>
                        <a:pt x="77" y="128"/>
                      </a:lnTo>
                      <a:lnTo>
                        <a:pt x="82" y="125"/>
                      </a:lnTo>
                      <a:lnTo>
                        <a:pt x="82" y="121"/>
                      </a:lnTo>
                      <a:lnTo>
                        <a:pt x="87" y="118"/>
                      </a:lnTo>
                      <a:lnTo>
                        <a:pt x="92" y="114"/>
                      </a:lnTo>
                      <a:lnTo>
                        <a:pt x="92" y="111"/>
                      </a:lnTo>
                      <a:lnTo>
                        <a:pt x="97" y="107"/>
                      </a:lnTo>
                      <a:lnTo>
                        <a:pt x="102" y="107"/>
                      </a:lnTo>
                      <a:lnTo>
                        <a:pt x="102" y="104"/>
                      </a:lnTo>
                      <a:lnTo>
                        <a:pt x="107" y="100"/>
                      </a:lnTo>
                      <a:lnTo>
                        <a:pt x="112" y="97"/>
                      </a:lnTo>
                      <a:lnTo>
                        <a:pt x="117" y="94"/>
                      </a:lnTo>
                      <a:lnTo>
                        <a:pt x="122" y="90"/>
                      </a:lnTo>
                      <a:lnTo>
                        <a:pt x="128" y="87"/>
                      </a:lnTo>
                      <a:lnTo>
                        <a:pt x="138" y="83"/>
                      </a:lnTo>
                      <a:lnTo>
                        <a:pt x="143" y="80"/>
                      </a:lnTo>
                      <a:lnTo>
                        <a:pt x="148" y="76"/>
                      </a:lnTo>
                      <a:lnTo>
                        <a:pt x="153" y="73"/>
                      </a:lnTo>
                      <a:lnTo>
                        <a:pt x="163" y="69"/>
                      </a:lnTo>
                      <a:lnTo>
                        <a:pt x="168" y="69"/>
                      </a:lnTo>
                      <a:lnTo>
                        <a:pt x="173" y="66"/>
                      </a:lnTo>
                      <a:lnTo>
                        <a:pt x="178" y="62"/>
                      </a:lnTo>
                      <a:lnTo>
                        <a:pt x="189" y="59"/>
                      </a:lnTo>
                      <a:lnTo>
                        <a:pt x="194" y="59"/>
                      </a:lnTo>
                      <a:lnTo>
                        <a:pt x="204" y="55"/>
                      </a:lnTo>
                      <a:lnTo>
                        <a:pt x="209" y="55"/>
                      </a:lnTo>
                      <a:lnTo>
                        <a:pt x="214" y="52"/>
                      </a:lnTo>
                      <a:lnTo>
                        <a:pt x="224" y="52"/>
                      </a:lnTo>
                      <a:lnTo>
                        <a:pt x="229" y="49"/>
                      </a:lnTo>
                      <a:lnTo>
                        <a:pt x="239" y="49"/>
                      </a:lnTo>
                      <a:lnTo>
                        <a:pt x="244" y="45"/>
                      </a:lnTo>
                      <a:lnTo>
                        <a:pt x="255" y="45"/>
                      </a:lnTo>
                      <a:lnTo>
                        <a:pt x="260" y="42"/>
                      </a:lnTo>
                      <a:lnTo>
                        <a:pt x="270" y="42"/>
                      </a:lnTo>
                      <a:lnTo>
                        <a:pt x="280" y="42"/>
                      </a:lnTo>
                      <a:lnTo>
                        <a:pt x="285" y="38"/>
                      </a:lnTo>
                      <a:lnTo>
                        <a:pt x="295" y="38"/>
                      </a:lnTo>
                      <a:lnTo>
                        <a:pt x="300" y="38"/>
                      </a:lnTo>
                      <a:lnTo>
                        <a:pt x="311" y="38"/>
                      </a:lnTo>
                      <a:lnTo>
                        <a:pt x="321" y="38"/>
                      </a:lnTo>
                      <a:lnTo>
                        <a:pt x="326" y="38"/>
                      </a:lnTo>
                      <a:lnTo>
                        <a:pt x="336" y="38"/>
                      </a:lnTo>
                      <a:lnTo>
                        <a:pt x="346" y="38"/>
                      </a:lnTo>
                      <a:lnTo>
                        <a:pt x="351" y="38"/>
                      </a:lnTo>
                      <a:lnTo>
                        <a:pt x="361" y="38"/>
                      </a:lnTo>
                      <a:lnTo>
                        <a:pt x="372" y="38"/>
                      </a:lnTo>
                      <a:lnTo>
                        <a:pt x="377" y="38"/>
                      </a:lnTo>
                      <a:lnTo>
                        <a:pt x="387" y="38"/>
                      </a:lnTo>
                      <a:lnTo>
                        <a:pt x="397" y="38"/>
                      </a:lnTo>
                      <a:lnTo>
                        <a:pt x="402" y="38"/>
                      </a:lnTo>
                      <a:lnTo>
                        <a:pt x="412" y="42"/>
                      </a:lnTo>
                      <a:lnTo>
                        <a:pt x="417" y="42"/>
                      </a:lnTo>
                      <a:lnTo>
                        <a:pt x="427" y="42"/>
                      </a:lnTo>
                      <a:lnTo>
                        <a:pt x="433" y="45"/>
                      </a:lnTo>
                      <a:lnTo>
                        <a:pt x="443" y="45"/>
                      </a:lnTo>
                      <a:lnTo>
                        <a:pt x="448" y="49"/>
                      </a:lnTo>
                      <a:lnTo>
                        <a:pt x="458" y="49"/>
                      </a:lnTo>
                      <a:lnTo>
                        <a:pt x="463" y="52"/>
                      </a:lnTo>
                      <a:lnTo>
                        <a:pt x="473" y="52"/>
                      </a:lnTo>
                      <a:lnTo>
                        <a:pt x="478" y="55"/>
                      </a:lnTo>
                      <a:lnTo>
                        <a:pt x="488" y="55"/>
                      </a:lnTo>
                      <a:lnTo>
                        <a:pt x="494" y="59"/>
                      </a:lnTo>
                      <a:lnTo>
                        <a:pt x="504" y="59"/>
                      </a:lnTo>
                      <a:lnTo>
                        <a:pt x="509" y="62"/>
                      </a:lnTo>
                      <a:lnTo>
                        <a:pt x="514" y="66"/>
                      </a:lnTo>
                      <a:lnTo>
                        <a:pt x="524" y="69"/>
                      </a:lnTo>
                      <a:lnTo>
                        <a:pt x="529" y="69"/>
                      </a:lnTo>
                      <a:lnTo>
                        <a:pt x="534" y="73"/>
                      </a:lnTo>
                      <a:lnTo>
                        <a:pt x="539" y="76"/>
                      </a:lnTo>
                      <a:lnTo>
                        <a:pt x="544" y="80"/>
                      </a:lnTo>
                      <a:lnTo>
                        <a:pt x="555" y="83"/>
                      </a:lnTo>
                      <a:lnTo>
                        <a:pt x="560" y="87"/>
                      </a:lnTo>
                      <a:lnTo>
                        <a:pt x="565" y="90"/>
                      </a:lnTo>
                      <a:lnTo>
                        <a:pt x="570" y="94"/>
                      </a:lnTo>
                      <a:lnTo>
                        <a:pt x="575" y="97"/>
                      </a:lnTo>
                      <a:lnTo>
                        <a:pt x="580" y="97"/>
                      </a:lnTo>
                      <a:lnTo>
                        <a:pt x="580" y="100"/>
                      </a:lnTo>
                      <a:lnTo>
                        <a:pt x="585" y="104"/>
                      </a:lnTo>
                      <a:lnTo>
                        <a:pt x="590" y="107"/>
                      </a:lnTo>
                      <a:lnTo>
                        <a:pt x="595" y="111"/>
                      </a:lnTo>
                      <a:lnTo>
                        <a:pt x="595" y="114"/>
                      </a:lnTo>
                      <a:lnTo>
                        <a:pt x="600" y="118"/>
                      </a:lnTo>
                      <a:lnTo>
                        <a:pt x="605" y="121"/>
                      </a:lnTo>
                      <a:lnTo>
                        <a:pt x="605" y="125"/>
                      </a:lnTo>
                      <a:lnTo>
                        <a:pt x="610" y="128"/>
                      </a:lnTo>
                      <a:lnTo>
                        <a:pt x="616" y="132"/>
                      </a:lnTo>
                      <a:lnTo>
                        <a:pt x="616" y="135"/>
                      </a:lnTo>
                      <a:lnTo>
                        <a:pt x="616" y="139"/>
                      </a:lnTo>
                      <a:lnTo>
                        <a:pt x="621" y="142"/>
                      </a:lnTo>
                      <a:lnTo>
                        <a:pt x="621" y="146"/>
                      </a:lnTo>
                      <a:lnTo>
                        <a:pt x="626" y="149"/>
                      </a:lnTo>
                      <a:lnTo>
                        <a:pt x="626" y="152"/>
                      </a:lnTo>
                      <a:lnTo>
                        <a:pt x="626" y="156"/>
                      </a:lnTo>
                      <a:lnTo>
                        <a:pt x="626" y="159"/>
                      </a:lnTo>
                      <a:lnTo>
                        <a:pt x="631" y="163"/>
                      </a:lnTo>
                      <a:lnTo>
                        <a:pt x="631" y="166"/>
                      </a:lnTo>
                      <a:lnTo>
                        <a:pt x="631" y="170"/>
                      </a:lnTo>
                      <a:lnTo>
                        <a:pt x="631" y="173"/>
                      </a:lnTo>
                      <a:lnTo>
                        <a:pt x="631" y="177"/>
                      </a:lnTo>
                      <a:lnTo>
                        <a:pt x="631" y="180"/>
                      </a:lnTo>
                      <a:lnTo>
                        <a:pt x="631" y="184"/>
                      </a:lnTo>
                      <a:lnTo>
                        <a:pt x="631" y="187"/>
                      </a:lnTo>
                      <a:lnTo>
                        <a:pt x="631" y="191"/>
                      </a:lnTo>
                      <a:lnTo>
                        <a:pt x="636" y="191"/>
                      </a:lnTo>
                      <a:lnTo>
                        <a:pt x="636" y="194"/>
                      </a:lnTo>
                      <a:lnTo>
                        <a:pt x="636" y="197"/>
                      </a:lnTo>
                      <a:lnTo>
                        <a:pt x="641" y="197"/>
                      </a:lnTo>
                      <a:lnTo>
                        <a:pt x="641" y="201"/>
                      </a:lnTo>
                      <a:lnTo>
                        <a:pt x="646" y="201"/>
                      </a:lnTo>
                      <a:lnTo>
                        <a:pt x="651" y="201"/>
                      </a:lnTo>
                      <a:lnTo>
                        <a:pt x="656" y="201"/>
                      </a:lnTo>
                      <a:lnTo>
                        <a:pt x="661" y="201"/>
                      </a:lnTo>
                      <a:lnTo>
                        <a:pt x="666" y="201"/>
                      </a:lnTo>
                      <a:lnTo>
                        <a:pt x="671" y="201"/>
                      </a:lnTo>
                      <a:lnTo>
                        <a:pt x="677" y="201"/>
                      </a:lnTo>
                      <a:lnTo>
                        <a:pt x="677" y="197"/>
                      </a:lnTo>
                      <a:lnTo>
                        <a:pt x="682" y="197"/>
                      </a:lnTo>
                      <a:lnTo>
                        <a:pt x="682" y="194"/>
                      </a:lnTo>
                      <a:lnTo>
                        <a:pt x="682" y="191"/>
                      </a:lnTo>
                      <a:lnTo>
                        <a:pt x="687" y="191"/>
                      </a:lnTo>
                      <a:lnTo>
                        <a:pt x="687" y="187"/>
                      </a:lnTo>
                      <a:lnTo>
                        <a:pt x="687" y="18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2" name="Freeform 72">
                  <a:extLst>
                    <a:ext uri="{FF2B5EF4-FFF2-40B4-BE49-F238E27FC236}">
                      <a16:creationId xmlns:a16="http://schemas.microsoft.com/office/drawing/2014/main" id="{A0DB6D8F-6891-A743-8EC6-5935E468ED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49" y="1924"/>
                  <a:ext cx="178" cy="125"/>
                </a:xfrm>
                <a:custGeom>
                  <a:avLst/>
                  <a:gdLst>
                    <a:gd name="T0" fmla="*/ 97 w 178"/>
                    <a:gd name="T1" fmla="*/ 125 h 125"/>
                    <a:gd name="T2" fmla="*/ 107 w 178"/>
                    <a:gd name="T3" fmla="*/ 122 h 125"/>
                    <a:gd name="T4" fmla="*/ 117 w 178"/>
                    <a:gd name="T5" fmla="*/ 122 h 125"/>
                    <a:gd name="T6" fmla="*/ 128 w 178"/>
                    <a:gd name="T7" fmla="*/ 118 h 125"/>
                    <a:gd name="T8" fmla="*/ 138 w 178"/>
                    <a:gd name="T9" fmla="*/ 115 h 125"/>
                    <a:gd name="T10" fmla="*/ 143 w 178"/>
                    <a:gd name="T11" fmla="*/ 111 h 125"/>
                    <a:gd name="T12" fmla="*/ 153 w 178"/>
                    <a:gd name="T13" fmla="*/ 108 h 125"/>
                    <a:gd name="T14" fmla="*/ 158 w 178"/>
                    <a:gd name="T15" fmla="*/ 104 h 125"/>
                    <a:gd name="T16" fmla="*/ 163 w 178"/>
                    <a:gd name="T17" fmla="*/ 101 h 125"/>
                    <a:gd name="T18" fmla="*/ 168 w 178"/>
                    <a:gd name="T19" fmla="*/ 94 h 125"/>
                    <a:gd name="T20" fmla="*/ 173 w 178"/>
                    <a:gd name="T21" fmla="*/ 90 h 125"/>
                    <a:gd name="T22" fmla="*/ 173 w 178"/>
                    <a:gd name="T23" fmla="*/ 84 h 125"/>
                    <a:gd name="T24" fmla="*/ 178 w 178"/>
                    <a:gd name="T25" fmla="*/ 77 h 125"/>
                    <a:gd name="T26" fmla="*/ 178 w 178"/>
                    <a:gd name="T27" fmla="*/ 70 h 125"/>
                    <a:gd name="T28" fmla="*/ 178 w 178"/>
                    <a:gd name="T29" fmla="*/ 63 h 125"/>
                    <a:gd name="T30" fmla="*/ 178 w 178"/>
                    <a:gd name="T31" fmla="*/ 56 h 125"/>
                    <a:gd name="T32" fmla="*/ 178 w 178"/>
                    <a:gd name="T33" fmla="*/ 49 h 125"/>
                    <a:gd name="T34" fmla="*/ 173 w 178"/>
                    <a:gd name="T35" fmla="*/ 42 h 125"/>
                    <a:gd name="T36" fmla="*/ 173 w 178"/>
                    <a:gd name="T37" fmla="*/ 35 h 125"/>
                    <a:gd name="T38" fmla="*/ 168 w 178"/>
                    <a:gd name="T39" fmla="*/ 32 h 125"/>
                    <a:gd name="T40" fmla="*/ 163 w 178"/>
                    <a:gd name="T41" fmla="*/ 25 h 125"/>
                    <a:gd name="T42" fmla="*/ 158 w 178"/>
                    <a:gd name="T43" fmla="*/ 21 h 125"/>
                    <a:gd name="T44" fmla="*/ 148 w 178"/>
                    <a:gd name="T45" fmla="*/ 14 h 125"/>
                    <a:gd name="T46" fmla="*/ 143 w 178"/>
                    <a:gd name="T47" fmla="*/ 11 h 125"/>
                    <a:gd name="T48" fmla="*/ 133 w 178"/>
                    <a:gd name="T49" fmla="*/ 7 h 125"/>
                    <a:gd name="T50" fmla="*/ 122 w 178"/>
                    <a:gd name="T51" fmla="*/ 4 h 125"/>
                    <a:gd name="T52" fmla="*/ 112 w 178"/>
                    <a:gd name="T53" fmla="*/ 4 h 125"/>
                    <a:gd name="T54" fmla="*/ 102 w 178"/>
                    <a:gd name="T55" fmla="*/ 4 h 125"/>
                    <a:gd name="T56" fmla="*/ 92 w 178"/>
                    <a:gd name="T57" fmla="*/ 0 h 125"/>
                    <a:gd name="T58" fmla="*/ 82 w 178"/>
                    <a:gd name="T59" fmla="*/ 0 h 125"/>
                    <a:gd name="T60" fmla="*/ 72 w 178"/>
                    <a:gd name="T61" fmla="*/ 4 h 125"/>
                    <a:gd name="T62" fmla="*/ 61 w 178"/>
                    <a:gd name="T63" fmla="*/ 4 h 125"/>
                    <a:gd name="T64" fmla="*/ 51 w 178"/>
                    <a:gd name="T65" fmla="*/ 7 h 125"/>
                    <a:gd name="T66" fmla="*/ 41 w 178"/>
                    <a:gd name="T67" fmla="*/ 11 h 125"/>
                    <a:gd name="T68" fmla="*/ 31 w 178"/>
                    <a:gd name="T69" fmla="*/ 14 h 125"/>
                    <a:gd name="T70" fmla="*/ 26 w 178"/>
                    <a:gd name="T71" fmla="*/ 18 h 125"/>
                    <a:gd name="T72" fmla="*/ 21 w 178"/>
                    <a:gd name="T73" fmla="*/ 25 h 125"/>
                    <a:gd name="T74" fmla="*/ 16 w 178"/>
                    <a:gd name="T75" fmla="*/ 28 h 125"/>
                    <a:gd name="T76" fmla="*/ 11 w 178"/>
                    <a:gd name="T77" fmla="*/ 35 h 125"/>
                    <a:gd name="T78" fmla="*/ 6 w 178"/>
                    <a:gd name="T79" fmla="*/ 42 h 125"/>
                    <a:gd name="T80" fmla="*/ 0 w 178"/>
                    <a:gd name="T81" fmla="*/ 49 h 125"/>
                    <a:gd name="T82" fmla="*/ 0 w 178"/>
                    <a:gd name="T83" fmla="*/ 56 h 125"/>
                    <a:gd name="T84" fmla="*/ 0 w 178"/>
                    <a:gd name="T85" fmla="*/ 63 h 125"/>
                    <a:gd name="T86" fmla="*/ 0 w 178"/>
                    <a:gd name="T87" fmla="*/ 70 h 125"/>
                    <a:gd name="T88" fmla="*/ 0 w 178"/>
                    <a:gd name="T89" fmla="*/ 77 h 125"/>
                    <a:gd name="T90" fmla="*/ 6 w 178"/>
                    <a:gd name="T91" fmla="*/ 84 h 125"/>
                    <a:gd name="T92" fmla="*/ 11 w 178"/>
                    <a:gd name="T93" fmla="*/ 90 h 125"/>
                    <a:gd name="T94" fmla="*/ 16 w 178"/>
                    <a:gd name="T95" fmla="*/ 97 h 125"/>
                    <a:gd name="T96" fmla="*/ 21 w 178"/>
                    <a:gd name="T97" fmla="*/ 101 h 125"/>
                    <a:gd name="T98" fmla="*/ 31 w 178"/>
                    <a:gd name="T99" fmla="*/ 108 h 125"/>
                    <a:gd name="T100" fmla="*/ 36 w 178"/>
                    <a:gd name="T101" fmla="*/ 111 h 125"/>
                    <a:gd name="T102" fmla="*/ 46 w 178"/>
                    <a:gd name="T103" fmla="*/ 118 h 125"/>
                    <a:gd name="T104" fmla="*/ 56 w 178"/>
                    <a:gd name="T105" fmla="*/ 118 h 125"/>
                    <a:gd name="T106" fmla="*/ 67 w 178"/>
                    <a:gd name="T107" fmla="*/ 122 h 125"/>
                    <a:gd name="T108" fmla="*/ 77 w 178"/>
                    <a:gd name="T109" fmla="*/ 125 h 125"/>
                    <a:gd name="T110" fmla="*/ 87 w 178"/>
                    <a:gd name="T111" fmla="*/ 125 h 125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0" t="0" r="r" b="b"/>
                  <a:pathLst>
                    <a:path w="178" h="125">
                      <a:moveTo>
                        <a:pt x="92" y="125"/>
                      </a:moveTo>
                      <a:lnTo>
                        <a:pt x="97" y="125"/>
                      </a:lnTo>
                      <a:lnTo>
                        <a:pt x="102" y="125"/>
                      </a:lnTo>
                      <a:lnTo>
                        <a:pt x="107" y="122"/>
                      </a:lnTo>
                      <a:lnTo>
                        <a:pt x="112" y="122"/>
                      </a:lnTo>
                      <a:lnTo>
                        <a:pt x="117" y="122"/>
                      </a:lnTo>
                      <a:lnTo>
                        <a:pt x="122" y="122"/>
                      </a:lnTo>
                      <a:lnTo>
                        <a:pt x="128" y="118"/>
                      </a:lnTo>
                      <a:lnTo>
                        <a:pt x="133" y="118"/>
                      </a:lnTo>
                      <a:lnTo>
                        <a:pt x="138" y="115"/>
                      </a:lnTo>
                      <a:lnTo>
                        <a:pt x="143" y="115"/>
                      </a:lnTo>
                      <a:lnTo>
                        <a:pt x="143" y="111"/>
                      </a:lnTo>
                      <a:lnTo>
                        <a:pt x="148" y="111"/>
                      </a:lnTo>
                      <a:lnTo>
                        <a:pt x="153" y="108"/>
                      </a:lnTo>
                      <a:lnTo>
                        <a:pt x="153" y="104"/>
                      </a:lnTo>
                      <a:lnTo>
                        <a:pt x="158" y="104"/>
                      </a:lnTo>
                      <a:lnTo>
                        <a:pt x="158" y="101"/>
                      </a:lnTo>
                      <a:lnTo>
                        <a:pt x="163" y="101"/>
                      </a:lnTo>
                      <a:lnTo>
                        <a:pt x="163" y="97"/>
                      </a:lnTo>
                      <a:lnTo>
                        <a:pt x="168" y="94"/>
                      </a:lnTo>
                      <a:lnTo>
                        <a:pt x="168" y="90"/>
                      </a:lnTo>
                      <a:lnTo>
                        <a:pt x="173" y="90"/>
                      </a:lnTo>
                      <a:lnTo>
                        <a:pt x="173" y="87"/>
                      </a:lnTo>
                      <a:lnTo>
                        <a:pt x="173" y="84"/>
                      </a:lnTo>
                      <a:lnTo>
                        <a:pt x="178" y="80"/>
                      </a:lnTo>
                      <a:lnTo>
                        <a:pt x="178" y="77"/>
                      </a:lnTo>
                      <a:lnTo>
                        <a:pt x="178" y="73"/>
                      </a:lnTo>
                      <a:lnTo>
                        <a:pt x="178" y="70"/>
                      </a:lnTo>
                      <a:lnTo>
                        <a:pt x="178" y="66"/>
                      </a:lnTo>
                      <a:lnTo>
                        <a:pt x="178" y="63"/>
                      </a:lnTo>
                      <a:lnTo>
                        <a:pt x="178" y="59"/>
                      </a:lnTo>
                      <a:lnTo>
                        <a:pt x="178" y="56"/>
                      </a:lnTo>
                      <a:lnTo>
                        <a:pt x="178" y="52"/>
                      </a:lnTo>
                      <a:lnTo>
                        <a:pt x="178" y="49"/>
                      </a:lnTo>
                      <a:lnTo>
                        <a:pt x="178" y="45"/>
                      </a:lnTo>
                      <a:lnTo>
                        <a:pt x="173" y="42"/>
                      </a:lnTo>
                      <a:lnTo>
                        <a:pt x="173" y="39"/>
                      </a:lnTo>
                      <a:lnTo>
                        <a:pt x="173" y="35"/>
                      </a:lnTo>
                      <a:lnTo>
                        <a:pt x="168" y="35"/>
                      </a:lnTo>
                      <a:lnTo>
                        <a:pt x="168" y="32"/>
                      </a:lnTo>
                      <a:lnTo>
                        <a:pt x="163" y="28"/>
                      </a:lnTo>
                      <a:lnTo>
                        <a:pt x="163" y="25"/>
                      </a:lnTo>
                      <a:lnTo>
                        <a:pt x="158" y="25"/>
                      </a:lnTo>
                      <a:lnTo>
                        <a:pt x="158" y="21"/>
                      </a:lnTo>
                      <a:lnTo>
                        <a:pt x="153" y="18"/>
                      </a:lnTo>
                      <a:lnTo>
                        <a:pt x="148" y="14"/>
                      </a:lnTo>
                      <a:lnTo>
                        <a:pt x="143" y="14"/>
                      </a:lnTo>
                      <a:lnTo>
                        <a:pt x="143" y="11"/>
                      </a:lnTo>
                      <a:lnTo>
                        <a:pt x="138" y="11"/>
                      </a:lnTo>
                      <a:lnTo>
                        <a:pt x="133" y="7"/>
                      </a:lnTo>
                      <a:lnTo>
                        <a:pt x="128" y="7"/>
                      </a:lnTo>
                      <a:lnTo>
                        <a:pt x="122" y="4"/>
                      </a:lnTo>
                      <a:lnTo>
                        <a:pt x="117" y="4"/>
                      </a:lnTo>
                      <a:lnTo>
                        <a:pt x="112" y="4"/>
                      </a:lnTo>
                      <a:lnTo>
                        <a:pt x="107" y="4"/>
                      </a:lnTo>
                      <a:lnTo>
                        <a:pt x="102" y="4"/>
                      </a:lnTo>
                      <a:lnTo>
                        <a:pt x="97" y="0"/>
                      </a:lnTo>
                      <a:lnTo>
                        <a:pt x="92" y="0"/>
                      </a:lnTo>
                      <a:lnTo>
                        <a:pt x="87" y="0"/>
                      </a:lnTo>
                      <a:lnTo>
                        <a:pt x="82" y="0"/>
                      </a:lnTo>
                      <a:lnTo>
                        <a:pt x="77" y="4"/>
                      </a:lnTo>
                      <a:lnTo>
                        <a:pt x="72" y="4"/>
                      </a:lnTo>
                      <a:lnTo>
                        <a:pt x="67" y="4"/>
                      </a:lnTo>
                      <a:lnTo>
                        <a:pt x="61" y="4"/>
                      </a:lnTo>
                      <a:lnTo>
                        <a:pt x="56" y="7"/>
                      </a:lnTo>
                      <a:lnTo>
                        <a:pt x="51" y="7"/>
                      </a:lnTo>
                      <a:lnTo>
                        <a:pt x="46" y="7"/>
                      </a:lnTo>
                      <a:lnTo>
                        <a:pt x="41" y="11"/>
                      </a:lnTo>
                      <a:lnTo>
                        <a:pt x="36" y="14"/>
                      </a:lnTo>
                      <a:lnTo>
                        <a:pt x="31" y="14"/>
                      </a:lnTo>
                      <a:lnTo>
                        <a:pt x="31" y="18"/>
                      </a:lnTo>
                      <a:lnTo>
                        <a:pt x="26" y="18"/>
                      </a:lnTo>
                      <a:lnTo>
                        <a:pt x="26" y="21"/>
                      </a:lnTo>
                      <a:lnTo>
                        <a:pt x="21" y="25"/>
                      </a:lnTo>
                      <a:lnTo>
                        <a:pt x="16" y="25"/>
                      </a:lnTo>
                      <a:lnTo>
                        <a:pt x="16" y="28"/>
                      </a:lnTo>
                      <a:lnTo>
                        <a:pt x="11" y="32"/>
                      </a:lnTo>
                      <a:lnTo>
                        <a:pt x="11" y="35"/>
                      </a:lnTo>
                      <a:lnTo>
                        <a:pt x="6" y="39"/>
                      </a:lnTo>
                      <a:lnTo>
                        <a:pt x="6" y="42"/>
                      </a:lnTo>
                      <a:lnTo>
                        <a:pt x="6" y="45"/>
                      </a:lnTo>
                      <a:lnTo>
                        <a:pt x="0" y="49"/>
                      </a:lnTo>
                      <a:lnTo>
                        <a:pt x="0" y="52"/>
                      </a:lnTo>
                      <a:lnTo>
                        <a:pt x="0" y="56"/>
                      </a:lnTo>
                      <a:lnTo>
                        <a:pt x="0" y="59"/>
                      </a:lnTo>
                      <a:lnTo>
                        <a:pt x="0" y="63"/>
                      </a:lnTo>
                      <a:lnTo>
                        <a:pt x="0" y="66"/>
                      </a:lnTo>
                      <a:lnTo>
                        <a:pt x="0" y="70"/>
                      </a:lnTo>
                      <a:lnTo>
                        <a:pt x="0" y="73"/>
                      </a:lnTo>
                      <a:lnTo>
                        <a:pt x="0" y="77"/>
                      </a:lnTo>
                      <a:lnTo>
                        <a:pt x="6" y="80"/>
                      </a:lnTo>
                      <a:lnTo>
                        <a:pt x="6" y="84"/>
                      </a:lnTo>
                      <a:lnTo>
                        <a:pt x="6" y="87"/>
                      </a:lnTo>
                      <a:lnTo>
                        <a:pt x="11" y="90"/>
                      </a:lnTo>
                      <a:lnTo>
                        <a:pt x="11" y="94"/>
                      </a:lnTo>
                      <a:lnTo>
                        <a:pt x="16" y="97"/>
                      </a:lnTo>
                      <a:lnTo>
                        <a:pt x="16" y="101"/>
                      </a:lnTo>
                      <a:lnTo>
                        <a:pt x="21" y="101"/>
                      </a:lnTo>
                      <a:lnTo>
                        <a:pt x="26" y="104"/>
                      </a:lnTo>
                      <a:lnTo>
                        <a:pt x="31" y="108"/>
                      </a:lnTo>
                      <a:lnTo>
                        <a:pt x="31" y="111"/>
                      </a:lnTo>
                      <a:lnTo>
                        <a:pt x="36" y="111"/>
                      </a:lnTo>
                      <a:lnTo>
                        <a:pt x="41" y="115"/>
                      </a:lnTo>
                      <a:lnTo>
                        <a:pt x="46" y="118"/>
                      </a:lnTo>
                      <a:lnTo>
                        <a:pt x="51" y="118"/>
                      </a:lnTo>
                      <a:lnTo>
                        <a:pt x="56" y="118"/>
                      </a:lnTo>
                      <a:lnTo>
                        <a:pt x="61" y="122"/>
                      </a:lnTo>
                      <a:lnTo>
                        <a:pt x="67" y="122"/>
                      </a:lnTo>
                      <a:lnTo>
                        <a:pt x="72" y="122"/>
                      </a:lnTo>
                      <a:lnTo>
                        <a:pt x="77" y="125"/>
                      </a:lnTo>
                      <a:lnTo>
                        <a:pt x="82" y="125"/>
                      </a:lnTo>
                      <a:lnTo>
                        <a:pt x="87" y="125"/>
                      </a:lnTo>
                      <a:lnTo>
                        <a:pt x="92" y="1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3" name="Oval 73">
                  <a:extLst>
                    <a:ext uri="{FF2B5EF4-FFF2-40B4-BE49-F238E27FC236}">
                      <a16:creationId xmlns:a16="http://schemas.microsoft.com/office/drawing/2014/main" id="{CC31481F-423E-0B48-BC35-6345E3DD46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96" y="2160"/>
                  <a:ext cx="96" cy="96"/>
                </a:xfrm>
                <a:prstGeom prst="ellipse">
                  <a:avLst/>
                </a:prstGeom>
                <a:noFill/>
                <a:ln w="3810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BFB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5pPr>
                  <a:lvl6pPr marL="25146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6pPr>
                  <a:lvl7pPr marL="29718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7pPr>
                  <a:lvl8pPr marL="34290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8pPr>
                  <a:lvl9pPr marL="38862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9pPr>
                </a:lstStyle>
                <a:p>
                  <a:pPr algn="l" rtl="0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800"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24" name="Oval 74">
                  <a:extLst>
                    <a:ext uri="{FF2B5EF4-FFF2-40B4-BE49-F238E27FC236}">
                      <a16:creationId xmlns:a16="http://schemas.microsoft.com/office/drawing/2014/main" id="{18F271BF-A914-6447-8C02-77B11E94E4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40" y="2160"/>
                  <a:ext cx="96" cy="96"/>
                </a:xfrm>
                <a:prstGeom prst="ellipse">
                  <a:avLst/>
                </a:prstGeom>
                <a:noFill/>
                <a:ln w="3810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BFB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5pPr>
                  <a:lvl6pPr marL="25146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6pPr>
                  <a:lvl7pPr marL="29718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7pPr>
                  <a:lvl8pPr marL="34290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8pPr>
                  <a:lvl9pPr marL="38862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9pPr>
                </a:lstStyle>
                <a:p>
                  <a:pPr algn="l" rtl="0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800"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</p:grpSp>
        <p:sp>
          <p:nvSpPr>
            <p:cNvPr id="180" name="Rectangle 7">
              <a:extLst>
                <a:ext uri="{FF2B5EF4-FFF2-40B4-BE49-F238E27FC236}">
                  <a16:creationId xmlns:a16="http://schemas.microsoft.com/office/drawing/2014/main" id="{A606C194-70F2-FA4A-A276-19D840BB62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0600" y="1371600"/>
              <a:ext cx="2319739" cy="41960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Government</a:t>
              </a:r>
            </a:p>
          </p:txBody>
        </p:sp>
        <p:sp>
          <p:nvSpPr>
            <p:cNvPr id="181" name="Rectangle 7">
              <a:extLst>
                <a:ext uri="{FF2B5EF4-FFF2-40B4-BE49-F238E27FC236}">
                  <a16:creationId xmlns:a16="http://schemas.microsoft.com/office/drawing/2014/main" id="{90D0E540-6636-194C-8AFC-655450C8F7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7428" y="1372332"/>
              <a:ext cx="2319739" cy="41960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Internet</a:t>
              </a:r>
            </a:p>
          </p:txBody>
        </p:sp>
        <p:cxnSp>
          <p:nvCxnSpPr>
            <p:cNvPr id="182" name="Straight Arrow Connector 181">
              <a:extLst>
                <a:ext uri="{FF2B5EF4-FFF2-40B4-BE49-F238E27FC236}">
                  <a16:creationId xmlns:a16="http://schemas.microsoft.com/office/drawing/2014/main" id="{02F9C1F6-DCF1-7141-872E-3E1BB745C3E8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990600" y="1791208"/>
              <a:ext cx="522503" cy="647192"/>
            </a:xfrm>
            <a:prstGeom prst="straightConnector1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183" name="Straight Arrow Connector 182">
              <a:extLst>
                <a:ext uri="{FF2B5EF4-FFF2-40B4-BE49-F238E27FC236}">
                  <a16:creationId xmlns:a16="http://schemas.microsoft.com/office/drawing/2014/main" id="{36F60B73-DD12-8D4C-8A6F-89257869582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222458" y="1828800"/>
              <a:ext cx="435142" cy="539195"/>
            </a:xfrm>
            <a:prstGeom prst="straightConnector1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184" name="Straight Arrow Connector 183">
              <a:extLst>
                <a:ext uri="{FF2B5EF4-FFF2-40B4-BE49-F238E27FC236}">
                  <a16:creationId xmlns:a16="http://schemas.microsoft.com/office/drawing/2014/main" id="{B8E3482B-ABE2-A14D-9E82-06AB6EF17D9D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342632" y="1854787"/>
              <a:ext cx="275948" cy="548682"/>
            </a:xfrm>
            <a:prstGeom prst="straightConnector1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185" name="Straight Arrow Connector 184">
              <a:extLst>
                <a:ext uri="{FF2B5EF4-FFF2-40B4-BE49-F238E27FC236}">
                  <a16:creationId xmlns:a16="http://schemas.microsoft.com/office/drawing/2014/main" id="{76788859-EE4F-6049-B144-58D38C9FB12B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637333" y="1778587"/>
              <a:ext cx="180292" cy="624882"/>
            </a:xfrm>
            <a:prstGeom prst="straightConnector1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186" name="Straight Arrow Connector 185">
              <a:extLst>
                <a:ext uri="{FF2B5EF4-FFF2-40B4-BE49-F238E27FC236}">
                  <a16:creationId xmlns:a16="http://schemas.microsoft.com/office/drawing/2014/main" id="{8164C036-49BE-A84F-957B-2661B360CBD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974399" y="1854787"/>
              <a:ext cx="76877" cy="557522"/>
            </a:xfrm>
            <a:prstGeom prst="straightConnector1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189" name="Straight Arrow Connector 188">
              <a:extLst>
                <a:ext uri="{FF2B5EF4-FFF2-40B4-BE49-F238E27FC236}">
                  <a16:creationId xmlns:a16="http://schemas.microsoft.com/office/drawing/2014/main" id="{548D3C27-5770-3F4B-8F79-CD4ABC507E2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255042" y="1867408"/>
              <a:ext cx="37083" cy="621205"/>
            </a:xfrm>
            <a:prstGeom prst="straightConnector1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190" name="Straight Arrow Connector 189">
              <a:extLst>
                <a:ext uri="{FF2B5EF4-FFF2-40B4-BE49-F238E27FC236}">
                  <a16:creationId xmlns:a16="http://schemas.microsoft.com/office/drawing/2014/main" id="{D587D4CB-C441-EF4E-93AA-944C4F177A3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531109" y="1854787"/>
              <a:ext cx="113047" cy="598895"/>
            </a:xfrm>
            <a:prstGeom prst="straightConnector1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191" name="Straight Arrow Connector 190">
              <a:extLst>
                <a:ext uri="{FF2B5EF4-FFF2-40B4-BE49-F238E27FC236}">
                  <a16:creationId xmlns:a16="http://schemas.microsoft.com/office/drawing/2014/main" id="{8571525C-72CA-7446-8742-09BDECC897C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824917" y="1854787"/>
              <a:ext cx="163710" cy="511048"/>
            </a:xfrm>
            <a:prstGeom prst="straightConnector1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192" name="Straight Arrow Connector 191">
              <a:extLst>
                <a:ext uri="{FF2B5EF4-FFF2-40B4-BE49-F238E27FC236}">
                  <a16:creationId xmlns:a16="http://schemas.microsoft.com/office/drawing/2014/main" id="{A00CA9A4-AE42-6E4C-BFC2-E86F00A21E6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021309" y="1880838"/>
              <a:ext cx="260194" cy="531471"/>
            </a:xfrm>
            <a:prstGeom prst="straightConnector1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217" name="Straight Arrow Connector 216">
              <a:extLst>
                <a:ext uri="{FF2B5EF4-FFF2-40B4-BE49-F238E27FC236}">
                  <a16:creationId xmlns:a16="http://schemas.microsoft.com/office/drawing/2014/main" id="{96339EC3-6014-CA4C-AD76-C8168B6A65F9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562600" y="1841421"/>
              <a:ext cx="522503" cy="647192"/>
            </a:xfrm>
            <a:prstGeom prst="straightConnector1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218" name="Straight Arrow Connector 217">
              <a:extLst>
                <a:ext uri="{FF2B5EF4-FFF2-40B4-BE49-F238E27FC236}">
                  <a16:creationId xmlns:a16="http://schemas.microsoft.com/office/drawing/2014/main" id="{3240EC49-7CE0-EF41-9096-D1B06AAB39F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794458" y="1879013"/>
              <a:ext cx="435142" cy="539195"/>
            </a:xfrm>
            <a:prstGeom prst="straightConnector1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219" name="Straight Arrow Connector 218">
              <a:extLst>
                <a:ext uri="{FF2B5EF4-FFF2-40B4-BE49-F238E27FC236}">
                  <a16:creationId xmlns:a16="http://schemas.microsoft.com/office/drawing/2014/main" id="{7527801B-14DC-5746-8107-97C75FC99E72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914632" y="1905000"/>
              <a:ext cx="275948" cy="548682"/>
            </a:xfrm>
            <a:prstGeom prst="straightConnector1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220" name="Straight Arrow Connector 219">
              <a:extLst>
                <a:ext uri="{FF2B5EF4-FFF2-40B4-BE49-F238E27FC236}">
                  <a16:creationId xmlns:a16="http://schemas.microsoft.com/office/drawing/2014/main" id="{F4EEAA5B-47B1-9F4C-B538-55889E275633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209333" y="1828800"/>
              <a:ext cx="180292" cy="624882"/>
            </a:xfrm>
            <a:prstGeom prst="straightConnector1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221" name="Straight Arrow Connector 220">
              <a:extLst>
                <a:ext uri="{FF2B5EF4-FFF2-40B4-BE49-F238E27FC236}">
                  <a16:creationId xmlns:a16="http://schemas.microsoft.com/office/drawing/2014/main" id="{ABE3D926-2764-A94F-9729-AC18B80B8F7F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546399" y="1905000"/>
              <a:ext cx="76877" cy="557522"/>
            </a:xfrm>
            <a:prstGeom prst="straightConnector1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222" name="Straight Arrow Connector 221">
              <a:extLst>
                <a:ext uri="{FF2B5EF4-FFF2-40B4-BE49-F238E27FC236}">
                  <a16:creationId xmlns:a16="http://schemas.microsoft.com/office/drawing/2014/main" id="{4C50BB73-7A9A-1347-A4AB-E6131D36811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827042" y="1917621"/>
              <a:ext cx="37083" cy="621205"/>
            </a:xfrm>
            <a:prstGeom prst="straightConnector1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223" name="Straight Arrow Connector 222">
              <a:extLst>
                <a:ext uri="{FF2B5EF4-FFF2-40B4-BE49-F238E27FC236}">
                  <a16:creationId xmlns:a16="http://schemas.microsoft.com/office/drawing/2014/main" id="{F53E4FA1-7359-B643-A68A-D17C17E55AF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103109" y="1905000"/>
              <a:ext cx="113047" cy="598895"/>
            </a:xfrm>
            <a:prstGeom prst="straightConnector1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224" name="Straight Arrow Connector 223">
              <a:extLst>
                <a:ext uri="{FF2B5EF4-FFF2-40B4-BE49-F238E27FC236}">
                  <a16:creationId xmlns:a16="http://schemas.microsoft.com/office/drawing/2014/main" id="{FD7D40D8-809B-794B-A133-E93342EBF3F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396917" y="1905000"/>
              <a:ext cx="163710" cy="511048"/>
            </a:xfrm>
            <a:prstGeom prst="straightConnector1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225" name="Straight Arrow Connector 224">
              <a:extLst>
                <a:ext uri="{FF2B5EF4-FFF2-40B4-BE49-F238E27FC236}">
                  <a16:creationId xmlns:a16="http://schemas.microsoft.com/office/drawing/2014/main" id="{94B90E54-717F-624F-B62C-7B0F245D02D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593309" y="1931051"/>
              <a:ext cx="260194" cy="531471"/>
            </a:xfrm>
            <a:prstGeom prst="straightConnector1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triangle"/>
              <a:tailEnd type="triangle"/>
            </a:ln>
            <a:effectLst/>
          </p:spPr>
        </p:cxnSp>
      </p:grpSp>
      <p:cxnSp>
        <p:nvCxnSpPr>
          <p:cNvPr id="228" name="Straight Arrow Connector 227">
            <a:extLst>
              <a:ext uri="{FF2B5EF4-FFF2-40B4-BE49-F238E27FC236}">
                <a16:creationId xmlns:a16="http://schemas.microsoft.com/office/drawing/2014/main" id="{35AFACD0-B909-274C-AA9F-9F50AC05AD75}"/>
              </a:ext>
            </a:extLst>
          </p:cNvPr>
          <p:cNvCxnSpPr>
            <a:cxnSpLocks/>
            <a:stCxn id="21531" idx="4"/>
          </p:cNvCxnSpPr>
          <p:nvPr/>
        </p:nvCxnSpPr>
        <p:spPr bwMode="auto">
          <a:xfrm>
            <a:off x="1934854" y="2926040"/>
            <a:ext cx="62348" cy="300411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B62DB125-DF70-4C41-B70B-36A71F6EA52F}"/>
              </a:ext>
            </a:extLst>
          </p:cNvPr>
          <p:cNvGrpSpPr/>
          <p:nvPr/>
        </p:nvGrpSpPr>
        <p:grpSpPr>
          <a:xfrm>
            <a:off x="1752600" y="2191207"/>
            <a:ext cx="4936508" cy="753426"/>
            <a:chOff x="1752600" y="2191207"/>
            <a:chExt cx="4936508" cy="753426"/>
          </a:xfrm>
        </p:grpSpPr>
        <p:sp>
          <p:nvSpPr>
            <p:cNvPr id="21531" name="Oval 21530">
              <a:extLst>
                <a:ext uri="{FF2B5EF4-FFF2-40B4-BE49-F238E27FC236}">
                  <a16:creationId xmlns:a16="http://schemas.microsoft.com/office/drawing/2014/main" id="{CD810903-6D3D-734A-983C-EF38FBCD2FE0}"/>
                </a:ext>
              </a:extLst>
            </p:cNvPr>
            <p:cNvSpPr/>
            <p:nvPr/>
          </p:nvSpPr>
          <p:spPr bwMode="auto">
            <a:xfrm>
              <a:off x="1752600" y="2191207"/>
              <a:ext cx="364508" cy="734833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-106" charset="0"/>
              </a:endParaRPr>
            </a:p>
          </p:txBody>
        </p:sp>
        <p:sp>
          <p:nvSpPr>
            <p:cNvPr id="231" name="Oval 230">
              <a:extLst>
                <a:ext uri="{FF2B5EF4-FFF2-40B4-BE49-F238E27FC236}">
                  <a16:creationId xmlns:a16="http://schemas.microsoft.com/office/drawing/2014/main" id="{40234534-BDAE-3442-8F3E-CA3904F2AAD4}"/>
                </a:ext>
              </a:extLst>
            </p:cNvPr>
            <p:cNvSpPr/>
            <p:nvPr/>
          </p:nvSpPr>
          <p:spPr bwMode="auto">
            <a:xfrm>
              <a:off x="6324600" y="2209800"/>
              <a:ext cx="364508" cy="734833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-106" charset="0"/>
              </a:endParaRPr>
            </a:p>
          </p:txBody>
        </p:sp>
      </p:grpSp>
      <p:cxnSp>
        <p:nvCxnSpPr>
          <p:cNvPr id="232" name="Straight Arrow Connector 231">
            <a:extLst>
              <a:ext uri="{FF2B5EF4-FFF2-40B4-BE49-F238E27FC236}">
                <a16:creationId xmlns:a16="http://schemas.microsoft.com/office/drawing/2014/main" id="{C634D818-95B0-7749-8939-DF1F6CD086BC}"/>
              </a:ext>
            </a:extLst>
          </p:cNvPr>
          <p:cNvCxnSpPr>
            <a:cxnSpLocks/>
            <a:stCxn id="231" idx="4"/>
          </p:cNvCxnSpPr>
          <p:nvPr/>
        </p:nvCxnSpPr>
        <p:spPr bwMode="auto">
          <a:xfrm>
            <a:off x="6506854" y="2944633"/>
            <a:ext cx="62348" cy="300411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3774905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D51FAD-3D3F-3548-B4FC-748E9042BAB2}"/>
              </a:ext>
            </a:extLst>
          </p:cNvPr>
          <p:cNvSpPr txBox="1"/>
          <p:nvPr/>
        </p:nvSpPr>
        <p:spPr>
          <a:xfrm>
            <a:off x="7852518" y="1828800"/>
            <a:ext cx="1367682" cy="461665"/>
          </a:xfrm>
          <a:prstGeom prst="rect">
            <a:avLst/>
          </a:prstGeom>
          <a:solidFill>
            <a:srgbClr val="92D050">
              <a:alpha val="53000"/>
            </a:srgbClr>
          </a:solidFill>
        </p:spPr>
        <p:txBody>
          <a:bodyPr wrap="none" rtlCol="0">
            <a:spAutoFit/>
          </a:bodyPr>
          <a:lstStyle/>
          <a:p>
            <a:r>
              <a:rPr lang="en-US" altLang="en-US" sz="2400" b="1" dirty="0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Protocol</a:t>
            </a:r>
            <a:endParaRPr lang="en-US" sz="2400" dirty="0"/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CBD4CE3D-DA9A-A948-81C8-124033BFED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175012"/>
            <a:ext cx="8326929" cy="1120388"/>
          </a:xfrm>
        </p:spPr>
        <p:txBody>
          <a:bodyPr/>
          <a:lstStyle/>
          <a:p>
            <a:r>
              <a:rPr lang="en-US" altLang="en-US" sz="3600" b="1" dirty="0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Secure elections</a:t>
            </a:r>
          </a:p>
        </p:txBody>
      </p:sp>
      <p:sp>
        <p:nvSpPr>
          <p:cNvPr id="21521" name="TextBox 1">
            <a:extLst>
              <a:ext uri="{FF2B5EF4-FFF2-40B4-BE49-F238E27FC236}">
                <a16:creationId xmlns:a16="http://schemas.microsoft.com/office/drawing/2014/main" id="{345D54A4-5312-7E42-92CA-911782F87D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08" y="228596"/>
            <a:ext cx="21483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</a:rPr>
              <a:t>[Yao’86,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</a:rPr>
              <a:t>Goldreich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</a:rPr>
              <a:t>-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</a:rPr>
              <a:t>Micali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</a:rPr>
              <a:t>-W ’87]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7EB6571-AC84-974C-8531-B6229F374A09}"/>
              </a:ext>
            </a:extLst>
          </p:cNvPr>
          <p:cNvCxnSpPr>
            <a:cxnSpLocks/>
          </p:cNvCxnSpPr>
          <p:nvPr/>
        </p:nvCxnSpPr>
        <p:spPr bwMode="auto">
          <a:xfrm>
            <a:off x="4646874" y="1371600"/>
            <a:ext cx="499" cy="3124200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4703D90C-F9CA-A547-8CDA-953022D5D6A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28600" y="4495800"/>
            <a:ext cx="8784128" cy="7204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4" name="Text Box 53">
            <a:extLst>
              <a:ext uri="{FF2B5EF4-FFF2-40B4-BE49-F238E27FC236}">
                <a16:creationId xmlns:a16="http://schemas.microsoft.com/office/drawing/2014/main" id="{A4090006-327C-A145-94FE-8664CFD030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579204"/>
            <a:ext cx="89154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l" eaLnBrk="1" hangingPunct="1"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Definition:  </a:t>
            </a:r>
            <a:r>
              <a:rPr lang="en-US" altLang="en-US" sz="2800" b="1" dirty="0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Protocol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is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secure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if for 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every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efficient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algorithm, and </a:t>
            </a:r>
            <a:r>
              <a:rPr lang="en-US" altLang="en-US" sz="2800" b="1" i="1" dirty="0">
                <a:solidFill>
                  <a:srgbClr val="0000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every</a:t>
            </a:r>
            <a:r>
              <a:rPr lang="en-US" altLang="en-US" sz="2800" b="1" dirty="0">
                <a:solidFill>
                  <a:srgbClr val="0000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b="1" dirty="0">
                <a:solidFill>
                  <a:srgbClr val="00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player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sz="2800" b="1" dirty="0">
              <a:solidFill>
                <a:prstClr val="black"/>
              </a:solidFill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15D8D9E-3877-6A42-8E61-4107E2865DD1}"/>
              </a:ext>
            </a:extLst>
          </p:cNvPr>
          <p:cNvGrpSpPr/>
          <p:nvPr/>
        </p:nvGrpSpPr>
        <p:grpSpPr>
          <a:xfrm>
            <a:off x="4907279" y="5029200"/>
            <a:ext cx="1237868" cy="565176"/>
            <a:chOff x="6120856" y="6130244"/>
            <a:chExt cx="1237868" cy="565176"/>
          </a:xfrm>
        </p:grpSpPr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DA9A7AF6-009A-034B-AF08-2CF29AF45EA6}"/>
                </a:ext>
              </a:extLst>
            </p:cNvPr>
            <p:cNvSpPr txBox="1"/>
            <p:nvPr/>
          </p:nvSpPr>
          <p:spPr>
            <a:xfrm>
              <a:off x="6120856" y="6135305"/>
              <a:ext cx="522900" cy="523220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</a:rPr>
                <a:t>p</a:t>
              </a:r>
              <a:r>
                <a:rPr kumimoji="0" lang="en-US" sz="2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</a:rPr>
                <a:t>0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CBD396F1-F1D8-2E4B-AC16-552B305F2303}"/>
                </a:ext>
              </a:extLst>
            </p:cNvPr>
            <p:cNvSpPr txBox="1"/>
            <p:nvPr/>
          </p:nvSpPr>
          <p:spPr>
            <a:xfrm>
              <a:off x="6874297" y="6130244"/>
              <a:ext cx="484427" cy="523220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FFFF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</a:rPr>
                <a:t>p</a:t>
              </a:r>
              <a:r>
                <a:rPr kumimoji="0" lang="en-US" sz="2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</a:rPr>
                <a:t>1</a:t>
              </a:r>
            </a:p>
          </p:txBody>
        </p:sp>
        <p:sp>
          <p:nvSpPr>
            <p:cNvPr id="134" name="Text Box 57">
              <a:extLst>
                <a:ext uri="{FF2B5EF4-FFF2-40B4-BE49-F238E27FC236}">
                  <a16:creationId xmlns:a16="http://schemas.microsoft.com/office/drawing/2014/main" id="{FBEB1BEB-19B1-D744-8591-BC265FCC62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87548" y="6172200"/>
              <a:ext cx="38183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  <a:sym typeface="Symbol" pitchFamily="2" charset="2"/>
                </a:rPr>
                <a:t></a:t>
              </a:r>
              <a:endPara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7147506-C990-FF4B-87A9-5C042858BE56}"/>
              </a:ext>
            </a:extLst>
          </p:cNvPr>
          <p:cNvGrpSpPr/>
          <p:nvPr/>
        </p:nvGrpSpPr>
        <p:grpSpPr>
          <a:xfrm>
            <a:off x="990633" y="3226451"/>
            <a:ext cx="7086567" cy="1193149"/>
            <a:chOff x="990633" y="3226451"/>
            <a:chExt cx="7086567" cy="1193149"/>
          </a:xfrm>
        </p:grpSpPr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4C796110-E16D-9B4B-952C-6EC3DB382A24}"/>
                </a:ext>
              </a:extLst>
            </p:cNvPr>
            <p:cNvSpPr txBox="1"/>
            <p:nvPr/>
          </p:nvSpPr>
          <p:spPr>
            <a:xfrm>
              <a:off x="1916743" y="3896380"/>
              <a:ext cx="522900" cy="523220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FFFF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</a:rPr>
                <a:t>p</a:t>
              </a:r>
              <a:r>
                <a:rPr kumimoji="0" lang="en-US" sz="2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</a:rPr>
                <a:t>0</a:t>
              </a:r>
            </a:p>
          </p:txBody>
        </p:sp>
        <p:sp>
          <p:nvSpPr>
            <p:cNvPr id="127" name="Rectangle 7">
              <a:extLst>
                <a:ext uri="{FF2B5EF4-FFF2-40B4-BE49-F238E27FC236}">
                  <a16:creationId xmlns:a16="http://schemas.microsoft.com/office/drawing/2014/main" id="{E3107266-E7DE-0F49-89AC-CEC10C3215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0633" y="3226451"/>
              <a:ext cx="2319739" cy="41960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Algorithm A</a:t>
              </a: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A2045780-65D3-0F4E-AAEA-3131A43547F3}"/>
                </a:ext>
              </a:extLst>
            </p:cNvPr>
            <p:cNvSpPr txBox="1"/>
            <p:nvPr/>
          </p:nvSpPr>
          <p:spPr>
            <a:xfrm>
              <a:off x="6639761" y="3896380"/>
              <a:ext cx="484427" cy="523220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FFFF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</a:rPr>
                <a:t>p</a:t>
              </a:r>
              <a:r>
                <a:rPr kumimoji="0" lang="en-US" sz="2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</a:rPr>
                <a:t>1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E2E4DA5D-0627-F04B-AA70-3750BBFE00C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167789" y="3646791"/>
              <a:ext cx="0" cy="315609"/>
            </a:xfrm>
            <a:prstGeom prst="straightConnector1">
              <a:avLst/>
            </a:prstGeom>
            <a:ln w="57150"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Rectangle 7">
              <a:extLst>
                <a:ext uri="{FF2B5EF4-FFF2-40B4-BE49-F238E27FC236}">
                  <a16:creationId xmlns:a16="http://schemas.microsoft.com/office/drawing/2014/main" id="{3F060A70-3185-174C-A9EC-B1B5EB5815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7461" y="3227183"/>
              <a:ext cx="2319739" cy="41960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Algorithm A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CF31D38-6BED-3742-BB2F-3DB36DB19EC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858000" y="3646791"/>
              <a:ext cx="0" cy="315609"/>
            </a:xfrm>
            <a:prstGeom prst="straightConnector1">
              <a:avLst/>
            </a:prstGeom>
            <a:ln w="57150"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1530" name="Group 21529">
            <a:extLst>
              <a:ext uri="{FF2B5EF4-FFF2-40B4-BE49-F238E27FC236}">
                <a16:creationId xmlns:a16="http://schemas.microsoft.com/office/drawing/2014/main" id="{12F4CBF1-492E-C54A-B85B-3409EB596394}"/>
              </a:ext>
            </a:extLst>
          </p:cNvPr>
          <p:cNvGrpSpPr/>
          <p:nvPr/>
        </p:nvGrpSpPr>
        <p:grpSpPr>
          <a:xfrm>
            <a:off x="762000" y="1371600"/>
            <a:ext cx="7565194" cy="1341120"/>
            <a:chOff x="807721" y="1371600"/>
            <a:chExt cx="7565194" cy="1341120"/>
          </a:xfrm>
        </p:grpSpPr>
        <p:grpSp>
          <p:nvGrpSpPr>
            <p:cNvPr id="24" name="Group 78">
              <a:extLst>
                <a:ext uri="{FF2B5EF4-FFF2-40B4-BE49-F238E27FC236}">
                  <a16:creationId xmlns:a16="http://schemas.microsoft.com/office/drawing/2014/main" id="{E4ECA8A3-5266-314B-A8F4-7A5133D9305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07721" y="2438400"/>
              <a:ext cx="2962715" cy="274320"/>
              <a:chOff x="144" y="2400"/>
              <a:chExt cx="5393" cy="384"/>
            </a:xfrm>
          </p:grpSpPr>
          <p:grpSp>
            <p:nvGrpSpPr>
              <p:cNvPr id="25" name="Group 21">
                <a:extLst>
                  <a:ext uri="{FF2B5EF4-FFF2-40B4-BE49-F238E27FC236}">
                    <a16:creationId xmlns:a16="http://schemas.microsoft.com/office/drawing/2014/main" id="{9C44AE18-3F90-8942-A89D-6CE039DB9AC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87" y="2499"/>
                <a:ext cx="381" cy="285"/>
                <a:chOff x="672" y="2595"/>
                <a:chExt cx="381" cy="285"/>
              </a:xfrm>
            </p:grpSpPr>
            <p:sp>
              <p:nvSpPr>
                <p:cNvPr id="86" name="Freeform 8">
                  <a:extLst>
                    <a:ext uri="{FF2B5EF4-FFF2-40B4-BE49-F238E27FC236}">
                      <a16:creationId xmlns:a16="http://schemas.microsoft.com/office/drawing/2014/main" id="{2E79AAC4-8728-3542-AF7F-3DE6146970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2" y="2595"/>
                  <a:ext cx="381" cy="285"/>
                </a:xfrm>
                <a:custGeom>
                  <a:avLst/>
                  <a:gdLst>
                    <a:gd name="T0" fmla="*/ 8 w 1905"/>
                    <a:gd name="T1" fmla="*/ 6 h 1995"/>
                    <a:gd name="T2" fmla="*/ 10 w 1905"/>
                    <a:gd name="T3" fmla="*/ 6 h 1995"/>
                    <a:gd name="T4" fmla="*/ 11 w 1905"/>
                    <a:gd name="T5" fmla="*/ 6 h 1995"/>
                    <a:gd name="T6" fmla="*/ 12 w 1905"/>
                    <a:gd name="T7" fmla="*/ 5 h 1995"/>
                    <a:gd name="T8" fmla="*/ 12 w 1905"/>
                    <a:gd name="T9" fmla="*/ 5 h 1995"/>
                    <a:gd name="T10" fmla="*/ 13 w 1905"/>
                    <a:gd name="T11" fmla="*/ 5 h 1995"/>
                    <a:gd name="T12" fmla="*/ 14 w 1905"/>
                    <a:gd name="T13" fmla="*/ 5 h 1995"/>
                    <a:gd name="T14" fmla="*/ 14 w 1905"/>
                    <a:gd name="T15" fmla="*/ 4 h 1995"/>
                    <a:gd name="T16" fmla="*/ 15 w 1905"/>
                    <a:gd name="T17" fmla="*/ 4 h 1995"/>
                    <a:gd name="T18" fmla="*/ 15 w 1905"/>
                    <a:gd name="T19" fmla="*/ 3 h 1995"/>
                    <a:gd name="T20" fmla="*/ 15 w 1905"/>
                    <a:gd name="T21" fmla="*/ 3 h 1995"/>
                    <a:gd name="T22" fmla="*/ 15 w 1905"/>
                    <a:gd name="T23" fmla="*/ 2 h 1995"/>
                    <a:gd name="T24" fmla="*/ 15 w 1905"/>
                    <a:gd name="T25" fmla="*/ 2 h 1995"/>
                    <a:gd name="T26" fmla="*/ 14 w 1905"/>
                    <a:gd name="T27" fmla="*/ 2 h 1995"/>
                    <a:gd name="T28" fmla="*/ 14 w 1905"/>
                    <a:gd name="T29" fmla="*/ 1 h 1995"/>
                    <a:gd name="T30" fmla="*/ 13 w 1905"/>
                    <a:gd name="T31" fmla="*/ 1 h 1995"/>
                    <a:gd name="T32" fmla="*/ 12 w 1905"/>
                    <a:gd name="T33" fmla="*/ 1 h 1995"/>
                    <a:gd name="T34" fmla="*/ 12 w 1905"/>
                    <a:gd name="T35" fmla="*/ 0 h 1995"/>
                    <a:gd name="T36" fmla="*/ 11 w 1905"/>
                    <a:gd name="T37" fmla="*/ 0 h 1995"/>
                    <a:gd name="T38" fmla="*/ 10 w 1905"/>
                    <a:gd name="T39" fmla="*/ 0 h 1995"/>
                    <a:gd name="T40" fmla="*/ 8 w 1905"/>
                    <a:gd name="T41" fmla="*/ 0 h 1995"/>
                    <a:gd name="T42" fmla="*/ 7 w 1905"/>
                    <a:gd name="T43" fmla="*/ 0 h 1995"/>
                    <a:gd name="T44" fmla="*/ 6 w 1905"/>
                    <a:gd name="T45" fmla="*/ 0 h 1995"/>
                    <a:gd name="T46" fmla="*/ 5 w 1905"/>
                    <a:gd name="T47" fmla="*/ 0 h 1995"/>
                    <a:gd name="T48" fmla="*/ 4 w 1905"/>
                    <a:gd name="T49" fmla="*/ 0 h 1995"/>
                    <a:gd name="T50" fmla="*/ 3 w 1905"/>
                    <a:gd name="T51" fmla="*/ 1 h 1995"/>
                    <a:gd name="T52" fmla="*/ 2 w 1905"/>
                    <a:gd name="T53" fmla="*/ 1 h 1995"/>
                    <a:gd name="T54" fmla="*/ 2 w 1905"/>
                    <a:gd name="T55" fmla="*/ 1 h 1995"/>
                    <a:gd name="T56" fmla="*/ 1 w 1905"/>
                    <a:gd name="T57" fmla="*/ 2 h 1995"/>
                    <a:gd name="T58" fmla="*/ 0 w 1905"/>
                    <a:gd name="T59" fmla="*/ 2 h 1995"/>
                    <a:gd name="T60" fmla="*/ 0 w 1905"/>
                    <a:gd name="T61" fmla="*/ 2 h 1995"/>
                    <a:gd name="T62" fmla="*/ 0 w 1905"/>
                    <a:gd name="T63" fmla="*/ 3 h 1995"/>
                    <a:gd name="T64" fmla="*/ 0 w 1905"/>
                    <a:gd name="T65" fmla="*/ 3 h 1995"/>
                    <a:gd name="T66" fmla="*/ 0 w 1905"/>
                    <a:gd name="T67" fmla="*/ 4 h 1995"/>
                    <a:gd name="T68" fmla="*/ 1 w 1905"/>
                    <a:gd name="T69" fmla="*/ 4 h 1995"/>
                    <a:gd name="T70" fmla="*/ 1 w 1905"/>
                    <a:gd name="T71" fmla="*/ 4 h 1995"/>
                    <a:gd name="T72" fmla="*/ 2 w 1905"/>
                    <a:gd name="T73" fmla="*/ 5 h 1995"/>
                    <a:gd name="T74" fmla="*/ 2 w 1905"/>
                    <a:gd name="T75" fmla="*/ 5 h 1995"/>
                    <a:gd name="T76" fmla="*/ 3 w 1905"/>
                    <a:gd name="T77" fmla="*/ 5 h 1995"/>
                    <a:gd name="T78" fmla="*/ 4 w 1905"/>
                    <a:gd name="T79" fmla="*/ 6 h 1995"/>
                    <a:gd name="T80" fmla="*/ 5 w 1905"/>
                    <a:gd name="T81" fmla="*/ 6 h 1995"/>
                    <a:gd name="T82" fmla="*/ 6 w 1905"/>
                    <a:gd name="T83" fmla="*/ 6 h 1995"/>
                    <a:gd name="T84" fmla="*/ 8 w 1905"/>
                    <a:gd name="T85" fmla="*/ 6 h 1995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1905" h="1995">
                      <a:moveTo>
                        <a:pt x="953" y="1995"/>
                      </a:moveTo>
                      <a:lnTo>
                        <a:pt x="1002" y="1994"/>
                      </a:lnTo>
                      <a:lnTo>
                        <a:pt x="1050" y="1990"/>
                      </a:lnTo>
                      <a:lnTo>
                        <a:pt x="1097" y="1983"/>
                      </a:lnTo>
                      <a:lnTo>
                        <a:pt x="1144" y="1975"/>
                      </a:lnTo>
                      <a:lnTo>
                        <a:pt x="1190" y="1963"/>
                      </a:lnTo>
                      <a:lnTo>
                        <a:pt x="1236" y="1950"/>
                      </a:lnTo>
                      <a:lnTo>
                        <a:pt x="1280" y="1935"/>
                      </a:lnTo>
                      <a:lnTo>
                        <a:pt x="1323" y="1917"/>
                      </a:lnTo>
                      <a:lnTo>
                        <a:pt x="1365" y="1897"/>
                      </a:lnTo>
                      <a:lnTo>
                        <a:pt x="1406" y="1875"/>
                      </a:lnTo>
                      <a:lnTo>
                        <a:pt x="1446" y="1851"/>
                      </a:lnTo>
                      <a:lnTo>
                        <a:pt x="1485" y="1825"/>
                      </a:lnTo>
                      <a:lnTo>
                        <a:pt x="1523" y="1797"/>
                      </a:lnTo>
                      <a:lnTo>
                        <a:pt x="1559" y="1768"/>
                      </a:lnTo>
                      <a:lnTo>
                        <a:pt x="1593" y="1736"/>
                      </a:lnTo>
                      <a:lnTo>
                        <a:pt x="1626" y="1703"/>
                      </a:lnTo>
                      <a:lnTo>
                        <a:pt x="1657" y="1669"/>
                      </a:lnTo>
                      <a:lnTo>
                        <a:pt x="1687" y="1632"/>
                      </a:lnTo>
                      <a:lnTo>
                        <a:pt x="1715" y="1595"/>
                      </a:lnTo>
                      <a:lnTo>
                        <a:pt x="1742" y="1556"/>
                      </a:lnTo>
                      <a:lnTo>
                        <a:pt x="1767" y="1516"/>
                      </a:lnTo>
                      <a:lnTo>
                        <a:pt x="1790" y="1474"/>
                      </a:lnTo>
                      <a:lnTo>
                        <a:pt x="1811" y="1431"/>
                      </a:lnTo>
                      <a:lnTo>
                        <a:pt x="1830" y="1386"/>
                      </a:lnTo>
                      <a:lnTo>
                        <a:pt x="1847" y="1341"/>
                      </a:lnTo>
                      <a:lnTo>
                        <a:pt x="1862" y="1295"/>
                      </a:lnTo>
                      <a:lnTo>
                        <a:pt x="1875" y="1248"/>
                      </a:lnTo>
                      <a:lnTo>
                        <a:pt x="1886" y="1199"/>
                      </a:lnTo>
                      <a:lnTo>
                        <a:pt x="1894" y="1150"/>
                      </a:lnTo>
                      <a:lnTo>
                        <a:pt x="1900" y="1101"/>
                      </a:lnTo>
                      <a:lnTo>
                        <a:pt x="1904" y="1050"/>
                      </a:lnTo>
                      <a:lnTo>
                        <a:pt x="1905" y="999"/>
                      </a:lnTo>
                      <a:lnTo>
                        <a:pt x="1904" y="947"/>
                      </a:lnTo>
                      <a:lnTo>
                        <a:pt x="1900" y="897"/>
                      </a:lnTo>
                      <a:lnTo>
                        <a:pt x="1894" y="846"/>
                      </a:lnTo>
                      <a:lnTo>
                        <a:pt x="1886" y="797"/>
                      </a:lnTo>
                      <a:lnTo>
                        <a:pt x="1875" y="748"/>
                      </a:lnTo>
                      <a:lnTo>
                        <a:pt x="1862" y="701"/>
                      </a:lnTo>
                      <a:lnTo>
                        <a:pt x="1847" y="655"/>
                      </a:lnTo>
                      <a:lnTo>
                        <a:pt x="1830" y="610"/>
                      </a:lnTo>
                      <a:lnTo>
                        <a:pt x="1811" y="565"/>
                      </a:lnTo>
                      <a:lnTo>
                        <a:pt x="1790" y="522"/>
                      </a:lnTo>
                      <a:lnTo>
                        <a:pt x="1767" y="480"/>
                      </a:lnTo>
                      <a:lnTo>
                        <a:pt x="1742" y="440"/>
                      </a:lnTo>
                      <a:lnTo>
                        <a:pt x="1715" y="400"/>
                      </a:lnTo>
                      <a:lnTo>
                        <a:pt x="1687" y="364"/>
                      </a:lnTo>
                      <a:lnTo>
                        <a:pt x="1657" y="327"/>
                      </a:lnTo>
                      <a:lnTo>
                        <a:pt x="1626" y="292"/>
                      </a:lnTo>
                      <a:lnTo>
                        <a:pt x="1593" y="260"/>
                      </a:lnTo>
                      <a:lnTo>
                        <a:pt x="1559" y="228"/>
                      </a:lnTo>
                      <a:lnTo>
                        <a:pt x="1523" y="199"/>
                      </a:lnTo>
                      <a:lnTo>
                        <a:pt x="1485" y="170"/>
                      </a:lnTo>
                      <a:lnTo>
                        <a:pt x="1446" y="144"/>
                      </a:lnTo>
                      <a:lnTo>
                        <a:pt x="1406" y="121"/>
                      </a:lnTo>
                      <a:lnTo>
                        <a:pt x="1365" y="99"/>
                      </a:lnTo>
                      <a:lnTo>
                        <a:pt x="1323" y="79"/>
                      </a:lnTo>
                      <a:lnTo>
                        <a:pt x="1280" y="61"/>
                      </a:lnTo>
                      <a:lnTo>
                        <a:pt x="1236" y="45"/>
                      </a:lnTo>
                      <a:lnTo>
                        <a:pt x="1190" y="32"/>
                      </a:lnTo>
                      <a:lnTo>
                        <a:pt x="1144" y="20"/>
                      </a:lnTo>
                      <a:lnTo>
                        <a:pt x="1097" y="12"/>
                      </a:lnTo>
                      <a:lnTo>
                        <a:pt x="1050" y="5"/>
                      </a:lnTo>
                      <a:lnTo>
                        <a:pt x="1002" y="1"/>
                      </a:lnTo>
                      <a:lnTo>
                        <a:pt x="953" y="0"/>
                      </a:lnTo>
                      <a:lnTo>
                        <a:pt x="903" y="1"/>
                      </a:lnTo>
                      <a:lnTo>
                        <a:pt x="855" y="5"/>
                      </a:lnTo>
                      <a:lnTo>
                        <a:pt x="808" y="12"/>
                      </a:lnTo>
                      <a:lnTo>
                        <a:pt x="761" y="20"/>
                      </a:lnTo>
                      <a:lnTo>
                        <a:pt x="715" y="32"/>
                      </a:lnTo>
                      <a:lnTo>
                        <a:pt x="669" y="45"/>
                      </a:lnTo>
                      <a:lnTo>
                        <a:pt x="625" y="61"/>
                      </a:lnTo>
                      <a:lnTo>
                        <a:pt x="582" y="79"/>
                      </a:lnTo>
                      <a:lnTo>
                        <a:pt x="540" y="99"/>
                      </a:lnTo>
                      <a:lnTo>
                        <a:pt x="499" y="121"/>
                      </a:lnTo>
                      <a:lnTo>
                        <a:pt x="459" y="144"/>
                      </a:lnTo>
                      <a:lnTo>
                        <a:pt x="420" y="170"/>
                      </a:lnTo>
                      <a:lnTo>
                        <a:pt x="382" y="199"/>
                      </a:lnTo>
                      <a:lnTo>
                        <a:pt x="346" y="228"/>
                      </a:lnTo>
                      <a:lnTo>
                        <a:pt x="312" y="260"/>
                      </a:lnTo>
                      <a:lnTo>
                        <a:pt x="279" y="292"/>
                      </a:lnTo>
                      <a:lnTo>
                        <a:pt x="248" y="327"/>
                      </a:lnTo>
                      <a:lnTo>
                        <a:pt x="218" y="364"/>
                      </a:lnTo>
                      <a:lnTo>
                        <a:pt x="190" y="400"/>
                      </a:lnTo>
                      <a:lnTo>
                        <a:pt x="163" y="440"/>
                      </a:lnTo>
                      <a:lnTo>
                        <a:pt x="138" y="480"/>
                      </a:lnTo>
                      <a:lnTo>
                        <a:pt x="115" y="522"/>
                      </a:lnTo>
                      <a:lnTo>
                        <a:pt x="94" y="565"/>
                      </a:lnTo>
                      <a:lnTo>
                        <a:pt x="75" y="610"/>
                      </a:lnTo>
                      <a:lnTo>
                        <a:pt x="58" y="655"/>
                      </a:lnTo>
                      <a:lnTo>
                        <a:pt x="43" y="701"/>
                      </a:lnTo>
                      <a:lnTo>
                        <a:pt x="30" y="748"/>
                      </a:lnTo>
                      <a:lnTo>
                        <a:pt x="19" y="797"/>
                      </a:lnTo>
                      <a:lnTo>
                        <a:pt x="11" y="846"/>
                      </a:lnTo>
                      <a:lnTo>
                        <a:pt x="5" y="897"/>
                      </a:lnTo>
                      <a:lnTo>
                        <a:pt x="1" y="947"/>
                      </a:lnTo>
                      <a:lnTo>
                        <a:pt x="0" y="999"/>
                      </a:lnTo>
                      <a:lnTo>
                        <a:pt x="1" y="1050"/>
                      </a:lnTo>
                      <a:lnTo>
                        <a:pt x="5" y="1101"/>
                      </a:lnTo>
                      <a:lnTo>
                        <a:pt x="11" y="1150"/>
                      </a:lnTo>
                      <a:lnTo>
                        <a:pt x="19" y="1199"/>
                      </a:lnTo>
                      <a:lnTo>
                        <a:pt x="30" y="1248"/>
                      </a:lnTo>
                      <a:lnTo>
                        <a:pt x="43" y="1295"/>
                      </a:lnTo>
                      <a:lnTo>
                        <a:pt x="58" y="1341"/>
                      </a:lnTo>
                      <a:lnTo>
                        <a:pt x="75" y="1386"/>
                      </a:lnTo>
                      <a:lnTo>
                        <a:pt x="94" y="1431"/>
                      </a:lnTo>
                      <a:lnTo>
                        <a:pt x="115" y="1474"/>
                      </a:lnTo>
                      <a:lnTo>
                        <a:pt x="138" y="1516"/>
                      </a:lnTo>
                      <a:lnTo>
                        <a:pt x="163" y="1556"/>
                      </a:lnTo>
                      <a:lnTo>
                        <a:pt x="190" y="1595"/>
                      </a:lnTo>
                      <a:lnTo>
                        <a:pt x="218" y="1632"/>
                      </a:lnTo>
                      <a:lnTo>
                        <a:pt x="248" y="1669"/>
                      </a:lnTo>
                      <a:lnTo>
                        <a:pt x="279" y="1703"/>
                      </a:lnTo>
                      <a:lnTo>
                        <a:pt x="312" y="1736"/>
                      </a:lnTo>
                      <a:lnTo>
                        <a:pt x="346" y="1768"/>
                      </a:lnTo>
                      <a:lnTo>
                        <a:pt x="382" y="1797"/>
                      </a:lnTo>
                      <a:lnTo>
                        <a:pt x="420" y="1825"/>
                      </a:lnTo>
                      <a:lnTo>
                        <a:pt x="459" y="1851"/>
                      </a:lnTo>
                      <a:lnTo>
                        <a:pt x="499" y="1875"/>
                      </a:lnTo>
                      <a:lnTo>
                        <a:pt x="540" y="1897"/>
                      </a:lnTo>
                      <a:lnTo>
                        <a:pt x="582" y="1917"/>
                      </a:lnTo>
                      <a:lnTo>
                        <a:pt x="625" y="1935"/>
                      </a:lnTo>
                      <a:lnTo>
                        <a:pt x="669" y="1950"/>
                      </a:lnTo>
                      <a:lnTo>
                        <a:pt x="715" y="1963"/>
                      </a:lnTo>
                      <a:lnTo>
                        <a:pt x="761" y="1975"/>
                      </a:lnTo>
                      <a:lnTo>
                        <a:pt x="808" y="1983"/>
                      </a:lnTo>
                      <a:lnTo>
                        <a:pt x="855" y="1990"/>
                      </a:lnTo>
                      <a:lnTo>
                        <a:pt x="903" y="1994"/>
                      </a:lnTo>
                      <a:lnTo>
                        <a:pt x="953" y="199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" name="Freeform 9">
                  <a:extLst>
                    <a:ext uri="{FF2B5EF4-FFF2-40B4-BE49-F238E27FC236}">
                      <a16:creationId xmlns:a16="http://schemas.microsoft.com/office/drawing/2014/main" id="{E3BFB03D-E4AB-674F-9B86-B483B0F101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3" y="2603"/>
                  <a:ext cx="360" cy="269"/>
                </a:xfrm>
                <a:custGeom>
                  <a:avLst/>
                  <a:gdLst>
                    <a:gd name="T0" fmla="*/ 8 w 1800"/>
                    <a:gd name="T1" fmla="*/ 5 h 1883"/>
                    <a:gd name="T2" fmla="*/ 9 w 1800"/>
                    <a:gd name="T3" fmla="*/ 5 h 1883"/>
                    <a:gd name="T4" fmla="*/ 10 w 1800"/>
                    <a:gd name="T5" fmla="*/ 5 h 1883"/>
                    <a:gd name="T6" fmla="*/ 11 w 1800"/>
                    <a:gd name="T7" fmla="*/ 5 h 1883"/>
                    <a:gd name="T8" fmla="*/ 12 w 1800"/>
                    <a:gd name="T9" fmla="*/ 5 h 1883"/>
                    <a:gd name="T10" fmla="*/ 13 w 1800"/>
                    <a:gd name="T11" fmla="*/ 5 h 1883"/>
                    <a:gd name="T12" fmla="*/ 13 w 1800"/>
                    <a:gd name="T13" fmla="*/ 4 h 1883"/>
                    <a:gd name="T14" fmla="*/ 14 w 1800"/>
                    <a:gd name="T15" fmla="*/ 4 h 1883"/>
                    <a:gd name="T16" fmla="*/ 14 w 1800"/>
                    <a:gd name="T17" fmla="*/ 4 h 1883"/>
                    <a:gd name="T18" fmla="*/ 14 w 1800"/>
                    <a:gd name="T19" fmla="*/ 3 h 1883"/>
                    <a:gd name="T20" fmla="*/ 14 w 1800"/>
                    <a:gd name="T21" fmla="*/ 3 h 1883"/>
                    <a:gd name="T22" fmla="*/ 14 w 1800"/>
                    <a:gd name="T23" fmla="*/ 2 h 1883"/>
                    <a:gd name="T24" fmla="*/ 14 w 1800"/>
                    <a:gd name="T25" fmla="*/ 2 h 1883"/>
                    <a:gd name="T26" fmla="*/ 14 w 1800"/>
                    <a:gd name="T27" fmla="*/ 2 h 1883"/>
                    <a:gd name="T28" fmla="*/ 13 w 1800"/>
                    <a:gd name="T29" fmla="*/ 1 h 1883"/>
                    <a:gd name="T30" fmla="*/ 13 w 1800"/>
                    <a:gd name="T31" fmla="*/ 1 h 1883"/>
                    <a:gd name="T32" fmla="*/ 12 w 1800"/>
                    <a:gd name="T33" fmla="*/ 1 h 1883"/>
                    <a:gd name="T34" fmla="*/ 11 w 1800"/>
                    <a:gd name="T35" fmla="*/ 0 h 1883"/>
                    <a:gd name="T36" fmla="*/ 10 w 1800"/>
                    <a:gd name="T37" fmla="*/ 0 h 1883"/>
                    <a:gd name="T38" fmla="*/ 9 w 1800"/>
                    <a:gd name="T39" fmla="*/ 0 h 1883"/>
                    <a:gd name="T40" fmla="*/ 8 w 1800"/>
                    <a:gd name="T41" fmla="*/ 0 h 1883"/>
                    <a:gd name="T42" fmla="*/ 7 w 1800"/>
                    <a:gd name="T43" fmla="*/ 0 h 1883"/>
                    <a:gd name="T44" fmla="*/ 6 w 1800"/>
                    <a:gd name="T45" fmla="*/ 0 h 1883"/>
                    <a:gd name="T46" fmla="*/ 5 w 1800"/>
                    <a:gd name="T47" fmla="*/ 0 h 1883"/>
                    <a:gd name="T48" fmla="*/ 4 w 1800"/>
                    <a:gd name="T49" fmla="*/ 0 h 1883"/>
                    <a:gd name="T50" fmla="*/ 3 w 1800"/>
                    <a:gd name="T51" fmla="*/ 1 h 1883"/>
                    <a:gd name="T52" fmla="*/ 2 w 1800"/>
                    <a:gd name="T53" fmla="*/ 1 h 1883"/>
                    <a:gd name="T54" fmla="*/ 1 w 1800"/>
                    <a:gd name="T55" fmla="*/ 1 h 1883"/>
                    <a:gd name="T56" fmla="*/ 1 w 1800"/>
                    <a:gd name="T57" fmla="*/ 1 h 1883"/>
                    <a:gd name="T58" fmla="*/ 0 w 1800"/>
                    <a:gd name="T59" fmla="*/ 2 h 1883"/>
                    <a:gd name="T60" fmla="*/ 0 w 1800"/>
                    <a:gd name="T61" fmla="*/ 2 h 1883"/>
                    <a:gd name="T62" fmla="*/ 0 w 1800"/>
                    <a:gd name="T63" fmla="*/ 3 h 1883"/>
                    <a:gd name="T64" fmla="*/ 0 w 1800"/>
                    <a:gd name="T65" fmla="*/ 3 h 1883"/>
                    <a:gd name="T66" fmla="*/ 0 w 1800"/>
                    <a:gd name="T67" fmla="*/ 3 h 1883"/>
                    <a:gd name="T68" fmla="*/ 1 w 1800"/>
                    <a:gd name="T69" fmla="*/ 4 h 1883"/>
                    <a:gd name="T70" fmla="*/ 1 w 1800"/>
                    <a:gd name="T71" fmla="*/ 4 h 1883"/>
                    <a:gd name="T72" fmla="*/ 2 w 1800"/>
                    <a:gd name="T73" fmla="*/ 4 h 1883"/>
                    <a:gd name="T74" fmla="*/ 2 w 1800"/>
                    <a:gd name="T75" fmla="*/ 5 h 1883"/>
                    <a:gd name="T76" fmla="*/ 3 w 1800"/>
                    <a:gd name="T77" fmla="*/ 5 h 1883"/>
                    <a:gd name="T78" fmla="*/ 4 w 1800"/>
                    <a:gd name="T79" fmla="*/ 5 h 1883"/>
                    <a:gd name="T80" fmla="*/ 5 w 1800"/>
                    <a:gd name="T81" fmla="*/ 5 h 1883"/>
                    <a:gd name="T82" fmla="*/ 6 w 1800"/>
                    <a:gd name="T83" fmla="*/ 5 h 1883"/>
                    <a:gd name="T84" fmla="*/ 7 w 1800"/>
                    <a:gd name="T85" fmla="*/ 5 h 1883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1800" h="1883">
                      <a:moveTo>
                        <a:pt x="900" y="1883"/>
                      </a:moveTo>
                      <a:lnTo>
                        <a:pt x="946" y="1882"/>
                      </a:lnTo>
                      <a:lnTo>
                        <a:pt x="992" y="1878"/>
                      </a:lnTo>
                      <a:lnTo>
                        <a:pt x="1037" y="1873"/>
                      </a:lnTo>
                      <a:lnTo>
                        <a:pt x="1081" y="1864"/>
                      </a:lnTo>
                      <a:lnTo>
                        <a:pt x="1124" y="1854"/>
                      </a:lnTo>
                      <a:lnTo>
                        <a:pt x="1167" y="1841"/>
                      </a:lnTo>
                      <a:lnTo>
                        <a:pt x="1209" y="1827"/>
                      </a:lnTo>
                      <a:lnTo>
                        <a:pt x="1250" y="1810"/>
                      </a:lnTo>
                      <a:lnTo>
                        <a:pt x="1290" y="1791"/>
                      </a:lnTo>
                      <a:lnTo>
                        <a:pt x="1328" y="1770"/>
                      </a:lnTo>
                      <a:lnTo>
                        <a:pt x="1366" y="1748"/>
                      </a:lnTo>
                      <a:lnTo>
                        <a:pt x="1402" y="1722"/>
                      </a:lnTo>
                      <a:lnTo>
                        <a:pt x="1438" y="1696"/>
                      </a:lnTo>
                      <a:lnTo>
                        <a:pt x="1472" y="1669"/>
                      </a:lnTo>
                      <a:lnTo>
                        <a:pt x="1505" y="1639"/>
                      </a:lnTo>
                      <a:lnTo>
                        <a:pt x="1536" y="1608"/>
                      </a:lnTo>
                      <a:lnTo>
                        <a:pt x="1566" y="1575"/>
                      </a:lnTo>
                      <a:lnTo>
                        <a:pt x="1594" y="1542"/>
                      </a:lnTo>
                      <a:lnTo>
                        <a:pt x="1621" y="1506"/>
                      </a:lnTo>
                      <a:lnTo>
                        <a:pt x="1646" y="1469"/>
                      </a:lnTo>
                      <a:lnTo>
                        <a:pt x="1669" y="1430"/>
                      </a:lnTo>
                      <a:lnTo>
                        <a:pt x="1691" y="1391"/>
                      </a:lnTo>
                      <a:lnTo>
                        <a:pt x="1710" y="1350"/>
                      </a:lnTo>
                      <a:lnTo>
                        <a:pt x="1729" y="1309"/>
                      </a:lnTo>
                      <a:lnTo>
                        <a:pt x="1746" y="1266"/>
                      </a:lnTo>
                      <a:lnTo>
                        <a:pt x="1760" y="1222"/>
                      </a:lnTo>
                      <a:lnTo>
                        <a:pt x="1772" y="1178"/>
                      </a:lnTo>
                      <a:lnTo>
                        <a:pt x="1782" y="1133"/>
                      </a:lnTo>
                      <a:lnTo>
                        <a:pt x="1790" y="1086"/>
                      </a:lnTo>
                      <a:lnTo>
                        <a:pt x="1795" y="1039"/>
                      </a:lnTo>
                      <a:lnTo>
                        <a:pt x="1799" y="991"/>
                      </a:lnTo>
                      <a:lnTo>
                        <a:pt x="1800" y="943"/>
                      </a:lnTo>
                      <a:lnTo>
                        <a:pt x="1799" y="894"/>
                      </a:lnTo>
                      <a:lnTo>
                        <a:pt x="1795" y="846"/>
                      </a:lnTo>
                      <a:lnTo>
                        <a:pt x="1790" y="799"/>
                      </a:lnTo>
                      <a:lnTo>
                        <a:pt x="1782" y="752"/>
                      </a:lnTo>
                      <a:lnTo>
                        <a:pt x="1772" y="707"/>
                      </a:lnTo>
                      <a:lnTo>
                        <a:pt x="1760" y="662"/>
                      </a:lnTo>
                      <a:lnTo>
                        <a:pt x="1746" y="619"/>
                      </a:lnTo>
                      <a:lnTo>
                        <a:pt x="1729" y="576"/>
                      </a:lnTo>
                      <a:lnTo>
                        <a:pt x="1710" y="534"/>
                      </a:lnTo>
                      <a:lnTo>
                        <a:pt x="1691" y="494"/>
                      </a:lnTo>
                      <a:lnTo>
                        <a:pt x="1669" y="454"/>
                      </a:lnTo>
                      <a:lnTo>
                        <a:pt x="1646" y="416"/>
                      </a:lnTo>
                      <a:lnTo>
                        <a:pt x="1621" y="378"/>
                      </a:lnTo>
                      <a:lnTo>
                        <a:pt x="1594" y="343"/>
                      </a:lnTo>
                      <a:lnTo>
                        <a:pt x="1566" y="309"/>
                      </a:lnTo>
                      <a:lnTo>
                        <a:pt x="1536" y="276"/>
                      </a:lnTo>
                      <a:lnTo>
                        <a:pt x="1505" y="245"/>
                      </a:lnTo>
                      <a:lnTo>
                        <a:pt x="1472" y="215"/>
                      </a:lnTo>
                      <a:lnTo>
                        <a:pt x="1438" y="187"/>
                      </a:lnTo>
                      <a:lnTo>
                        <a:pt x="1402" y="161"/>
                      </a:lnTo>
                      <a:lnTo>
                        <a:pt x="1366" y="136"/>
                      </a:lnTo>
                      <a:lnTo>
                        <a:pt x="1328" y="113"/>
                      </a:lnTo>
                      <a:lnTo>
                        <a:pt x="1290" y="93"/>
                      </a:lnTo>
                      <a:lnTo>
                        <a:pt x="1250" y="74"/>
                      </a:lnTo>
                      <a:lnTo>
                        <a:pt x="1209" y="56"/>
                      </a:lnTo>
                      <a:lnTo>
                        <a:pt x="1167" y="42"/>
                      </a:lnTo>
                      <a:lnTo>
                        <a:pt x="1124" y="29"/>
                      </a:lnTo>
                      <a:lnTo>
                        <a:pt x="1081" y="19"/>
                      </a:lnTo>
                      <a:lnTo>
                        <a:pt x="1037" y="10"/>
                      </a:lnTo>
                      <a:lnTo>
                        <a:pt x="992" y="5"/>
                      </a:lnTo>
                      <a:lnTo>
                        <a:pt x="946" y="1"/>
                      </a:lnTo>
                      <a:lnTo>
                        <a:pt x="900" y="0"/>
                      </a:lnTo>
                      <a:lnTo>
                        <a:pt x="853" y="1"/>
                      </a:lnTo>
                      <a:lnTo>
                        <a:pt x="807" y="5"/>
                      </a:lnTo>
                      <a:lnTo>
                        <a:pt x="763" y="10"/>
                      </a:lnTo>
                      <a:lnTo>
                        <a:pt x="718" y="19"/>
                      </a:lnTo>
                      <a:lnTo>
                        <a:pt x="675" y="29"/>
                      </a:lnTo>
                      <a:lnTo>
                        <a:pt x="633" y="42"/>
                      </a:lnTo>
                      <a:lnTo>
                        <a:pt x="590" y="56"/>
                      </a:lnTo>
                      <a:lnTo>
                        <a:pt x="549" y="74"/>
                      </a:lnTo>
                      <a:lnTo>
                        <a:pt x="509" y="93"/>
                      </a:lnTo>
                      <a:lnTo>
                        <a:pt x="471" y="113"/>
                      </a:lnTo>
                      <a:lnTo>
                        <a:pt x="433" y="136"/>
                      </a:lnTo>
                      <a:lnTo>
                        <a:pt x="397" y="161"/>
                      </a:lnTo>
                      <a:lnTo>
                        <a:pt x="362" y="187"/>
                      </a:lnTo>
                      <a:lnTo>
                        <a:pt x="327" y="215"/>
                      </a:lnTo>
                      <a:lnTo>
                        <a:pt x="294" y="245"/>
                      </a:lnTo>
                      <a:lnTo>
                        <a:pt x="263" y="276"/>
                      </a:lnTo>
                      <a:lnTo>
                        <a:pt x="234" y="309"/>
                      </a:lnTo>
                      <a:lnTo>
                        <a:pt x="206" y="343"/>
                      </a:lnTo>
                      <a:lnTo>
                        <a:pt x="179" y="378"/>
                      </a:lnTo>
                      <a:lnTo>
                        <a:pt x="154" y="416"/>
                      </a:lnTo>
                      <a:lnTo>
                        <a:pt x="131" y="454"/>
                      </a:lnTo>
                      <a:lnTo>
                        <a:pt x="109" y="494"/>
                      </a:lnTo>
                      <a:lnTo>
                        <a:pt x="89" y="534"/>
                      </a:lnTo>
                      <a:lnTo>
                        <a:pt x="70" y="576"/>
                      </a:lnTo>
                      <a:lnTo>
                        <a:pt x="54" y="619"/>
                      </a:lnTo>
                      <a:lnTo>
                        <a:pt x="40" y="662"/>
                      </a:lnTo>
                      <a:lnTo>
                        <a:pt x="28" y="707"/>
                      </a:lnTo>
                      <a:lnTo>
                        <a:pt x="18" y="752"/>
                      </a:lnTo>
                      <a:lnTo>
                        <a:pt x="10" y="799"/>
                      </a:lnTo>
                      <a:lnTo>
                        <a:pt x="5" y="846"/>
                      </a:lnTo>
                      <a:lnTo>
                        <a:pt x="1" y="894"/>
                      </a:lnTo>
                      <a:lnTo>
                        <a:pt x="0" y="943"/>
                      </a:lnTo>
                      <a:lnTo>
                        <a:pt x="1" y="991"/>
                      </a:lnTo>
                      <a:lnTo>
                        <a:pt x="5" y="1039"/>
                      </a:lnTo>
                      <a:lnTo>
                        <a:pt x="10" y="1086"/>
                      </a:lnTo>
                      <a:lnTo>
                        <a:pt x="18" y="1133"/>
                      </a:lnTo>
                      <a:lnTo>
                        <a:pt x="28" y="1178"/>
                      </a:lnTo>
                      <a:lnTo>
                        <a:pt x="40" y="1222"/>
                      </a:lnTo>
                      <a:lnTo>
                        <a:pt x="54" y="1266"/>
                      </a:lnTo>
                      <a:lnTo>
                        <a:pt x="70" y="1309"/>
                      </a:lnTo>
                      <a:lnTo>
                        <a:pt x="89" y="1350"/>
                      </a:lnTo>
                      <a:lnTo>
                        <a:pt x="109" y="1391"/>
                      </a:lnTo>
                      <a:lnTo>
                        <a:pt x="131" y="1430"/>
                      </a:lnTo>
                      <a:lnTo>
                        <a:pt x="154" y="1469"/>
                      </a:lnTo>
                      <a:lnTo>
                        <a:pt x="179" y="1506"/>
                      </a:lnTo>
                      <a:lnTo>
                        <a:pt x="206" y="1542"/>
                      </a:lnTo>
                      <a:lnTo>
                        <a:pt x="234" y="1575"/>
                      </a:lnTo>
                      <a:lnTo>
                        <a:pt x="263" y="1608"/>
                      </a:lnTo>
                      <a:lnTo>
                        <a:pt x="294" y="1639"/>
                      </a:lnTo>
                      <a:lnTo>
                        <a:pt x="327" y="1669"/>
                      </a:lnTo>
                      <a:lnTo>
                        <a:pt x="362" y="1696"/>
                      </a:lnTo>
                      <a:lnTo>
                        <a:pt x="397" y="1722"/>
                      </a:lnTo>
                      <a:lnTo>
                        <a:pt x="433" y="1748"/>
                      </a:lnTo>
                      <a:lnTo>
                        <a:pt x="471" y="1770"/>
                      </a:lnTo>
                      <a:lnTo>
                        <a:pt x="509" y="1791"/>
                      </a:lnTo>
                      <a:lnTo>
                        <a:pt x="549" y="1810"/>
                      </a:lnTo>
                      <a:lnTo>
                        <a:pt x="590" y="1827"/>
                      </a:lnTo>
                      <a:lnTo>
                        <a:pt x="633" y="1841"/>
                      </a:lnTo>
                      <a:lnTo>
                        <a:pt x="675" y="1854"/>
                      </a:lnTo>
                      <a:lnTo>
                        <a:pt x="718" y="1864"/>
                      </a:lnTo>
                      <a:lnTo>
                        <a:pt x="763" y="1873"/>
                      </a:lnTo>
                      <a:lnTo>
                        <a:pt x="807" y="1878"/>
                      </a:lnTo>
                      <a:lnTo>
                        <a:pt x="853" y="1882"/>
                      </a:lnTo>
                      <a:lnTo>
                        <a:pt x="900" y="1883"/>
                      </a:lnTo>
                      <a:close/>
                    </a:path>
                  </a:pathLst>
                </a:custGeom>
                <a:solidFill>
                  <a:srgbClr val="F2BFB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" name="Freeform 10">
                  <a:extLst>
                    <a:ext uri="{FF2B5EF4-FFF2-40B4-BE49-F238E27FC236}">
                      <a16:creationId xmlns:a16="http://schemas.microsoft.com/office/drawing/2014/main" id="{11A99E9F-BE91-1745-B71D-CDB5BD35D8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4" y="2702"/>
                  <a:ext cx="30" cy="39"/>
                </a:xfrm>
                <a:custGeom>
                  <a:avLst/>
                  <a:gdLst>
                    <a:gd name="T0" fmla="*/ 1 w 153"/>
                    <a:gd name="T1" fmla="*/ 1 h 277"/>
                    <a:gd name="T2" fmla="*/ 1 w 153"/>
                    <a:gd name="T3" fmla="*/ 1 h 277"/>
                    <a:gd name="T4" fmla="*/ 1 w 153"/>
                    <a:gd name="T5" fmla="*/ 1 h 277"/>
                    <a:gd name="T6" fmla="*/ 1 w 153"/>
                    <a:gd name="T7" fmla="*/ 1 h 277"/>
                    <a:gd name="T8" fmla="*/ 1 w 153"/>
                    <a:gd name="T9" fmla="*/ 1 h 277"/>
                    <a:gd name="T10" fmla="*/ 1 w 153"/>
                    <a:gd name="T11" fmla="*/ 1 h 277"/>
                    <a:gd name="T12" fmla="*/ 1 w 153"/>
                    <a:gd name="T13" fmla="*/ 1 h 277"/>
                    <a:gd name="T14" fmla="*/ 1 w 153"/>
                    <a:gd name="T15" fmla="*/ 0 h 277"/>
                    <a:gd name="T16" fmla="*/ 1 w 153"/>
                    <a:gd name="T17" fmla="*/ 0 h 277"/>
                    <a:gd name="T18" fmla="*/ 1 w 153"/>
                    <a:gd name="T19" fmla="*/ 0 h 277"/>
                    <a:gd name="T20" fmla="*/ 1 w 153"/>
                    <a:gd name="T21" fmla="*/ 0 h 277"/>
                    <a:gd name="T22" fmla="*/ 1 w 153"/>
                    <a:gd name="T23" fmla="*/ 0 h 277"/>
                    <a:gd name="T24" fmla="*/ 1 w 153"/>
                    <a:gd name="T25" fmla="*/ 0 h 277"/>
                    <a:gd name="T26" fmla="*/ 1 w 153"/>
                    <a:gd name="T27" fmla="*/ 0 h 277"/>
                    <a:gd name="T28" fmla="*/ 1 w 153"/>
                    <a:gd name="T29" fmla="*/ 0 h 277"/>
                    <a:gd name="T30" fmla="*/ 1 w 153"/>
                    <a:gd name="T31" fmla="*/ 0 h 277"/>
                    <a:gd name="T32" fmla="*/ 1 w 153"/>
                    <a:gd name="T33" fmla="*/ 0 h 277"/>
                    <a:gd name="T34" fmla="*/ 0 w 153"/>
                    <a:gd name="T35" fmla="*/ 0 h 277"/>
                    <a:gd name="T36" fmla="*/ 0 w 153"/>
                    <a:gd name="T37" fmla="*/ 0 h 277"/>
                    <a:gd name="T38" fmla="*/ 0 w 153"/>
                    <a:gd name="T39" fmla="*/ 0 h 277"/>
                    <a:gd name="T40" fmla="*/ 0 w 153"/>
                    <a:gd name="T41" fmla="*/ 0 h 277"/>
                    <a:gd name="T42" fmla="*/ 0 w 153"/>
                    <a:gd name="T43" fmla="*/ 0 h 277"/>
                    <a:gd name="T44" fmla="*/ 0 w 153"/>
                    <a:gd name="T45" fmla="*/ 0 h 277"/>
                    <a:gd name="T46" fmla="*/ 0 w 153"/>
                    <a:gd name="T47" fmla="*/ 0 h 277"/>
                    <a:gd name="T48" fmla="*/ 0 w 153"/>
                    <a:gd name="T49" fmla="*/ 0 h 277"/>
                    <a:gd name="T50" fmla="*/ 0 w 153"/>
                    <a:gd name="T51" fmla="*/ 0 h 277"/>
                    <a:gd name="T52" fmla="*/ 0 w 153"/>
                    <a:gd name="T53" fmla="*/ 1 h 277"/>
                    <a:gd name="T54" fmla="*/ 0 w 153"/>
                    <a:gd name="T55" fmla="*/ 1 h 277"/>
                    <a:gd name="T56" fmla="*/ 0 w 153"/>
                    <a:gd name="T57" fmla="*/ 1 h 277"/>
                    <a:gd name="T58" fmla="*/ 0 w 153"/>
                    <a:gd name="T59" fmla="*/ 1 h 277"/>
                    <a:gd name="T60" fmla="*/ 0 w 153"/>
                    <a:gd name="T61" fmla="*/ 1 h 277"/>
                    <a:gd name="T62" fmla="*/ 0 w 153"/>
                    <a:gd name="T63" fmla="*/ 1 h 277"/>
                    <a:gd name="T64" fmla="*/ 1 w 153"/>
                    <a:gd name="T65" fmla="*/ 1 h 27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53" h="277">
                      <a:moveTo>
                        <a:pt x="76" y="277"/>
                      </a:moveTo>
                      <a:lnTo>
                        <a:pt x="92" y="274"/>
                      </a:lnTo>
                      <a:lnTo>
                        <a:pt x="106" y="266"/>
                      </a:lnTo>
                      <a:lnTo>
                        <a:pt x="119" y="253"/>
                      </a:lnTo>
                      <a:lnTo>
                        <a:pt x="131" y="236"/>
                      </a:lnTo>
                      <a:lnTo>
                        <a:pt x="140" y="216"/>
                      </a:lnTo>
                      <a:lnTo>
                        <a:pt x="147" y="192"/>
                      </a:lnTo>
                      <a:lnTo>
                        <a:pt x="151" y="166"/>
                      </a:lnTo>
                      <a:lnTo>
                        <a:pt x="153" y="138"/>
                      </a:lnTo>
                      <a:lnTo>
                        <a:pt x="151" y="111"/>
                      </a:lnTo>
                      <a:lnTo>
                        <a:pt x="147" y="84"/>
                      </a:lnTo>
                      <a:lnTo>
                        <a:pt x="140" y="61"/>
                      </a:lnTo>
                      <a:lnTo>
                        <a:pt x="131" y="40"/>
                      </a:lnTo>
                      <a:lnTo>
                        <a:pt x="119" y="24"/>
                      </a:lnTo>
                      <a:lnTo>
                        <a:pt x="106" y="11"/>
                      </a:lnTo>
                      <a:lnTo>
                        <a:pt x="92" y="4"/>
                      </a:lnTo>
                      <a:lnTo>
                        <a:pt x="76" y="0"/>
                      </a:lnTo>
                      <a:lnTo>
                        <a:pt x="61" y="4"/>
                      </a:lnTo>
                      <a:lnTo>
                        <a:pt x="46" y="11"/>
                      </a:lnTo>
                      <a:lnTo>
                        <a:pt x="33" y="24"/>
                      </a:lnTo>
                      <a:lnTo>
                        <a:pt x="22" y="40"/>
                      </a:lnTo>
                      <a:lnTo>
                        <a:pt x="13" y="61"/>
                      </a:lnTo>
                      <a:lnTo>
                        <a:pt x="6" y="84"/>
                      </a:lnTo>
                      <a:lnTo>
                        <a:pt x="2" y="111"/>
                      </a:lnTo>
                      <a:lnTo>
                        <a:pt x="0" y="138"/>
                      </a:lnTo>
                      <a:lnTo>
                        <a:pt x="2" y="166"/>
                      </a:lnTo>
                      <a:lnTo>
                        <a:pt x="6" y="192"/>
                      </a:lnTo>
                      <a:lnTo>
                        <a:pt x="13" y="216"/>
                      </a:lnTo>
                      <a:lnTo>
                        <a:pt x="22" y="236"/>
                      </a:lnTo>
                      <a:lnTo>
                        <a:pt x="33" y="253"/>
                      </a:lnTo>
                      <a:lnTo>
                        <a:pt x="46" y="266"/>
                      </a:lnTo>
                      <a:lnTo>
                        <a:pt x="61" y="274"/>
                      </a:lnTo>
                      <a:lnTo>
                        <a:pt x="76" y="27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9" name="Freeform 11">
                  <a:extLst>
                    <a:ext uri="{FF2B5EF4-FFF2-40B4-BE49-F238E27FC236}">
                      <a16:creationId xmlns:a16="http://schemas.microsoft.com/office/drawing/2014/main" id="{ED6B4EDD-F926-6346-BEF8-D281A4AF70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8" y="2709"/>
                  <a:ext cx="16" cy="20"/>
                </a:xfrm>
                <a:custGeom>
                  <a:avLst/>
                  <a:gdLst>
                    <a:gd name="T0" fmla="*/ 0 w 81"/>
                    <a:gd name="T1" fmla="*/ 0 h 146"/>
                    <a:gd name="T2" fmla="*/ 0 w 81"/>
                    <a:gd name="T3" fmla="*/ 0 h 146"/>
                    <a:gd name="T4" fmla="*/ 0 w 81"/>
                    <a:gd name="T5" fmla="*/ 0 h 146"/>
                    <a:gd name="T6" fmla="*/ 0 w 81"/>
                    <a:gd name="T7" fmla="*/ 0 h 146"/>
                    <a:gd name="T8" fmla="*/ 1 w 81"/>
                    <a:gd name="T9" fmla="*/ 0 h 146"/>
                    <a:gd name="T10" fmla="*/ 1 w 81"/>
                    <a:gd name="T11" fmla="*/ 0 h 146"/>
                    <a:gd name="T12" fmla="*/ 1 w 81"/>
                    <a:gd name="T13" fmla="*/ 0 h 146"/>
                    <a:gd name="T14" fmla="*/ 1 w 81"/>
                    <a:gd name="T15" fmla="*/ 0 h 146"/>
                    <a:gd name="T16" fmla="*/ 1 w 81"/>
                    <a:gd name="T17" fmla="*/ 0 h 146"/>
                    <a:gd name="T18" fmla="*/ 1 w 81"/>
                    <a:gd name="T19" fmla="*/ 0 h 146"/>
                    <a:gd name="T20" fmla="*/ 1 w 81"/>
                    <a:gd name="T21" fmla="*/ 0 h 146"/>
                    <a:gd name="T22" fmla="*/ 1 w 81"/>
                    <a:gd name="T23" fmla="*/ 0 h 146"/>
                    <a:gd name="T24" fmla="*/ 1 w 81"/>
                    <a:gd name="T25" fmla="*/ 0 h 146"/>
                    <a:gd name="T26" fmla="*/ 0 w 81"/>
                    <a:gd name="T27" fmla="*/ 0 h 146"/>
                    <a:gd name="T28" fmla="*/ 0 w 81"/>
                    <a:gd name="T29" fmla="*/ 0 h 146"/>
                    <a:gd name="T30" fmla="*/ 0 w 81"/>
                    <a:gd name="T31" fmla="*/ 0 h 146"/>
                    <a:gd name="T32" fmla="*/ 0 w 81"/>
                    <a:gd name="T33" fmla="*/ 0 h 146"/>
                    <a:gd name="T34" fmla="*/ 0 w 81"/>
                    <a:gd name="T35" fmla="*/ 0 h 146"/>
                    <a:gd name="T36" fmla="*/ 0 w 81"/>
                    <a:gd name="T37" fmla="*/ 0 h 146"/>
                    <a:gd name="T38" fmla="*/ 0 w 81"/>
                    <a:gd name="T39" fmla="*/ 0 h 146"/>
                    <a:gd name="T40" fmla="*/ 0 w 81"/>
                    <a:gd name="T41" fmla="*/ 0 h 146"/>
                    <a:gd name="T42" fmla="*/ 0 w 81"/>
                    <a:gd name="T43" fmla="*/ 0 h 146"/>
                    <a:gd name="T44" fmla="*/ 0 w 81"/>
                    <a:gd name="T45" fmla="*/ 0 h 146"/>
                    <a:gd name="T46" fmla="*/ 0 w 81"/>
                    <a:gd name="T47" fmla="*/ 0 h 146"/>
                    <a:gd name="T48" fmla="*/ 0 w 81"/>
                    <a:gd name="T49" fmla="*/ 0 h 146"/>
                    <a:gd name="T50" fmla="*/ 0 w 81"/>
                    <a:gd name="T51" fmla="*/ 0 h 146"/>
                    <a:gd name="T52" fmla="*/ 0 w 81"/>
                    <a:gd name="T53" fmla="*/ 0 h 146"/>
                    <a:gd name="T54" fmla="*/ 0 w 81"/>
                    <a:gd name="T55" fmla="*/ 0 h 146"/>
                    <a:gd name="T56" fmla="*/ 0 w 81"/>
                    <a:gd name="T57" fmla="*/ 0 h 146"/>
                    <a:gd name="T58" fmla="*/ 0 w 81"/>
                    <a:gd name="T59" fmla="*/ 0 h 146"/>
                    <a:gd name="T60" fmla="*/ 0 w 81"/>
                    <a:gd name="T61" fmla="*/ 0 h 146"/>
                    <a:gd name="T62" fmla="*/ 0 w 81"/>
                    <a:gd name="T63" fmla="*/ 0 h 146"/>
                    <a:gd name="T64" fmla="*/ 0 w 81"/>
                    <a:gd name="T65" fmla="*/ 0 h 14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81" h="146">
                      <a:moveTo>
                        <a:pt x="40" y="146"/>
                      </a:moveTo>
                      <a:lnTo>
                        <a:pt x="48" y="145"/>
                      </a:lnTo>
                      <a:lnTo>
                        <a:pt x="56" y="140"/>
                      </a:lnTo>
                      <a:lnTo>
                        <a:pt x="63" y="133"/>
                      </a:lnTo>
                      <a:lnTo>
                        <a:pt x="69" y="125"/>
                      </a:lnTo>
                      <a:lnTo>
                        <a:pt x="74" y="113"/>
                      </a:lnTo>
                      <a:lnTo>
                        <a:pt x="78" y="101"/>
                      </a:lnTo>
                      <a:lnTo>
                        <a:pt x="80" y="87"/>
                      </a:lnTo>
                      <a:lnTo>
                        <a:pt x="81" y="72"/>
                      </a:lnTo>
                      <a:lnTo>
                        <a:pt x="80" y="57"/>
                      </a:lnTo>
                      <a:lnTo>
                        <a:pt x="78" y="44"/>
                      </a:lnTo>
                      <a:lnTo>
                        <a:pt x="74" y="31"/>
                      </a:lnTo>
                      <a:lnTo>
                        <a:pt x="69" y="21"/>
                      </a:lnTo>
                      <a:lnTo>
                        <a:pt x="63" y="12"/>
                      </a:lnTo>
                      <a:lnTo>
                        <a:pt x="56" y="5"/>
                      </a:lnTo>
                      <a:lnTo>
                        <a:pt x="48" y="1"/>
                      </a:lnTo>
                      <a:lnTo>
                        <a:pt x="40" y="0"/>
                      </a:lnTo>
                      <a:lnTo>
                        <a:pt x="32" y="1"/>
                      </a:lnTo>
                      <a:lnTo>
                        <a:pt x="24" y="5"/>
                      </a:lnTo>
                      <a:lnTo>
                        <a:pt x="18" y="12"/>
                      </a:lnTo>
                      <a:lnTo>
                        <a:pt x="12" y="21"/>
                      </a:lnTo>
                      <a:lnTo>
                        <a:pt x="7" y="31"/>
                      </a:lnTo>
                      <a:lnTo>
                        <a:pt x="3" y="44"/>
                      </a:lnTo>
                      <a:lnTo>
                        <a:pt x="1" y="57"/>
                      </a:lnTo>
                      <a:lnTo>
                        <a:pt x="0" y="72"/>
                      </a:lnTo>
                      <a:lnTo>
                        <a:pt x="1" y="87"/>
                      </a:lnTo>
                      <a:lnTo>
                        <a:pt x="3" y="101"/>
                      </a:lnTo>
                      <a:lnTo>
                        <a:pt x="7" y="113"/>
                      </a:lnTo>
                      <a:lnTo>
                        <a:pt x="12" y="125"/>
                      </a:lnTo>
                      <a:lnTo>
                        <a:pt x="18" y="133"/>
                      </a:lnTo>
                      <a:lnTo>
                        <a:pt x="24" y="140"/>
                      </a:lnTo>
                      <a:lnTo>
                        <a:pt x="32" y="145"/>
                      </a:lnTo>
                      <a:lnTo>
                        <a:pt x="40" y="1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" name="Freeform 12">
                  <a:extLst>
                    <a:ext uri="{FF2B5EF4-FFF2-40B4-BE49-F238E27FC236}">
                      <a16:creationId xmlns:a16="http://schemas.microsoft.com/office/drawing/2014/main" id="{993C3D1C-34D9-934F-835C-A26511923E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2" y="2702"/>
                  <a:ext cx="30" cy="39"/>
                </a:xfrm>
                <a:custGeom>
                  <a:avLst/>
                  <a:gdLst>
                    <a:gd name="T0" fmla="*/ 1 w 153"/>
                    <a:gd name="T1" fmla="*/ 1 h 277"/>
                    <a:gd name="T2" fmla="*/ 1 w 153"/>
                    <a:gd name="T3" fmla="*/ 1 h 277"/>
                    <a:gd name="T4" fmla="*/ 1 w 153"/>
                    <a:gd name="T5" fmla="*/ 1 h 277"/>
                    <a:gd name="T6" fmla="*/ 1 w 153"/>
                    <a:gd name="T7" fmla="*/ 1 h 277"/>
                    <a:gd name="T8" fmla="*/ 1 w 153"/>
                    <a:gd name="T9" fmla="*/ 1 h 277"/>
                    <a:gd name="T10" fmla="*/ 1 w 153"/>
                    <a:gd name="T11" fmla="*/ 1 h 277"/>
                    <a:gd name="T12" fmla="*/ 1 w 153"/>
                    <a:gd name="T13" fmla="*/ 1 h 277"/>
                    <a:gd name="T14" fmla="*/ 1 w 153"/>
                    <a:gd name="T15" fmla="*/ 0 h 277"/>
                    <a:gd name="T16" fmla="*/ 1 w 153"/>
                    <a:gd name="T17" fmla="*/ 0 h 277"/>
                    <a:gd name="T18" fmla="*/ 1 w 153"/>
                    <a:gd name="T19" fmla="*/ 0 h 277"/>
                    <a:gd name="T20" fmla="*/ 1 w 153"/>
                    <a:gd name="T21" fmla="*/ 0 h 277"/>
                    <a:gd name="T22" fmla="*/ 1 w 153"/>
                    <a:gd name="T23" fmla="*/ 0 h 277"/>
                    <a:gd name="T24" fmla="*/ 1 w 153"/>
                    <a:gd name="T25" fmla="*/ 0 h 277"/>
                    <a:gd name="T26" fmla="*/ 1 w 153"/>
                    <a:gd name="T27" fmla="*/ 0 h 277"/>
                    <a:gd name="T28" fmla="*/ 1 w 153"/>
                    <a:gd name="T29" fmla="*/ 0 h 277"/>
                    <a:gd name="T30" fmla="*/ 1 w 153"/>
                    <a:gd name="T31" fmla="*/ 0 h 277"/>
                    <a:gd name="T32" fmla="*/ 1 w 153"/>
                    <a:gd name="T33" fmla="*/ 0 h 277"/>
                    <a:gd name="T34" fmla="*/ 0 w 153"/>
                    <a:gd name="T35" fmla="*/ 0 h 277"/>
                    <a:gd name="T36" fmla="*/ 0 w 153"/>
                    <a:gd name="T37" fmla="*/ 0 h 277"/>
                    <a:gd name="T38" fmla="*/ 0 w 153"/>
                    <a:gd name="T39" fmla="*/ 0 h 277"/>
                    <a:gd name="T40" fmla="*/ 0 w 153"/>
                    <a:gd name="T41" fmla="*/ 0 h 277"/>
                    <a:gd name="T42" fmla="*/ 0 w 153"/>
                    <a:gd name="T43" fmla="*/ 0 h 277"/>
                    <a:gd name="T44" fmla="*/ 0 w 153"/>
                    <a:gd name="T45" fmla="*/ 0 h 277"/>
                    <a:gd name="T46" fmla="*/ 0 w 153"/>
                    <a:gd name="T47" fmla="*/ 0 h 277"/>
                    <a:gd name="T48" fmla="*/ 0 w 153"/>
                    <a:gd name="T49" fmla="*/ 0 h 277"/>
                    <a:gd name="T50" fmla="*/ 0 w 153"/>
                    <a:gd name="T51" fmla="*/ 0 h 277"/>
                    <a:gd name="T52" fmla="*/ 0 w 153"/>
                    <a:gd name="T53" fmla="*/ 1 h 277"/>
                    <a:gd name="T54" fmla="*/ 0 w 153"/>
                    <a:gd name="T55" fmla="*/ 1 h 277"/>
                    <a:gd name="T56" fmla="*/ 0 w 153"/>
                    <a:gd name="T57" fmla="*/ 1 h 277"/>
                    <a:gd name="T58" fmla="*/ 0 w 153"/>
                    <a:gd name="T59" fmla="*/ 1 h 277"/>
                    <a:gd name="T60" fmla="*/ 0 w 153"/>
                    <a:gd name="T61" fmla="*/ 1 h 277"/>
                    <a:gd name="T62" fmla="*/ 0 w 153"/>
                    <a:gd name="T63" fmla="*/ 1 h 277"/>
                    <a:gd name="T64" fmla="*/ 1 w 153"/>
                    <a:gd name="T65" fmla="*/ 1 h 27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53" h="277">
                      <a:moveTo>
                        <a:pt x="77" y="277"/>
                      </a:moveTo>
                      <a:lnTo>
                        <a:pt x="92" y="274"/>
                      </a:lnTo>
                      <a:lnTo>
                        <a:pt x="107" y="266"/>
                      </a:lnTo>
                      <a:lnTo>
                        <a:pt x="120" y="253"/>
                      </a:lnTo>
                      <a:lnTo>
                        <a:pt x="131" y="236"/>
                      </a:lnTo>
                      <a:lnTo>
                        <a:pt x="140" y="216"/>
                      </a:lnTo>
                      <a:lnTo>
                        <a:pt x="147" y="192"/>
                      </a:lnTo>
                      <a:lnTo>
                        <a:pt x="151" y="166"/>
                      </a:lnTo>
                      <a:lnTo>
                        <a:pt x="153" y="138"/>
                      </a:lnTo>
                      <a:lnTo>
                        <a:pt x="151" y="111"/>
                      </a:lnTo>
                      <a:lnTo>
                        <a:pt x="147" y="84"/>
                      </a:lnTo>
                      <a:lnTo>
                        <a:pt x="140" y="61"/>
                      </a:lnTo>
                      <a:lnTo>
                        <a:pt x="131" y="40"/>
                      </a:lnTo>
                      <a:lnTo>
                        <a:pt x="120" y="24"/>
                      </a:lnTo>
                      <a:lnTo>
                        <a:pt x="107" y="11"/>
                      </a:lnTo>
                      <a:lnTo>
                        <a:pt x="92" y="4"/>
                      </a:lnTo>
                      <a:lnTo>
                        <a:pt x="77" y="0"/>
                      </a:lnTo>
                      <a:lnTo>
                        <a:pt x="61" y="4"/>
                      </a:lnTo>
                      <a:lnTo>
                        <a:pt x="47" y="11"/>
                      </a:lnTo>
                      <a:lnTo>
                        <a:pt x="34" y="24"/>
                      </a:lnTo>
                      <a:lnTo>
                        <a:pt x="22" y="40"/>
                      </a:lnTo>
                      <a:lnTo>
                        <a:pt x="13" y="61"/>
                      </a:lnTo>
                      <a:lnTo>
                        <a:pt x="6" y="84"/>
                      </a:lnTo>
                      <a:lnTo>
                        <a:pt x="2" y="111"/>
                      </a:lnTo>
                      <a:lnTo>
                        <a:pt x="0" y="138"/>
                      </a:lnTo>
                      <a:lnTo>
                        <a:pt x="2" y="166"/>
                      </a:lnTo>
                      <a:lnTo>
                        <a:pt x="6" y="192"/>
                      </a:lnTo>
                      <a:lnTo>
                        <a:pt x="13" y="216"/>
                      </a:lnTo>
                      <a:lnTo>
                        <a:pt x="22" y="236"/>
                      </a:lnTo>
                      <a:lnTo>
                        <a:pt x="34" y="253"/>
                      </a:lnTo>
                      <a:lnTo>
                        <a:pt x="47" y="266"/>
                      </a:lnTo>
                      <a:lnTo>
                        <a:pt x="61" y="274"/>
                      </a:lnTo>
                      <a:lnTo>
                        <a:pt x="77" y="27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1" name="Freeform 13">
                  <a:extLst>
                    <a:ext uri="{FF2B5EF4-FFF2-40B4-BE49-F238E27FC236}">
                      <a16:creationId xmlns:a16="http://schemas.microsoft.com/office/drawing/2014/main" id="{929DDAE9-B7A8-9D42-ABE6-2291104E24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7" y="2709"/>
                  <a:ext cx="16" cy="20"/>
                </a:xfrm>
                <a:custGeom>
                  <a:avLst/>
                  <a:gdLst>
                    <a:gd name="T0" fmla="*/ 0 w 82"/>
                    <a:gd name="T1" fmla="*/ 0 h 146"/>
                    <a:gd name="T2" fmla="*/ 0 w 82"/>
                    <a:gd name="T3" fmla="*/ 0 h 146"/>
                    <a:gd name="T4" fmla="*/ 0 w 82"/>
                    <a:gd name="T5" fmla="*/ 0 h 146"/>
                    <a:gd name="T6" fmla="*/ 0 w 82"/>
                    <a:gd name="T7" fmla="*/ 0 h 146"/>
                    <a:gd name="T8" fmla="*/ 1 w 82"/>
                    <a:gd name="T9" fmla="*/ 0 h 146"/>
                    <a:gd name="T10" fmla="*/ 1 w 82"/>
                    <a:gd name="T11" fmla="*/ 0 h 146"/>
                    <a:gd name="T12" fmla="*/ 1 w 82"/>
                    <a:gd name="T13" fmla="*/ 0 h 146"/>
                    <a:gd name="T14" fmla="*/ 1 w 82"/>
                    <a:gd name="T15" fmla="*/ 0 h 146"/>
                    <a:gd name="T16" fmla="*/ 1 w 82"/>
                    <a:gd name="T17" fmla="*/ 0 h 146"/>
                    <a:gd name="T18" fmla="*/ 1 w 82"/>
                    <a:gd name="T19" fmla="*/ 0 h 146"/>
                    <a:gd name="T20" fmla="*/ 1 w 82"/>
                    <a:gd name="T21" fmla="*/ 0 h 146"/>
                    <a:gd name="T22" fmla="*/ 1 w 82"/>
                    <a:gd name="T23" fmla="*/ 0 h 146"/>
                    <a:gd name="T24" fmla="*/ 1 w 82"/>
                    <a:gd name="T25" fmla="*/ 0 h 146"/>
                    <a:gd name="T26" fmla="*/ 0 w 82"/>
                    <a:gd name="T27" fmla="*/ 0 h 146"/>
                    <a:gd name="T28" fmla="*/ 0 w 82"/>
                    <a:gd name="T29" fmla="*/ 0 h 146"/>
                    <a:gd name="T30" fmla="*/ 0 w 82"/>
                    <a:gd name="T31" fmla="*/ 0 h 146"/>
                    <a:gd name="T32" fmla="*/ 0 w 82"/>
                    <a:gd name="T33" fmla="*/ 0 h 146"/>
                    <a:gd name="T34" fmla="*/ 0 w 82"/>
                    <a:gd name="T35" fmla="*/ 0 h 146"/>
                    <a:gd name="T36" fmla="*/ 0 w 82"/>
                    <a:gd name="T37" fmla="*/ 0 h 146"/>
                    <a:gd name="T38" fmla="*/ 0 w 82"/>
                    <a:gd name="T39" fmla="*/ 0 h 146"/>
                    <a:gd name="T40" fmla="*/ 0 w 82"/>
                    <a:gd name="T41" fmla="*/ 0 h 146"/>
                    <a:gd name="T42" fmla="*/ 0 w 82"/>
                    <a:gd name="T43" fmla="*/ 0 h 146"/>
                    <a:gd name="T44" fmla="*/ 0 w 82"/>
                    <a:gd name="T45" fmla="*/ 0 h 146"/>
                    <a:gd name="T46" fmla="*/ 0 w 82"/>
                    <a:gd name="T47" fmla="*/ 0 h 146"/>
                    <a:gd name="T48" fmla="*/ 0 w 82"/>
                    <a:gd name="T49" fmla="*/ 0 h 146"/>
                    <a:gd name="T50" fmla="*/ 0 w 82"/>
                    <a:gd name="T51" fmla="*/ 0 h 146"/>
                    <a:gd name="T52" fmla="*/ 0 w 82"/>
                    <a:gd name="T53" fmla="*/ 0 h 146"/>
                    <a:gd name="T54" fmla="*/ 0 w 82"/>
                    <a:gd name="T55" fmla="*/ 0 h 146"/>
                    <a:gd name="T56" fmla="*/ 0 w 82"/>
                    <a:gd name="T57" fmla="*/ 0 h 146"/>
                    <a:gd name="T58" fmla="*/ 0 w 82"/>
                    <a:gd name="T59" fmla="*/ 0 h 146"/>
                    <a:gd name="T60" fmla="*/ 0 w 82"/>
                    <a:gd name="T61" fmla="*/ 0 h 146"/>
                    <a:gd name="T62" fmla="*/ 0 w 82"/>
                    <a:gd name="T63" fmla="*/ 0 h 146"/>
                    <a:gd name="T64" fmla="*/ 0 w 82"/>
                    <a:gd name="T65" fmla="*/ 0 h 14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82" h="146">
                      <a:moveTo>
                        <a:pt x="41" y="146"/>
                      </a:moveTo>
                      <a:lnTo>
                        <a:pt x="49" y="145"/>
                      </a:lnTo>
                      <a:lnTo>
                        <a:pt x="57" y="140"/>
                      </a:lnTo>
                      <a:lnTo>
                        <a:pt x="64" y="133"/>
                      </a:lnTo>
                      <a:lnTo>
                        <a:pt x="70" y="125"/>
                      </a:lnTo>
                      <a:lnTo>
                        <a:pt x="75" y="113"/>
                      </a:lnTo>
                      <a:lnTo>
                        <a:pt x="79" y="101"/>
                      </a:lnTo>
                      <a:lnTo>
                        <a:pt x="81" y="87"/>
                      </a:lnTo>
                      <a:lnTo>
                        <a:pt x="82" y="72"/>
                      </a:lnTo>
                      <a:lnTo>
                        <a:pt x="81" y="57"/>
                      </a:lnTo>
                      <a:lnTo>
                        <a:pt x="79" y="44"/>
                      </a:lnTo>
                      <a:lnTo>
                        <a:pt x="75" y="31"/>
                      </a:lnTo>
                      <a:lnTo>
                        <a:pt x="70" y="21"/>
                      </a:lnTo>
                      <a:lnTo>
                        <a:pt x="64" y="12"/>
                      </a:lnTo>
                      <a:lnTo>
                        <a:pt x="57" y="5"/>
                      </a:lnTo>
                      <a:lnTo>
                        <a:pt x="49" y="1"/>
                      </a:lnTo>
                      <a:lnTo>
                        <a:pt x="41" y="0"/>
                      </a:lnTo>
                      <a:lnTo>
                        <a:pt x="33" y="1"/>
                      </a:lnTo>
                      <a:lnTo>
                        <a:pt x="25" y="5"/>
                      </a:lnTo>
                      <a:lnTo>
                        <a:pt x="18" y="12"/>
                      </a:lnTo>
                      <a:lnTo>
                        <a:pt x="12" y="21"/>
                      </a:lnTo>
                      <a:lnTo>
                        <a:pt x="7" y="31"/>
                      </a:lnTo>
                      <a:lnTo>
                        <a:pt x="3" y="44"/>
                      </a:lnTo>
                      <a:lnTo>
                        <a:pt x="1" y="57"/>
                      </a:lnTo>
                      <a:lnTo>
                        <a:pt x="0" y="72"/>
                      </a:lnTo>
                      <a:lnTo>
                        <a:pt x="1" y="87"/>
                      </a:lnTo>
                      <a:lnTo>
                        <a:pt x="3" y="101"/>
                      </a:lnTo>
                      <a:lnTo>
                        <a:pt x="7" y="113"/>
                      </a:lnTo>
                      <a:lnTo>
                        <a:pt x="12" y="125"/>
                      </a:lnTo>
                      <a:lnTo>
                        <a:pt x="18" y="133"/>
                      </a:lnTo>
                      <a:lnTo>
                        <a:pt x="25" y="140"/>
                      </a:lnTo>
                      <a:lnTo>
                        <a:pt x="33" y="145"/>
                      </a:lnTo>
                      <a:lnTo>
                        <a:pt x="41" y="1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" name="Freeform 14">
                  <a:extLst>
                    <a:ext uri="{FF2B5EF4-FFF2-40B4-BE49-F238E27FC236}">
                      <a16:creationId xmlns:a16="http://schemas.microsoft.com/office/drawing/2014/main" id="{FAEEADE4-C266-E54F-82B3-1476D55FB5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6" y="2684"/>
                  <a:ext cx="58" cy="28"/>
                </a:xfrm>
                <a:custGeom>
                  <a:avLst/>
                  <a:gdLst>
                    <a:gd name="T0" fmla="*/ 0 w 286"/>
                    <a:gd name="T1" fmla="*/ 0 h 194"/>
                    <a:gd name="T2" fmla="*/ 0 w 286"/>
                    <a:gd name="T3" fmla="*/ 0 h 194"/>
                    <a:gd name="T4" fmla="*/ 0 w 286"/>
                    <a:gd name="T5" fmla="*/ 0 h 194"/>
                    <a:gd name="T6" fmla="*/ 0 w 286"/>
                    <a:gd name="T7" fmla="*/ 0 h 194"/>
                    <a:gd name="T8" fmla="*/ 0 w 286"/>
                    <a:gd name="T9" fmla="*/ 0 h 194"/>
                    <a:gd name="T10" fmla="*/ 0 w 286"/>
                    <a:gd name="T11" fmla="*/ 0 h 194"/>
                    <a:gd name="T12" fmla="*/ 0 w 286"/>
                    <a:gd name="T13" fmla="*/ 0 h 194"/>
                    <a:gd name="T14" fmla="*/ 1 w 286"/>
                    <a:gd name="T15" fmla="*/ 0 h 194"/>
                    <a:gd name="T16" fmla="*/ 1 w 286"/>
                    <a:gd name="T17" fmla="*/ 0 h 194"/>
                    <a:gd name="T18" fmla="*/ 1 w 286"/>
                    <a:gd name="T19" fmla="*/ 0 h 194"/>
                    <a:gd name="T20" fmla="*/ 1 w 286"/>
                    <a:gd name="T21" fmla="*/ 0 h 194"/>
                    <a:gd name="T22" fmla="*/ 1 w 286"/>
                    <a:gd name="T23" fmla="*/ 0 h 194"/>
                    <a:gd name="T24" fmla="*/ 1 w 286"/>
                    <a:gd name="T25" fmla="*/ 0 h 194"/>
                    <a:gd name="T26" fmla="*/ 1 w 286"/>
                    <a:gd name="T27" fmla="*/ 0 h 194"/>
                    <a:gd name="T28" fmla="*/ 1 w 286"/>
                    <a:gd name="T29" fmla="*/ 0 h 194"/>
                    <a:gd name="T30" fmla="*/ 2 w 286"/>
                    <a:gd name="T31" fmla="*/ 0 h 194"/>
                    <a:gd name="T32" fmla="*/ 2 w 286"/>
                    <a:gd name="T33" fmla="*/ 0 h 194"/>
                    <a:gd name="T34" fmla="*/ 2 w 286"/>
                    <a:gd name="T35" fmla="*/ 0 h 194"/>
                    <a:gd name="T36" fmla="*/ 2 w 286"/>
                    <a:gd name="T37" fmla="*/ 0 h 194"/>
                    <a:gd name="T38" fmla="*/ 2 w 286"/>
                    <a:gd name="T39" fmla="*/ 0 h 194"/>
                    <a:gd name="T40" fmla="*/ 2 w 286"/>
                    <a:gd name="T41" fmla="*/ 1 h 194"/>
                    <a:gd name="T42" fmla="*/ 2 w 286"/>
                    <a:gd name="T43" fmla="*/ 1 h 194"/>
                    <a:gd name="T44" fmla="*/ 2 w 286"/>
                    <a:gd name="T45" fmla="*/ 1 h 194"/>
                    <a:gd name="T46" fmla="*/ 2 w 286"/>
                    <a:gd name="T47" fmla="*/ 1 h 194"/>
                    <a:gd name="T48" fmla="*/ 2 w 286"/>
                    <a:gd name="T49" fmla="*/ 1 h 194"/>
                    <a:gd name="T50" fmla="*/ 2 w 286"/>
                    <a:gd name="T51" fmla="*/ 1 h 194"/>
                    <a:gd name="T52" fmla="*/ 2 w 286"/>
                    <a:gd name="T53" fmla="*/ 1 h 194"/>
                    <a:gd name="T54" fmla="*/ 2 w 286"/>
                    <a:gd name="T55" fmla="*/ 1 h 194"/>
                    <a:gd name="T56" fmla="*/ 2 w 286"/>
                    <a:gd name="T57" fmla="*/ 1 h 194"/>
                    <a:gd name="T58" fmla="*/ 2 w 286"/>
                    <a:gd name="T59" fmla="*/ 0 h 194"/>
                    <a:gd name="T60" fmla="*/ 2 w 286"/>
                    <a:gd name="T61" fmla="*/ 0 h 194"/>
                    <a:gd name="T62" fmla="*/ 2 w 286"/>
                    <a:gd name="T63" fmla="*/ 0 h 194"/>
                    <a:gd name="T64" fmla="*/ 2 w 286"/>
                    <a:gd name="T65" fmla="*/ 0 h 194"/>
                    <a:gd name="T66" fmla="*/ 2 w 286"/>
                    <a:gd name="T67" fmla="*/ 0 h 194"/>
                    <a:gd name="T68" fmla="*/ 2 w 286"/>
                    <a:gd name="T69" fmla="*/ 0 h 194"/>
                    <a:gd name="T70" fmla="*/ 1 w 286"/>
                    <a:gd name="T71" fmla="*/ 0 h 194"/>
                    <a:gd name="T72" fmla="*/ 1 w 286"/>
                    <a:gd name="T73" fmla="*/ 0 h 194"/>
                    <a:gd name="T74" fmla="*/ 1 w 286"/>
                    <a:gd name="T75" fmla="*/ 0 h 194"/>
                    <a:gd name="T76" fmla="*/ 1 w 286"/>
                    <a:gd name="T77" fmla="*/ 0 h 194"/>
                    <a:gd name="T78" fmla="*/ 1 w 286"/>
                    <a:gd name="T79" fmla="*/ 0 h 194"/>
                    <a:gd name="T80" fmla="*/ 0 w 286"/>
                    <a:gd name="T81" fmla="*/ 0 h 194"/>
                    <a:gd name="T82" fmla="*/ 0 w 286"/>
                    <a:gd name="T83" fmla="*/ 0 h 194"/>
                    <a:gd name="T84" fmla="*/ 0 w 286"/>
                    <a:gd name="T85" fmla="*/ 0 h 194"/>
                    <a:gd name="T86" fmla="*/ 0 w 286"/>
                    <a:gd name="T87" fmla="*/ 0 h 194"/>
                    <a:gd name="T88" fmla="*/ 0 w 286"/>
                    <a:gd name="T89" fmla="*/ 0 h 194"/>
                    <a:gd name="T90" fmla="*/ 0 w 286"/>
                    <a:gd name="T91" fmla="*/ 0 h 194"/>
                    <a:gd name="T92" fmla="*/ 0 w 286"/>
                    <a:gd name="T93" fmla="*/ 0 h 194"/>
                    <a:gd name="T94" fmla="*/ 0 w 286"/>
                    <a:gd name="T95" fmla="*/ 0 h 194"/>
                    <a:gd name="T96" fmla="*/ 0 w 286"/>
                    <a:gd name="T97" fmla="*/ 0 h 194"/>
                    <a:gd name="T98" fmla="*/ 0 w 286"/>
                    <a:gd name="T99" fmla="*/ 0 h 194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286" h="194">
                      <a:moveTo>
                        <a:pt x="12" y="142"/>
                      </a:moveTo>
                      <a:lnTo>
                        <a:pt x="18" y="142"/>
                      </a:lnTo>
                      <a:lnTo>
                        <a:pt x="24" y="140"/>
                      </a:lnTo>
                      <a:lnTo>
                        <a:pt x="28" y="136"/>
                      </a:lnTo>
                      <a:lnTo>
                        <a:pt x="31" y="131"/>
                      </a:lnTo>
                      <a:lnTo>
                        <a:pt x="39" y="110"/>
                      </a:lnTo>
                      <a:lnTo>
                        <a:pt x="49" y="92"/>
                      </a:lnTo>
                      <a:lnTo>
                        <a:pt x="62" y="78"/>
                      </a:lnTo>
                      <a:lnTo>
                        <a:pt x="76" y="68"/>
                      </a:lnTo>
                      <a:lnTo>
                        <a:pt x="91" y="60"/>
                      </a:lnTo>
                      <a:lnTo>
                        <a:pt x="107" y="56"/>
                      </a:lnTo>
                      <a:lnTo>
                        <a:pt x="123" y="54"/>
                      </a:lnTo>
                      <a:lnTo>
                        <a:pt x="138" y="54"/>
                      </a:lnTo>
                      <a:lnTo>
                        <a:pt x="158" y="57"/>
                      </a:lnTo>
                      <a:lnTo>
                        <a:pt x="177" y="64"/>
                      </a:lnTo>
                      <a:lnTo>
                        <a:pt x="195" y="74"/>
                      </a:lnTo>
                      <a:lnTo>
                        <a:pt x="213" y="87"/>
                      </a:lnTo>
                      <a:lnTo>
                        <a:pt x="227" y="105"/>
                      </a:lnTo>
                      <a:lnTo>
                        <a:pt x="240" y="126"/>
                      </a:lnTo>
                      <a:lnTo>
                        <a:pt x="249" y="151"/>
                      </a:lnTo>
                      <a:lnTo>
                        <a:pt x="254" y="179"/>
                      </a:lnTo>
                      <a:lnTo>
                        <a:pt x="256" y="185"/>
                      </a:lnTo>
                      <a:lnTo>
                        <a:pt x="260" y="191"/>
                      </a:lnTo>
                      <a:lnTo>
                        <a:pt x="265" y="193"/>
                      </a:lnTo>
                      <a:lnTo>
                        <a:pt x="271" y="194"/>
                      </a:lnTo>
                      <a:lnTo>
                        <a:pt x="278" y="192"/>
                      </a:lnTo>
                      <a:lnTo>
                        <a:pt x="282" y="187"/>
                      </a:lnTo>
                      <a:lnTo>
                        <a:pt x="285" y="182"/>
                      </a:lnTo>
                      <a:lnTo>
                        <a:pt x="286" y="176"/>
                      </a:lnTo>
                      <a:lnTo>
                        <a:pt x="279" y="140"/>
                      </a:lnTo>
                      <a:lnTo>
                        <a:pt x="267" y="107"/>
                      </a:lnTo>
                      <a:lnTo>
                        <a:pt x="251" y="79"/>
                      </a:lnTo>
                      <a:lnTo>
                        <a:pt x="233" y="53"/>
                      </a:lnTo>
                      <a:lnTo>
                        <a:pt x="211" y="33"/>
                      </a:lnTo>
                      <a:lnTo>
                        <a:pt x="188" y="16"/>
                      </a:lnTo>
                      <a:lnTo>
                        <a:pt x="165" y="6"/>
                      </a:lnTo>
                      <a:lnTo>
                        <a:pt x="141" y="0"/>
                      </a:lnTo>
                      <a:lnTo>
                        <a:pt x="116" y="1"/>
                      </a:lnTo>
                      <a:lnTo>
                        <a:pt x="93" y="8"/>
                      </a:lnTo>
                      <a:lnTo>
                        <a:pt x="72" y="18"/>
                      </a:lnTo>
                      <a:lnTo>
                        <a:pt x="52" y="34"/>
                      </a:lnTo>
                      <a:lnTo>
                        <a:pt x="35" y="53"/>
                      </a:lnTo>
                      <a:lnTo>
                        <a:pt x="21" y="74"/>
                      </a:lnTo>
                      <a:lnTo>
                        <a:pt x="9" y="97"/>
                      </a:lnTo>
                      <a:lnTo>
                        <a:pt x="0" y="122"/>
                      </a:lnTo>
                      <a:lnTo>
                        <a:pt x="0" y="128"/>
                      </a:lnTo>
                      <a:lnTo>
                        <a:pt x="2" y="134"/>
                      </a:lnTo>
                      <a:lnTo>
                        <a:pt x="7" y="139"/>
                      </a:lnTo>
                      <a:lnTo>
                        <a:pt x="12" y="14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" name="Freeform 15">
                  <a:extLst>
                    <a:ext uri="{FF2B5EF4-FFF2-40B4-BE49-F238E27FC236}">
                      <a16:creationId xmlns:a16="http://schemas.microsoft.com/office/drawing/2014/main" id="{2BEA18E7-08AF-A643-95A1-1EDDF51D2E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5" y="2635"/>
                  <a:ext cx="59" cy="21"/>
                </a:xfrm>
                <a:custGeom>
                  <a:avLst/>
                  <a:gdLst>
                    <a:gd name="T0" fmla="*/ 0 w 296"/>
                    <a:gd name="T1" fmla="*/ 0 h 147"/>
                    <a:gd name="T2" fmla="*/ 0 w 296"/>
                    <a:gd name="T3" fmla="*/ 0 h 147"/>
                    <a:gd name="T4" fmla="*/ 0 w 296"/>
                    <a:gd name="T5" fmla="*/ 0 h 147"/>
                    <a:gd name="T6" fmla="*/ 0 w 296"/>
                    <a:gd name="T7" fmla="*/ 0 h 147"/>
                    <a:gd name="T8" fmla="*/ 0 w 296"/>
                    <a:gd name="T9" fmla="*/ 0 h 147"/>
                    <a:gd name="T10" fmla="*/ 0 w 296"/>
                    <a:gd name="T11" fmla="*/ 0 h 147"/>
                    <a:gd name="T12" fmla="*/ 0 w 296"/>
                    <a:gd name="T13" fmla="*/ 0 h 147"/>
                    <a:gd name="T14" fmla="*/ 0 w 296"/>
                    <a:gd name="T15" fmla="*/ 0 h 147"/>
                    <a:gd name="T16" fmla="*/ 1 w 296"/>
                    <a:gd name="T17" fmla="*/ 0 h 147"/>
                    <a:gd name="T18" fmla="*/ 1 w 296"/>
                    <a:gd name="T19" fmla="*/ 0 h 147"/>
                    <a:gd name="T20" fmla="*/ 1 w 296"/>
                    <a:gd name="T21" fmla="*/ 0 h 147"/>
                    <a:gd name="T22" fmla="*/ 1 w 296"/>
                    <a:gd name="T23" fmla="*/ 0 h 147"/>
                    <a:gd name="T24" fmla="*/ 1 w 296"/>
                    <a:gd name="T25" fmla="*/ 0 h 147"/>
                    <a:gd name="T26" fmla="*/ 1 w 296"/>
                    <a:gd name="T27" fmla="*/ 0 h 147"/>
                    <a:gd name="T28" fmla="*/ 1 w 296"/>
                    <a:gd name="T29" fmla="*/ 0 h 147"/>
                    <a:gd name="T30" fmla="*/ 1 w 296"/>
                    <a:gd name="T31" fmla="*/ 0 h 147"/>
                    <a:gd name="T32" fmla="*/ 2 w 296"/>
                    <a:gd name="T33" fmla="*/ 0 h 147"/>
                    <a:gd name="T34" fmla="*/ 2 w 296"/>
                    <a:gd name="T35" fmla="*/ 0 h 147"/>
                    <a:gd name="T36" fmla="*/ 2 w 296"/>
                    <a:gd name="T37" fmla="*/ 0 h 147"/>
                    <a:gd name="T38" fmla="*/ 2 w 296"/>
                    <a:gd name="T39" fmla="*/ 0 h 147"/>
                    <a:gd name="T40" fmla="*/ 2 w 296"/>
                    <a:gd name="T41" fmla="*/ 0 h 147"/>
                    <a:gd name="T42" fmla="*/ 2 w 296"/>
                    <a:gd name="T43" fmla="*/ 0 h 147"/>
                    <a:gd name="T44" fmla="*/ 2 w 296"/>
                    <a:gd name="T45" fmla="*/ 0 h 147"/>
                    <a:gd name="T46" fmla="*/ 2 w 296"/>
                    <a:gd name="T47" fmla="*/ 0 h 147"/>
                    <a:gd name="T48" fmla="*/ 2 w 296"/>
                    <a:gd name="T49" fmla="*/ 0 h 147"/>
                    <a:gd name="T50" fmla="*/ 2 w 296"/>
                    <a:gd name="T51" fmla="*/ 0 h 147"/>
                    <a:gd name="T52" fmla="*/ 2 w 296"/>
                    <a:gd name="T53" fmla="*/ 0 h 147"/>
                    <a:gd name="T54" fmla="*/ 2 w 296"/>
                    <a:gd name="T55" fmla="*/ 0 h 147"/>
                    <a:gd name="T56" fmla="*/ 2 w 296"/>
                    <a:gd name="T57" fmla="*/ 0 h 147"/>
                    <a:gd name="T58" fmla="*/ 2 w 296"/>
                    <a:gd name="T59" fmla="*/ 0 h 147"/>
                    <a:gd name="T60" fmla="*/ 2 w 296"/>
                    <a:gd name="T61" fmla="*/ 0 h 147"/>
                    <a:gd name="T62" fmla="*/ 2 w 296"/>
                    <a:gd name="T63" fmla="*/ 0 h 147"/>
                    <a:gd name="T64" fmla="*/ 2 w 296"/>
                    <a:gd name="T65" fmla="*/ 0 h 147"/>
                    <a:gd name="T66" fmla="*/ 2 w 296"/>
                    <a:gd name="T67" fmla="*/ 0 h 147"/>
                    <a:gd name="T68" fmla="*/ 2 w 296"/>
                    <a:gd name="T69" fmla="*/ 0 h 147"/>
                    <a:gd name="T70" fmla="*/ 2 w 296"/>
                    <a:gd name="T71" fmla="*/ 0 h 147"/>
                    <a:gd name="T72" fmla="*/ 2 w 296"/>
                    <a:gd name="T73" fmla="*/ 0 h 147"/>
                    <a:gd name="T74" fmla="*/ 2 w 296"/>
                    <a:gd name="T75" fmla="*/ 0 h 147"/>
                    <a:gd name="T76" fmla="*/ 2 w 296"/>
                    <a:gd name="T77" fmla="*/ 0 h 147"/>
                    <a:gd name="T78" fmla="*/ 1 w 296"/>
                    <a:gd name="T79" fmla="*/ 0 h 147"/>
                    <a:gd name="T80" fmla="*/ 1 w 296"/>
                    <a:gd name="T81" fmla="*/ 0 h 147"/>
                    <a:gd name="T82" fmla="*/ 1 w 296"/>
                    <a:gd name="T83" fmla="*/ 0 h 147"/>
                    <a:gd name="T84" fmla="*/ 1 w 296"/>
                    <a:gd name="T85" fmla="*/ 0 h 147"/>
                    <a:gd name="T86" fmla="*/ 1 w 296"/>
                    <a:gd name="T87" fmla="*/ 0 h 147"/>
                    <a:gd name="T88" fmla="*/ 1 w 296"/>
                    <a:gd name="T89" fmla="*/ 0 h 147"/>
                    <a:gd name="T90" fmla="*/ 1 w 296"/>
                    <a:gd name="T91" fmla="*/ 0 h 147"/>
                    <a:gd name="T92" fmla="*/ 1 w 296"/>
                    <a:gd name="T93" fmla="*/ 0 h 147"/>
                    <a:gd name="T94" fmla="*/ 0 w 296"/>
                    <a:gd name="T95" fmla="*/ 0 h 147"/>
                    <a:gd name="T96" fmla="*/ 0 w 296"/>
                    <a:gd name="T97" fmla="*/ 0 h 147"/>
                    <a:gd name="T98" fmla="*/ 0 w 296"/>
                    <a:gd name="T99" fmla="*/ 0 h 147"/>
                    <a:gd name="T100" fmla="*/ 0 w 296"/>
                    <a:gd name="T101" fmla="*/ 0 h 147"/>
                    <a:gd name="T102" fmla="*/ 0 w 296"/>
                    <a:gd name="T103" fmla="*/ 0 h 147"/>
                    <a:gd name="T104" fmla="*/ 0 w 296"/>
                    <a:gd name="T105" fmla="*/ 0 h 147"/>
                    <a:gd name="T106" fmla="*/ 0 w 296"/>
                    <a:gd name="T107" fmla="*/ 0 h 147"/>
                    <a:gd name="T108" fmla="*/ 0 w 296"/>
                    <a:gd name="T109" fmla="*/ 0 h 147"/>
                    <a:gd name="T110" fmla="*/ 0 w 296"/>
                    <a:gd name="T111" fmla="*/ 0 h 147"/>
                    <a:gd name="T112" fmla="*/ 0 w 296"/>
                    <a:gd name="T113" fmla="*/ 0 h 147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0" t="0" r="r" b="b"/>
                  <a:pathLst>
                    <a:path w="296" h="147">
                      <a:moveTo>
                        <a:pt x="18" y="130"/>
                      </a:moveTo>
                      <a:lnTo>
                        <a:pt x="26" y="129"/>
                      </a:lnTo>
                      <a:lnTo>
                        <a:pt x="32" y="125"/>
                      </a:lnTo>
                      <a:lnTo>
                        <a:pt x="37" y="119"/>
                      </a:lnTo>
                      <a:lnTo>
                        <a:pt x="39" y="111"/>
                      </a:lnTo>
                      <a:lnTo>
                        <a:pt x="42" y="95"/>
                      </a:lnTo>
                      <a:lnTo>
                        <a:pt x="47" y="82"/>
                      </a:lnTo>
                      <a:lnTo>
                        <a:pt x="55" y="70"/>
                      </a:lnTo>
                      <a:lnTo>
                        <a:pt x="65" y="61"/>
                      </a:lnTo>
                      <a:lnTo>
                        <a:pt x="77" y="53"/>
                      </a:lnTo>
                      <a:lnTo>
                        <a:pt x="89" y="47"/>
                      </a:lnTo>
                      <a:lnTo>
                        <a:pt x="102" y="43"/>
                      </a:lnTo>
                      <a:lnTo>
                        <a:pt x="116" y="41"/>
                      </a:lnTo>
                      <a:lnTo>
                        <a:pt x="137" y="40"/>
                      </a:lnTo>
                      <a:lnTo>
                        <a:pt x="159" y="43"/>
                      </a:lnTo>
                      <a:lnTo>
                        <a:pt x="180" y="49"/>
                      </a:lnTo>
                      <a:lnTo>
                        <a:pt x="200" y="59"/>
                      </a:lnTo>
                      <a:lnTo>
                        <a:pt x="219" y="71"/>
                      </a:lnTo>
                      <a:lnTo>
                        <a:pt x="236" y="88"/>
                      </a:lnTo>
                      <a:lnTo>
                        <a:pt x="249" y="108"/>
                      </a:lnTo>
                      <a:lnTo>
                        <a:pt x="258" y="132"/>
                      </a:lnTo>
                      <a:lnTo>
                        <a:pt x="261" y="139"/>
                      </a:lnTo>
                      <a:lnTo>
                        <a:pt x="267" y="144"/>
                      </a:lnTo>
                      <a:lnTo>
                        <a:pt x="274" y="147"/>
                      </a:lnTo>
                      <a:lnTo>
                        <a:pt x="282" y="146"/>
                      </a:lnTo>
                      <a:lnTo>
                        <a:pt x="289" y="142"/>
                      </a:lnTo>
                      <a:lnTo>
                        <a:pt x="293" y="136"/>
                      </a:lnTo>
                      <a:lnTo>
                        <a:pt x="296" y="129"/>
                      </a:lnTo>
                      <a:lnTo>
                        <a:pt x="295" y="121"/>
                      </a:lnTo>
                      <a:lnTo>
                        <a:pt x="290" y="105"/>
                      </a:lnTo>
                      <a:lnTo>
                        <a:pt x="283" y="89"/>
                      </a:lnTo>
                      <a:lnTo>
                        <a:pt x="275" y="75"/>
                      </a:lnTo>
                      <a:lnTo>
                        <a:pt x="266" y="63"/>
                      </a:lnTo>
                      <a:lnTo>
                        <a:pt x="256" y="51"/>
                      </a:lnTo>
                      <a:lnTo>
                        <a:pt x="245" y="41"/>
                      </a:lnTo>
                      <a:lnTo>
                        <a:pt x="234" y="32"/>
                      </a:lnTo>
                      <a:lnTo>
                        <a:pt x="220" y="24"/>
                      </a:lnTo>
                      <a:lnTo>
                        <a:pt x="207" y="18"/>
                      </a:lnTo>
                      <a:lnTo>
                        <a:pt x="194" y="11"/>
                      </a:lnTo>
                      <a:lnTo>
                        <a:pt x="181" y="7"/>
                      </a:lnTo>
                      <a:lnTo>
                        <a:pt x="167" y="3"/>
                      </a:lnTo>
                      <a:lnTo>
                        <a:pt x="153" y="1"/>
                      </a:lnTo>
                      <a:lnTo>
                        <a:pt x="139" y="0"/>
                      </a:lnTo>
                      <a:lnTo>
                        <a:pt x="125" y="0"/>
                      </a:lnTo>
                      <a:lnTo>
                        <a:pt x="112" y="1"/>
                      </a:lnTo>
                      <a:lnTo>
                        <a:pt x="89" y="5"/>
                      </a:lnTo>
                      <a:lnTo>
                        <a:pt x="68" y="12"/>
                      </a:lnTo>
                      <a:lnTo>
                        <a:pt x="49" y="23"/>
                      </a:lnTo>
                      <a:lnTo>
                        <a:pt x="34" y="35"/>
                      </a:lnTo>
                      <a:lnTo>
                        <a:pt x="20" y="51"/>
                      </a:lnTo>
                      <a:lnTo>
                        <a:pt x="10" y="68"/>
                      </a:lnTo>
                      <a:lnTo>
                        <a:pt x="3" y="88"/>
                      </a:lnTo>
                      <a:lnTo>
                        <a:pt x="0" y="109"/>
                      </a:lnTo>
                      <a:lnTo>
                        <a:pt x="1" y="116"/>
                      </a:lnTo>
                      <a:lnTo>
                        <a:pt x="5" y="124"/>
                      </a:lnTo>
                      <a:lnTo>
                        <a:pt x="11" y="128"/>
                      </a:lnTo>
                      <a:lnTo>
                        <a:pt x="18" y="1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" name="Freeform 16">
                  <a:extLst>
                    <a:ext uri="{FF2B5EF4-FFF2-40B4-BE49-F238E27FC236}">
                      <a16:creationId xmlns:a16="http://schemas.microsoft.com/office/drawing/2014/main" id="{96DADD25-E11D-BE47-AD5D-0349DD9EE9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6" y="2637"/>
                  <a:ext cx="59" cy="22"/>
                </a:xfrm>
                <a:custGeom>
                  <a:avLst/>
                  <a:gdLst>
                    <a:gd name="T0" fmla="*/ 0 w 295"/>
                    <a:gd name="T1" fmla="*/ 0 h 153"/>
                    <a:gd name="T2" fmla="*/ 0 w 295"/>
                    <a:gd name="T3" fmla="*/ 0 h 153"/>
                    <a:gd name="T4" fmla="*/ 0 w 295"/>
                    <a:gd name="T5" fmla="*/ 0 h 153"/>
                    <a:gd name="T6" fmla="*/ 0 w 295"/>
                    <a:gd name="T7" fmla="*/ 0 h 153"/>
                    <a:gd name="T8" fmla="*/ 0 w 295"/>
                    <a:gd name="T9" fmla="*/ 0 h 153"/>
                    <a:gd name="T10" fmla="*/ 0 w 295"/>
                    <a:gd name="T11" fmla="*/ 0 h 153"/>
                    <a:gd name="T12" fmla="*/ 0 w 295"/>
                    <a:gd name="T13" fmla="*/ 0 h 153"/>
                    <a:gd name="T14" fmla="*/ 0 w 295"/>
                    <a:gd name="T15" fmla="*/ 0 h 153"/>
                    <a:gd name="T16" fmla="*/ 1 w 295"/>
                    <a:gd name="T17" fmla="*/ 0 h 153"/>
                    <a:gd name="T18" fmla="*/ 1 w 295"/>
                    <a:gd name="T19" fmla="*/ 0 h 153"/>
                    <a:gd name="T20" fmla="*/ 1 w 295"/>
                    <a:gd name="T21" fmla="*/ 0 h 153"/>
                    <a:gd name="T22" fmla="*/ 1 w 295"/>
                    <a:gd name="T23" fmla="*/ 0 h 153"/>
                    <a:gd name="T24" fmla="*/ 1 w 295"/>
                    <a:gd name="T25" fmla="*/ 0 h 153"/>
                    <a:gd name="T26" fmla="*/ 1 w 295"/>
                    <a:gd name="T27" fmla="*/ 0 h 153"/>
                    <a:gd name="T28" fmla="*/ 2 w 295"/>
                    <a:gd name="T29" fmla="*/ 0 h 153"/>
                    <a:gd name="T30" fmla="*/ 2 w 295"/>
                    <a:gd name="T31" fmla="*/ 0 h 153"/>
                    <a:gd name="T32" fmla="*/ 2 w 295"/>
                    <a:gd name="T33" fmla="*/ 0 h 153"/>
                    <a:gd name="T34" fmla="*/ 2 w 295"/>
                    <a:gd name="T35" fmla="*/ 0 h 153"/>
                    <a:gd name="T36" fmla="*/ 2 w 295"/>
                    <a:gd name="T37" fmla="*/ 0 h 153"/>
                    <a:gd name="T38" fmla="*/ 2 w 295"/>
                    <a:gd name="T39" fmla="*/ 0 h 153"/>
                    <a:gd name="T40" fmla="*/ 2 w 295"/>
                    <a:gd name="T41" fmla="*/ 0 h 153"/>
                    <a:gd name="T42" fmla="*/ 2 w 295"/>
                    <a:gd name="T43" fmla="*/ 0 h 153"/>
                    <a:gd name="T44" fmla="*/ 2 w 295"/>
                    <a:gd name="T45" fmla="*/ 0 h 153"/>
                    <a:gd name="T46" fmla="*/ 2 w 295"/>
                    <a:gd name="T47" fmla="*/ 0 h 153"/>
                    <a:gd name="T48" fmla="*/ 2 w 295"/>
                    <a:gd name="T49" fmla="*/ 0 h 153"/>
                    <a:gd name="T50" fmla="*/ 2 w 295"/>
                    <a:gd name="T51" fmla="*/ 0 h 153"/>
                    <a:gd name="T52" fmla="*/ 2 w 295"/>
                    <a:gd name="T53" fmla="*/ 0 h 153"/>
                    <a:gd name="T54" fmla="*/ 2 w 295"/>
                    <a:gd name="T55" fmla="*/ 0 h 153"/>
                    <a:gd name="T56" fmla="*/ 2 w 295"/>
                    <a:gd name="T57" fmla="*/ 0 h 153"/>
                    <a:gd name="T58" fmla="*/ 2 w 295"/>
                    <a:gd name="T59" fmla="*/ 0 h 153"/>
                    <a:gd name="T60" fmla="*/ 2 w 295"/>
                    <a:gd name="T61" fmla="*/ 0 h 153"/>
                    <a:gd name="T62" fmla="*/ 2 w 295"/>
                    <a:gd name="T63" fmla="*/ 0 h 153"/>
                    <a:gd name="T64" fmla="*/ 2 w 295"/>
                    <a:gd name="T65" fmla="*/ 0 h 153"/>
                    <a:gd name="T66" fmla="*/ 2 w 295"/>
                    <a:gd name="T67" fmla="*/ 0 h 153"/>
                    <a:gd name="T68" fmla="*/ 2 w 295"/>
                    <a:gd name="T69" fmla="*/ 0 h 153"/>
                    <a:gd name="T70" fmla="*/ 2 w 295"/>
                    <a:gd name="T71" fmla="*/ 0 h 153"/>
                    <a:gd name="T72" fmla="*/ 2 w 295"/>
                    <a:gd name="T73" fmla="*/ 0 h 153"/>
                    <a:gd name="T74" fmla="*/ 1 w 295"/>
                    <a:gd name="T75" fmla="*/ 0 h 153"/>
                    <a:gd name="T76" fmla="*/ 1 w 295"/>
                    <a:gd name="T77" fmla="*/ 0 h 153"/>
                    <a:gd name="T78" fmla="*/ 1 w 295"/>
                    <a:gd name="T79" fmla="*/ 0 h 153"/>
                    <a:gd name="T80" fmla="*/ 1 w 295"/>
                    <a:gd name="T81" fmla="*/ 0 h 153"/>
                    <a:gd name="T82" fmla="*/ 1 w 295"/>
                    <a:gd name="T83" fmla="*/ 0 h 153"/>
                    <a:gd name="T84" fmla="*/ 1 w 295"/>
                    <a:gd name="T85" fmla="*/ 0 h 153"/>
                    <a:gd name="T86" fmla="*/ 1 w 295"/>
                    <a:gd name="T87" fmla="*/ 0 h 153"/>
                    <a:gd name="T88" fmla="*/ 1 w 295"/>
                    <a:gd name="T89" fmla="*/ 0 h 153"/>
                    <a:gd name="T90" fmla="*/ 1 w 295"/>
                    <a:gd name="T91" fmla="*/ 0 h 153"/>
                    <a:gd name="T92" fmla="*/ 1 w 295"/>
                    <a:gd name="T93" fmla="*/ 0 h 153"/>
                    <a:gd name="T94" fmla="*/ 0 w 295"/>
                    <a:gd name="T95" fmla="*/ 0 h 153"/>
                    <a:gd name="T96" fmla="*/ 0 w 295"/>
                    <a:gd name="T97" fmla="*/ 0 h 153"/>
                    <a:gd name="T98" fmla="*/ 0 w 295"/>
                    <a:gd name="T99" fmla="*/ 0 h 153"/>
                    <a:gd name="T100" fmla="*/ 0 w 295"/>
                    <a:gd name="T101" fmla="*/ 0 h 153"/>
                    <a:gd name="T102" fmla="*/ 0 w 295"/>
                    <a:gd name="T103" fmla="*/ 0 h 153"/>
                    <a:gd name="T104" fmla="*/ 0 w 295"/>
                    <a:gd name="T105" fmla="*/ 0 h 153"/>
                    <a:gd name="T106" fmla="*/ 0 w 295"/>
                    <a:gd name="T107" fmla="*/ 0 h 153"/>
                    <a:gd name="T108" fmla="*/ 0 w 295"/>
                    <a:gd name="T109" fmla="*/ 0 h 153"/>
                    <a:gd name="T110" fmla="*/ 0 w 295"/>
                    <a:gd name="T111" fmla="*/ 0 h 153"/>
                    <a:gd name="T112" fmla="*/ 0 w 295"/>
                    <a:gd name="T113" fmla="*/ 0 h 153"/>
                    <a:gd name="T114" fmla="*/ 0 w 295"/>
                    <a:gd name="T115" fmla="*/ 0 h 153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0" t="0" r="r" b="b"/>
                  <a:pathLst>
                    <a:path w="295" h="153">
                      <a:moveTo>
                        <a:pt x="12" y="135"/>
                      </a:moveTo>
                      <a:lnTo>
                        <a:pt x="20" y="137"/>
                      </a:lnTo>
                      <a:lnTo>
                        <a:pt x="27" y="135"/>
                      </a:lnTo>
                      <a:lnTo>
                        <a:pt x="33" y="131"/>
                      </a:lnTo>
                      <a:lnTo>
                        <a:pt x="38" y="124"/>
                      </a:lnTo>
                      <a:lnTo>
                        <a:pt x="48" y="105"/>
                      </a:lnTo>
                      <a:lnTo>
                        <a:pt x="61" y="88"/>
                      </a:lnTo>
                      <a:lnTo>
                        <a:pt x="77" y="73"/>
                      </a:lnTo>
                      <a:lnTo>
                        <a:pt x="96" y="60"/>
                      </a:lnTo>
                      <a:lnTo>
                        <a:pt x="116" y="51"/>
                      </a:lnTo>
                      <a:lnTo>
                        <a:pt x="138" y="45"/>
                      </a:lnTo>
                      <a:lnTo>
                        <a:pt x="159" y="41"/>
                      </a:lnTo>
                      <a:lnTo>
                        <a:pt x="181" y="42"/>
                      </a:lnTo>
                      <a:lnTo>
                        <a:pt x="197" y="46"/>
                      </a:lnTo>
                      <a:lnTo>
                        <a:pt x="211" y="52"/>
                      </a:lnTo>
                      <a:lnTo>
                        <a:pt x="223" y="60"/>
                      </a:lnTo>
                      <a:lnTo>
                        <a:pt x="234" y="71"/>
                      </a:lnTo>
                      <a:lnTo>
                        <a:pt x="242" y="84"/>
                      </a:lnTo>
                      <a:lnTo>
                        <a:pt x="249" y="99"/>
                      </a:lnTo>
                      <a:lnTo>
                        <a:pt x="254" y="116"/>
                      </a:lnTo>
                      <a:lnTo>
                        <a:pt x="257" y="135"/>
                      </a:lnTo>
                      <a:lnTo>
                        <a:pt x="259" y="142"/>
                      </a:lnTo>
                      <a:lnTo>
                        <a:pt x="264" y="149"/>
                      </a:lnTo>
                      <a:lnTo>
                        <a:pt x="270" y="152"/>
                      </a:lnTo>
                      <a:lnTo>
                        <a:pt x="278" y="153"/>
                      </a:lnTo>
                      <a:lnTo>
                        <a:pt x="285" y="151"/>
                      </a:lnTo>
                      <a:lnTo>
                        <a:pt x="291" y="145"/>
                      </a:lnTo>
                      <a:lnTo>
                        <a:pt x="294" y="138"/>
                      </a:lnTo>
                      <a:lnTo>
                        <a:pt x="295" y="131"/>
                      </a:lnTo>
                      <a:lnTo>
                        <a:pt x="291" y="105"/>
                      </a:lnTo>
                      <a:lnTo>
                        <a:pt x="284" y="82"/>
                      </a:lnTo>
                      <a:lnTo>
                        <a:pt x="274" y="61"/>
                      </a:lnTo>
                      <a:lnTo>
                        <a:pt x="261" y="43"/>
                      </a:lnTo>
                      <a:lnTo>
                        <a:pt x="246" y="29"/>
                      </a:lnTo>
                      <a:lnTo>
                        <a:pt x="228" y="16"/>
                      </a:lnTo>
                      <a:lnTo>
                        <a:pt x="208" y="8"/>
                      </a:lnTo>
                      <a:lnTo>
                        <a:pt x="186" y="2"/>
                      </a:lnTo>
                      <a:lnTo>
                        <a:pt x="172" y="1"/>
                      </a:lnTo>
                      <a:lnTo>
                        <a:pt x="158" y="0"/>
                      </a:lnTo>
                      <a:lnTo>
                        <a:pt x="144" y="1"/>
                      </a:lnTo>
                      <a:lnTo>
                        <a:pt x="130" y="5"/>
                      </a:lnTo>
                      <a:lnTo>
                        <a:pt x="116" y="8"/>
                      </a:lnTo>
                      <a:lnTo>
                        <a:pt x="103" y="12"/>
                      </a:lnTo>
                      <a:lnTo>
                        <a:pt x="89" y="18"/>
                      </a:lnTo>
                      <a:lnTo>
                        <a:pt x="77" y="25"/>
                      </a:lnTo>
                      <a:lnTo>
                        <a:pt x="65" y="33"/>
                      </a:lnTo>
                      <a:lnTo>
                        <a:pt x="53" y="41"/>
                      </a:lnTo>
                      <a:lnTo>
                        <a:pt x="42" y="51"/>
                      </a:lnTo>
                      <a:lnTo>
                        <a:pt x="31" y="60"/>
                      </a:lnTo>
                      <a:lnTo>
                        <a:pt x="22" y="72"/>
                      </a:lnTo>
                      <a:lnTo>
                        <a:pt x="14" y="83"/>
                      </a:lnTo>
                      <a:lnTo>
                        <a:pt x="7" y="96"/>
                      </a:lnTo>
                      <a:lnTo>
                        <a:pt x="1" y="109"/>
                      </a:lnTo>
                      <a:lnTo>
                        <a:pt x="0" y="117"/>
                      </a:lnTo>
                      <a:lnTo>
                        <a:pt x="1" y="124"/>
                      </a:lnTo>
                      <a:lnTo>
                        <a:pt x="6" y="131"/>
                      </a:lnTo>
                      <a:lnTo>
                        <a:pt x="12" y="13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" name="Freeform 17">
                  <a:extLst>
                    <a:ext uri="{FF2B5EF4-FFF2-40B4-BE49-F238E27FC236}">
                      <a16:creationId xmlns:a16="http://schemas.microsoft.com/office/drawing/2014/main" id="{0C2E5E2A-8D06-0042-95A7-7D83102862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9" y="2684"/>
                  <a:ext cx="56" cy="30"/>
                </a:xfrm>
                <a:custGeom>
                  <a:avLst/>
                  <a:gdLst>
                    <a:gd name="T0" fmla="*/ 0 w 280"/>
                    <a:gd name="T1" fmla="*/ 1 h 206"/>
                    <a:gd name="T2" fmla="*/ 0 w 280"/>
                    <a:gd name="T3" fmla="*/ 1 h 206"/>
                    <a:gd name="T4" fmla="*/ 0 w 280"/>
                    <a:gd name="T5" fmla="*/ 1 h 206"/>
                    <a:gd name="T6" fmla="*/ 0 w 280"/>
                    <a:gd name="T7" fmla="*/ 1 h 206"/>
                    <a:gd name="T8" fmla="*/ 0 w 280"/>
                    <a:gd name="T9" fmla="*/ 1 h 206"/>
                    <a:gd name="T10" fmla="*/ 0 w 280"/>
                    <a:gd name="T11" fmla="*/ 0 h 206"/>
                    <a:gd name="T12" fmla="*/ 0 w 280"/>
                    <a:gd name="T13" fmla="*/ 0 h 206"/>
                    <a:gd name="T14" fmla="*/ 0 w 280"/>
                    <a:gd name="T15" fmla="*/ 0 h 206"/>
                    <a:gd name="T16" fmla="*/ 1 w 280"/>
                    <a:gd name="T17" fmla="*/ 0 h 206"/>
                    <a:gd name="T18" fmla="*/ 1 w 280"/>
                    <a:gd name="T19" fmla="*/ 0 h 206"/>
                    <a:gd name="T20" fmla="*/ 1 w 280"/>
                    <a:gd name="T21" fmla="*/ 0 h 206"/>
                    <a:gd name="T22" fmla="*/ 1 w 280"/>
                    <a:gd name="T23" fmla="*/ 0 h 206"/>
                    <a:gd name="T24" fmla="*/ 1 w 280"/>
                    <a:gd name="T25" fmla="*/ 0 h 206"/>
                    <a:gd name="T26" fmla="*/ 1 w 280"/>
                    <a:gd name="T27" fmla="*/ 0 h 206"/>
                    <a:gd name="T28" fmla="*/ 1 w 280"/>
                    <a:gd name="T29" fmla="*/ 0 h 206"/>
                    <a:gd name="T30" fmla="*/ 2 w 280"/>
                    <a:gd name="T31" fmla="*/ 0 h 206"/>
                    <a:gd name="T32" fmla="*/ 2 w 280"/>
                    <a:gd name="T33" fmla="*/ 0 h 206"/>
                    <a:gd name="T34" fmla="*/ 2 w 280"/>
                    <a:gd name="T35" fmla="*/ 0 h 206"/>
                    <a:gd name="T36" fmla="*/ 2 w 280"/>
                    <a:gd name="T37" fmla="*/ 0 h 206"/>
                    <a:gd name="T38" fmla="*/ 2 w 280"/>
                    <a:gd name="T39" fmla="*/ 0 h 206"/>
                    <a:gd name="T40" fmla="*/ 2 w 280"/>
                    <a:gd name="T41" fmla="*/ 0 h 206"/>
                    <a:gd name="T42" fmla="*/ 2 w 280"/>
                    <a:gd name="T43" fmla="*/ 0 h 206"/>
                    <a:gd name="T44" fmla="*/ 2 w 280"/>
                    <a:gd name="T45" fmla="*/ 0 h 206"/>
                    <a:gd name="T46" fmla="*/ 2 w 280"/>
                    <a:gd name="T47" fmla="*/ 0 h 206"/>
                    <a:gd name="T48" fmla="*/ 2 w 280"/>
                    <a:gd name="T49" fmla="*/ 0 h 206"/>
                    <a:gd name="T50" fmla="*/ 2 w 280"/>
                    <a:gd name="T51" fmla="*/ 0 h 206"/>
                    <a:gd name="T52" fmla="*/ 2 w 280"/>
                    <a:gd name="T53" fmla="*/ 0 h 206"/>
                    <a:gd name="T54" fmla="*/ 2 w 280"/>
                    <a:gd name="T55" fmla="*/ 0 h 206"/>
                    <a:gd name="T56" fmla="*/ 2 w 280"/>
                    <a:gd name="T57" fmla="*/ 0 h 206"/>
                    <a:gd name="T58" fmla="*/ 2 w 280"/>
                    <a:gd name="T59" fmla="*/ 0 h 206"/>
                    <a:gd name="T60" fmla="*/ 2 w 280"/>
                    <a:gd name="T61" fmla="*/ 0 h 206"/>
                    <a:gd name="T62" fmla="*/ 2 w 280"/>
                    <a:gd name="T63" fmla="*/ 0 h 206"/>
                    <a:gd name="T64" fmla="*/ 2 w 280"/>
                    <a:gd name="T65" fmla="*/ 0 h 206"/>
                    <a:gd name="T66" fmla="*/ 2 w 280"/>
                    <a:gd name="T67" fmla="*/ 0 h 206"/>
                    <a:gd name="T68" fmla="*/ 2 w 280"/>
                    <a:gd name="T69" fmla="*/ 0 h 206"/>
                    <a:gd name="T70" fmla="*/ 1 w 280"/>
                    <a:gd name="T71" fmla="*/ 0 h 206"/>
                    <a:gd name="T72" fmla="*/ 1 w 280"/>
                    <a:gd name="T73" fmla="*/ 0 h 206"/>
                    <a:gd name="T74" fmla="*/ 1 w 280"/>
                    <a:gd name="T75" fmla="*/ 0 h 206"/>
                    <a:gd name="T76" fmla="*/ 1 w 280"/>
                    <a:gd name="T77" fmla="*/ 0 h 206"/>
                    <a:gd name="T78" fmla="*/ 1 w 280"/>
                    <a:gd name="T79" fmla="*/ 0 h 206"/>
                    <a:gd name="T80" fmla="*/ 0 w 280"/>
                    <a:gd name="T81" fmla="*/ 0 h 206"/>
                    <a:gd name="T82" fmla="*/ 0 w 280"/>
                    <a:gd name="T83" fmla="*/ 0 h 206"/>
                    <a:gd name="T84" fmla="*/ 0 w 280"/>
                    <a:gd name="T85" fmla="*/ 0 h 206"/>
                    <a:gd name="T86" fmla="*/ 0 w 280"/>
                    <a:gd name="T87" fmla="*/ 0 h 206"/>
                    <a:gd name="T88" fmla="*/ 0 w 280"/>
                    <a:gd name="T89" fmla="*/ 1 h 206"/>
                    <a:gd name="T90" fmla="*/ 0 w 280"/>
                    <a:gd name="T91" fmla="*/ 1 h 206"/>
                    <a:gd name="T92" fmla="*/ 0 w 280"/>
                    <a:gd name="T93" fmla="*/ 1 h 206"/>
                    <a:gd name="T94" fmla="*/ 0 w 280"/>
                    <a:gd name="T95" fmla="*/ 1 h 206"/>
                    <a:gd name="T96" fmla="*/ 0 w 280"/>
                    <a:gd name="T97" fmla="*/ 1 h 20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0" t="0" r="r" b="b"/>
                  <a:pathLst>
                    <a:path w="280" h="206">
                      <a:moveTo>
                        <a:pt x="15" y="206"/>
                      </a:moveTo>
                      <a:lnTo>
                        <a:pt x="21" y="205"/>
                      </a:lnTo>
                      <a:lnTo>
                        <a:pt x="26" y="201"/>
                      </a:lnTo>
                      <a:lnTo>
                        <a:pt x="30" y="196"/>
                      </a:lnTo>
                      <a:lnTo>
                        <a:pt x="31" y="190"/>
                      </a:lnTo>
                      <a:lnTo>
                        <a:pt x="34" y="160"/>
                      </a:lnTo>
                      <a:lnTo>
                        <a:pt x="42" y="135"/>
                      </a:lnTo>
                      <a:lnTo>
                        <a:pt x="54" y="112"/>
                      </a:lnTo>
                      <a:lnTo>
                        <a:pt x="70" y="93"/>
                      </a:lnTo>
                      <a:lnTo>
                        <a:pt x="89" y="77"/>
                      </a:lnTo>
                      <a:lnTo>
                        <a:pt x="110" y="66"/>
                      </a:lnTo>
                      <a:lnTo>
                        <a:pt x="132" y="57"/>
                      </a:lnTo>
                      <a:lnTo>
                        <a:pt x="155" y="54"/>
                      </a:lnTo>
                      <a:lnTo>
                        <a:pt x="171" y="54"/>
                      </a:lnTo>
                      <a:lnTo>
                        <a:pt x="187" y="57"/>
                      </a:lnTo>
                      <a:lnTo>
                        <a:pt x="202" y="62"/>
                      </a:lnTo>
                      <a:lnTo>
                        <a:pt x="216" y="71"/>
                      </a:lnTo>
                      <a:lnTo>
                        <a:pt x="228" y="82"/>
                      </a:lnTo>
                      <a:lnTo>
                        <a:pt x="238" y="98"/>
                      </a:lnTo>
                      <a:lnTo>
                        <a:pt x="246" y="117"/>
                      </a:lnTo>
                      <a:lnTo>
                        <a:pt x="250" y="140"/>
                      </a:lnTo>
                      <a:lnTo>
                        <a:pt x="251" y="147"/>
                      </a:lnTo>
                      <a:lnTo>
                        <a:pt x="255" y="151"/>
                      </a:lnTo>
                      <a:lnTo>
                        <a:pt x="261" y="154"/>
                      </a:lnTo>
                      <a:lnTo>
                        <a:pt x="267" y="155"/>
                      </a:lnTo>
                      <a:lnTo>
                        <a:pt x="273" y="153"/>
                      </a:lnTo>
                      <a:lnTo>
                        <a:pt x="277" y="149"/>
                      </a:lnTo>
                      <a:lnTo>
                        <a:pt x="280" y="143"/>
                      </a:lnTo>
                      <a:lnTo>
                        <a:pt x="280" y="137"/>
                      </a:lnTo>
                      <a:lnTo>
                        <a:pt x="275" y="110"/>
                      </a:lnTo>
                      <a:lnTo>
                        <a:pt x="267" y="83"/>
                      </a:lnTo>
                      <a:lnTo>
                        <a:pt x="256" y="60"/>
                      </a:lnTo>
                      <a:lnTo>
                        <a:pt x="241" y="39"/>
                      </a:lnTo>
                      <a:lnTo>
                        <a:pt x="223" y="23"/>
                      </a:lnTo>
                      <a:lnTo>
                        <a:pt x="202" y="10"/>
                      </a:lnTo>
                      <a:lnTo>
                        <a:pt x="179" y="3"/>
                      </a:lnTo>
                      <a:lnTo>
                        <a:pt x="154" y="0"/>
                      </a:lnTo>
                      <a:lnTo>
                        <a:pt x="126" y="6"/>
                      </a:lnTo>
                      <a:lnTo>
                        <a:pt x="98" y="17"/>
                      </a:lnTo>
                      <a:lnTo>
                        <a:pt x="71" y="35"/>
                      </a:lnTo>
                      <a:lnTo>
                        <a:pt x="48" y="58"/>
                      </a:lnTo>
                      <a:lnTo>
                        <a:pt x="28" y="87"/>
                      </a:lnTo>
                      <a:lnTo>
                        <a:pt x="13" y="118"/>
                      </a:lnTo>
                      <a:lnTo>
                        <a:pt x="3" y="153"/>
                      </a:lnTo>
                      <a:lnTo>
                        <a:pt x="0" y="190"/>
                      </a:lnTo>
                      <a:lnTo>
                        <a:pt x="1" y="196"/>
                      </a:lnTo>
                      <a:lnTo>
                        <a:pt x="5" y="201"/>
                      </a:lnTo>
                      <a:lnTo>
                        <a:pt x="9" y="205"/>
                      </a:lnTo>
                      <a:lnTo>
                        <a:pt x="15" y="20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7" name="Freeform 18">
                  <a:extLst>
                    <a:ext uri="{FF2B5EF4-FFF2-40B4-BE49-F238E27FC236}">
                      <a16:creationId xmlns:a16="http://schemas.microsoft.com/office/drawing/2014/main" id="{2D3B0547-A80E-C748-A984-346C661A23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4" y="2731"/>
                  <a:ext cx="33" cy="36"/>
                </a:xfrm>
                <a:custGeom>
                  <a:avLst/>
                  <a:gdLst>
                    <a:gd name="T0" fmla="*/ 1 w 169"/>
                    <a:gd name="T1" fmla="*/ 1 h 247"/>
                    <a:gd name="T2" fmla="*/ 1 w 169"/>
                    <a:gd name="T3" fmla="*/ 1 h 247"/>
                    <a:gd name="T4" fmla="*/ 1 w 169"/>
                    <a:gd name="T5" fmla="*/ 1 h 247"/>
                    <a:gd name="T6" fmla="*/ 1 w 169"/>
                    <a:gd name="T7" fmla="*/ 1 h 247"/>
                    <a:gd name="T8" fmla="*/ 1 w 169"/>
                    <a:gd name="T9" fmla="*/ 1 h 247"/>
                    <a:gd name="T10" fmla="*/ 1 w 169"/>
                    <a:gd name="T11" fmla="*/ 1 h 247"/>
                    <a:gd name="T12" fmla="*/ 1 w 169"/>
                    <a:gd name="T13" fmla="*/ 1 h 247"/>
                    <a:gd name="T14" fmla="*/ 1 w 169"/>
                    <a:gd name="T15" fmla="*/ 1 h 247"/>
                    <a:gd name="T16" fmla="*/ 1 w 169"/>
                    <a:gd name="T17" fmla="*/ 1 h 247"/>
                    <a:gd name="T18" fmla="*/ 0 w 169"/>
                    <a:gd name="T19" fmla="*/ 1 h 247"/>
                    <a:gd name="T20" fmla="*/ 0 w 169"/>
                    <a:gd name="T21" fmla="*/ 1 h 247"/>
                    <a:gd name="T22" fmla="*/ 0 w 169"/>
                    <a:gd name="T23" fmla="*/ 0 h 247"/>
                    <a:gd name="T24" fmla="*/ 0 w 169"/>
                    <a:gd name="T25" fmla="*/ 0 h 247"/>
                    <a:gd name="T26" fmla="*/ 0 w 169"/>
                    <a:gd name="T27" fmla="*/ 0 h 247"/>
                    <a:gd name="T28" fmla="*/ 1 w 169"/>
                    <a:gd name="T29" fmla="*/ 0 h 247"/>
                    <a:gd name="T30" fmla="*/ 1 w 169"/>
                    <a:gd name="T31" fmla="*/ 0 h 247"/>
                    <a:gd name="T32" fmla="*/ 1 w 169"/>
                    <a:gd name="T33" fmla="*/ 0 h 247"/>
                    <a:gd name="T34" fmla="*/ 1 w 169"/>
                    <a:gd name="T35" fmla="*/ 0 h 247"/>
                    <a:gd name="T36" fmla="*/ 1 w 169"/>
                    <a:gd name="T37" fmla="*/ 0 h 247"/>
                    <a:gd name="T38" fmla="*/ 1 w 169"/>
                    <a:gd name="T39" fmla="*/ 0 h 247"/>
                    <a:gd name="T40" fmla="*/ 1 w 169"/>
                    <a:gd name="T41" fmla="*/ 0 h 247"/>
                    <a:gd name="T42" fmla="*/ 1 w 169"/>
                    <a:gd name="T43" fmla="*/ 0 h 247"/>
                    <a:gd name="T44" fmla="*/ 1 w 169"/>
                    <a:gd name="T45" fmla="*/ 0 h 247"/>
                    <a:gd name="T46" fmla="*/ 1 w 169"/>
                    <a:gd name="T47" fmla="*/ 0 h 247"/>
                    <a:gd name="T48" fmla="*/ 1 w 169"/>
                    <a:gd name="T49" fmla="*/ 0 h 247"/>
                    <a:gd name="T50" fmla="*/ 1 w 169"/>
                    <a:gd name="T51" fmla="*/ 0 h 247"/>
                    <a:gd name="T52" fmla="*/ 1 w 169"/>
                    <a:gd name="T53" fmla="*/ 0 h 247"/>
                    <a:gd name="T54" fmla="*/ 1 w 169"/>
                    <a:gd name="T55" fmla="*/ 0 h 247"/>
                    <a:gd name="T56" fmla="*/ 1 w 169"/>
                    <a:gd name="T57" fmla="*/ 0 h 247"/>
                    <a:gd name="T58" fmla="*/ 0 w 169"/>
                    <a:gd name="T59" fmla="*/ 0 h 247"/>
                    <a:gd name="T60" fmla="*/ 0 w 169"/>
                    <a:gd name="T61" fmla="*/ 0 h 247"/>
                    <a:gd name="T62" fmla="*/ 0 w 169"/>
                    <a:gd name="T63" fmla="*/ 0 h 247"/>
                    <a:gd name="T64" fmla="*/ 0 w 169"/>
                    <a:gd name="T65" fmla="*/ 1 h 247"/>
                    <a:gd name="T66" fmla="*/ 0 w 169"/>
                    <a:gd name="T67" fmla="*/ 1 h 247"/>
                    <a:gd name="T68" fmla="*/ 0 w 169"/>
                    <a:gd name="T69" fmla="*/ 1 h 247"/>
                    <a:gd name="T70" fmla="*/ 1 w 169"/>
                    <a:gd name="T71" fmla="*/ 1 h 247"/>
                    <a:gd name="T72" fmla="*/ 1 w 169"/>
                    <a:gd name="T73" fmla="*/ 1 h 247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169" h="247">
                      <a:moveTo>
                        <a:pt x="124" y="247"/>
                      </a:moveTo>
                      <a:lnTo>
                        <a:pt x="130" y="245"/>
                      </a:lnTo>
                      <a:lnTo>
                        <a:pt x="135" y="242"/>
                      </a:lnTo>
                      <a:lnTo>
                        <a:pt x="138" y="237"/>
                      </a:lnTo>
                      <a:lnTo>
                        <a:pt x="139" y="231"/>
                      </a:lnTo>
                      <a:lnTo>
                        <a:pt x="138" y="224"/>
                      </a:lnTo>
                      <a:lnTo>
                        <a:pt x="134" y="219"/>
                      </a:lnTo>
                      <a:lnTo>
                        <a:pt x="129" y="216"/>
                      </a:lnTo>
                      <a:lnTo>
                        <a:pt x="123" y="215"/>
                      </a:lnTo>
                      <a:lnTo>
                        <a:pt x="114" y="215"/>
                      </a:lnTo>
                      <a:lnTo>
                        <a:pt x="104" y="214"/>
                      </a:lnTo>
                      <a:lnTo>
                        <a:pt x="91" y="212"/>
                      </a:lnTo>
                      <a:lnTo>
                        <a:pt x="78" y="209"/>
                      </a:lnTo>
                      <a:lnTo>
                        <a:pt x="66" y="204"/>
                      </a:lnTo>
                      <a:lnTo>
                        <a:pt x="54" y="199"/>
                      </a:lnTo>
                      <a:lnTo>
                        <a:pt x="44" y="192"/>
                      </a:lnTo>
                      <a:lnTo>
                        <a:pt x="36" y="182"/>
                      </a:lnTo>
                      <a:lnTo>
                        <a:pt x="31" y="170"/>
                      </a:lnTo>
                      <a:lnTo>
                        <a:pt x="31" y="154"/>
                      </a:lnTo>
                      <a:lnTo>
                        <a:pt x="36" y="136"/>
                      </a:lnTo>
                      <a:lnTo>
                        <a:pt x="44" y="116"/>
                      </a:lnTo>
                      <a:lnTo>
                        <a:pt x="49" y="108"/>
                      </a:lnTo>
                      <a:lnTo>
                        <a:pt x="55" y="100"/>
                      </a:lnTo>
                      <a:lnTo>
                        <a:pt x="62" y="94"/>
                      </a:lnTo>
                      <a:lnTo>
                        <a:pt x="72" y="90"/>
                      </a:lnTo>
                      <a:lnTo>
                        <a:pt x="85" y="88"/>
                      </a:lnTo>
                      <a:lnTo>
                        <a:pt x="101" y="89"/>
                      </a:lnTo>
                      <a:lnTo>
                        <a:pt x="122" y="94"/>
                      </a:lnTo>
                      <a:lnTo>
                        <a:pt x="148" y="102"/>
                      </a:lnTo>
                      <a:lnTo>
                        <a:pt x="154" y="104"/>
                      </a:lnTo>
                      <a:lnTo>
                        <a:pt x="160" y="102"/>
                      </a:lnTo>
                      <a:lnTo>
                        <a:pt x="165" y="99"/>
                      </a:lnTo>
                      <a:lnTo>
                        <a:pt x="168" y="94"/>
                      </a:lnTo>
                      <a:lnTo>
                        <a:pt x="169" y="88"/>
                      </a:lnTo>
                      <a:lnTo>
                        <a:pt x="168" y="81"/>
                      </a:lnTo>
                      <a:lnTo>
                        <a:pt x="164" y="76"/>
                      </a:lnTo>
                      <a:lnTo>
                        <a:pt x="159" y="73"/>
                      </a:lnTo>
                      <a:lnTo>
                        <a:pt x="155" y="71"/>
                      </a:lnTo>
                      <a:lnTo>
                        <a:pt x="150" y="69"/>
                      </a:lnTo>
                      <a:lnTo>
                        <a:pt x="146" y="68"/>
                      </a:lnTo>
                      <a:lnTo>
                        <a:pt x="140" y="66"/>
                      </a:lnTo>
                      <a:lnTo>
                        <a:pt x="155" y="21"/>
                      </a:lnTo>
                      <a:lnTo>
                        <a:pt x="155" y="15"/>
                      </a:lnTo>
                      <a:lnTo>
                        <a:pt x="154" y="9"/>
                      </a:lnTo>
                      <a:lnTo>
                        <a:pt x="150" y="4"/>
                      </a:lnTo>
                      <a:lnTo>
                        <a:pt x="145" y="0"/>
                      </a:lnTo>
                      <a:lnTo>
                        <a:pt x="138" y="0"/>
                      </a:lnTo>
                      <a:lnTo>
                        <a:pt x="132" y="1"/>
                      </a:lnTo>
                      <a:lnTo>
                        <a:pt x="127" y="6"/>
                      </a:lnTo>
                      <a:lnTo>
                        <a:pt x="124" y="11"/>
                      </a:lnTo>
                      <a:lnTo>
                        <a:pt x="109" y="57"/>
                      </a:lnTo>
                      <a:lnTo>
                        <a:pt x="96" y="55"/>
                      </a:lnTo>
                      <a:lnTo>
                        <a:pt x="83" y="55"/>
                      </a:lnTo>
                      <a:lnTo>
                        <a:pt x="70" y="57"/>
                      </a:lnTo>
                      <a:lnTo>
                        <a:pt x="58" y="60"/>
                      </a:lnTo>
                      <a:lnTo>
                        <a:pt x="47" y="67"/>
                      </a:lnTo>
                      <a:lnTo>
                        <a:pt x="36" y="75"/>
                      </a:lnTo>
                      <a:lnTo>
                        <a:pt x="26" y="87"/>
                      </a:lnTo>
                      <a:lnTo>
                        <a:pt x="17" y="101"/>
                      </a:lnTo>
                      <a:lnTo>
                        <a:pt x="5" y="130"/>
                      </a:lnTo>
                      <a:lnTo>
                        <a:pt x="0" y="155"/>
                      </a:lnTo>
                      <a:lnTo>
                        <a:pt x="1" y="179"/>
                      </a:lnTo>
                      <a:lnTo>
                        <a:pt x="9" y="199"/>
                      </a:lnTo>
                      <a:lnTo>
                        <a:pt x="22" y="215"/>
                      </a:lnTo>
                      <a:lnTo>
                        <a:pt x="39" y="227"/>
                      </a:lnTo>
                      <a:lnTo>
                        <a:pt x="57" y="236"/>
                      </a:lnTo>
                      <a:lnTo>
                        <a:pt x="76" y="242"/>
                      </a:lnTo>
                      <a:lnTo>
                        <a:pt x="94" y="245"/>
                      </a:lnTo>
                      <a:lnTo>
                        <a:pt x="108" y="246"/>
                      </a:lnTo>
                      <a:lnTo>
                        <a:pt x="119" y="247"/>
                      </a:lnTo>
                      <a:lnTo>
                        <a:pt x="124" y="24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8" name="Freeform 19">
                  <a:extLst>
                    <a:ext uri="{FF2B5EF4-FFF2-40B4-BE49-F238E27FC236}">
                      <a16:creationId xmlns:a16="http://schemas.microsoft.com/office/drawing/2014/main" id="{A865B577-CB55-B64C-B815-51986FC073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3" y="2776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0 w 1"/>
                    <a:gd name="T5" fmla="*/ 0 h 1"/>
                    <a:gd name="T6" fmla="*/ 0 w 1"/>
                    <a:gd name="T7" fmla="*/ 0 h 1"/>
                    <a:gd name="T8" fmla="*/ 0 w 1"/>
                    <a:gd name="T9" fmla="*/ 0 h 1"/>
                    <a:gd name="T10" fmla="*/ 0 w 1"/>
                    <a:gd name="T11" fmla="*/ 0 h 1"/>
                    <a:gd name="T12" fmla="*/ 0 w 1"/>
                    <a:gd name="T13" fmla="*/ 0 h 1"/>
                    <a:gd name="T14" fmla="*/ 0 w 1"/>
                    <a:gd name="T15" fmla="*/ 0 h 1"/>
                    <a:gd name="T16" fmla="*/ 0 w 1"/>
                    <a:gd name="T17" fmla="*/ 0 h 1"/>
                    <a:gd name="T18" fmla="*/ 0 w 1"/>
                    <a:gd name="T19" fmla="*/ 0 h 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" name="Freeform 20">
                  <a:extLst>
                    <a:ext uri="{FF2B5EF4-FFF2-40B4-BE49-F238E27FC236}">
                      <a16:creationId xmlns:a16="http://schemas.microsoft.com/office/drawing/2014/main" id="{4CBD704E-E09C-5E43-8CFB-C98DF94D92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9" y="2771"/>
                  <a:ext cx="244" cy="77"/>
                </a:xfrm>
                <a:custGeom>
                  <a:avLst/>
                  <a:gdLst>
                    <a:gd name="T0" fmla="*/ 9 w 1218"/>
                    <a:gd name="T1" fmla="*/ 0 h 539"/>
                    <a:gd name="T2" fmla="*/ 9 w 1218"/>
                    <a:gd name="T3" fmla="*/ 0 h 539"/>
                    <a:gd name="T4" fmla="*/ 9 w 1218"/>
                    <a:gd name="T5" fmla="*/ 0 h 539"/>
                    <a:gd name="T6" fmla="*/ 9 w 1218"/>
                    <a:gd name="T7" fmla="*/ 0 h 539"/>
                    <a:gd name="T8" fmla="*/ 9 w 1218"/>
                    <a:gd name="T9" fmla="*/ 0 h 539"/>
                    <a:gd name="T10" fmla="*/ 9 w 1218"/>
                    <a:gd name="T11" fmla="*/ 0 h 539"/>
                    <a:gd name="T12" fmla="*/ 9 w 1218"/>
                    <a:gd name="T13" fmla="*/ 0 h 539"/>
                    <a:gd name="T14" fmla="*/ 9 w 1218"/>
                    <a:gd name="T15" fmla="*/ 0 h 539"/>
                    <a:gd name="T16" fmla="*/ 9 w 1218"/>
                    <a:gd name="T17" fmla="*/ 0 h 539"/>
                    <a:gd name="T18" fmla="*/ 9 w 1218"/>
                    <a:gd name="T19" fmla="*/ 0 h 539"/>
                    <a:gd name="T20" fmla="*/ 9 w 1218"/>
                    <a:gd name="T21" fmla="*/ 0 h 539"/>
                    <a:gd name="T22" fmla="*/ 9 w 1218"/>
                    <a:gd name="T23" fmla="*/ 1 h 539"/>
                    <a:gd name="T24" fmla="*/ 8 w 1218"/>
                    <a:gd name="T25" fmla="*/ 1 h 539"/>
                    <a:gd name="T26" fmla="*/ 7 w 1218"/>
                    <a:gd name="T27" fmla="*/ 1 h 539"/>
                    <a:gd name="T28" fmla="*/ 5 w 1218"/>
                    <a:gd name="T29" fmla="*/ 1 h 539"/>
                    <a:gd name="T30" fmla="*/ 4 w 1218"/>
                    <a:gd name="T31" fmla="*/ 1 h 539"/>
                    <a:gd name="T32" fmla="*/ 2 w 1218"/>
                    <a:gd name="T33" fmla="*/ 1 h 539"/>
                    <a:gd name="T34" fmla="*/ 1 w 1218"/>
                    <a:gd name="T35" fmla="*/ 1 h 539"/>
                    <a:gd name="T36" fmla="*/ 1 w 1218"/>
                    <a:gd name="T37" fmla="*/ 0 h 539"/>
                    <a:gd name="T38" fmla="*/ 1 w 1218"/>
                    <a:gd name="T39" fmla="*/ 0 h 539"/>
                    <a:gd name="T40" fmla="*/ 1 w 1218"/>
                    <a:gd name="T41" fmla="*/ 0 h 539"/>
                    <a:gd name="T42" fmla="*/ 1 w 1218"/>
                    <a:gd name="T43" fmla="*/ 0 h 539"/>
                    <a:gd name="T44" fmla="*/ 1 w 1218"/>
                    <a:gd name="T45" fmla="*/ 0 h 539"/>
                    <a:gd name="T46" fmla="*/ 1 w 1218"/>
                    <a:gd name="T47" fmla="*/ 0 h 539"/>
                    <a:gd name="T48" fmla="*/ 1 w 1218"/>
                    <a:gd name="T49" fmla="*/ 0 h 539"/>
                    <a:gd name="T50" fmla="*/ 1 w 1218"/>
                    <a:gd name="T51" fmla="*/ 0 h 539"/>
                    <a:gd name="T52" fmla="*/ 1 w 1218"/>
                    <a:gd name="T53" fmla="*/ 0 h 539"/>
                    <a:gd name="T54" fmla="*/ 0 w 1218"/>
                    <a:gd name="T55" fmla="*/ 0 h 539"/>
                    <a:gd name="T56" fmla="*/ 0 w 1218"/>
                    <a:gd name="T57" fmla="*/ 0 h 539"/>
                    <a:gd name="T58" fmla="*/ 0 w 1218"/>
                    <a:gd name="T59" fmla="*/ 0 h 539"/>
                    <a:gd name="T60" fmla="*/ 0 w 1218"/>
                    <a:gd name="T61" fmla="*/ 0 h 539"/>
                    <a:gd name="T62" fmla="*/ 0 w 1218"/>
                    <a:gd name="T63" fmla="*/ 0 h 539"/>
                    <a:gd name="T64" fmla="*/ 0 w 1218"/>
                    <a:gd name="T65" fmla="*/ 0 h 539"/>
                    <a:gd name="T66" fmla="*/ 0 w 1218"/>
                    <a:gd name="T67" fmla="*/ 0 h 539"/>
                    <a:gd name="T68" fmla="*/ 1 w 1218"/>
                    <a:gd name="T69" fmla="*/ 1 h 539"/>
                    <a:gd name="T70" fmla="*/ 1 w 1218"/>
                    <a:gd name="T71" fmla="*/ 1 h 539"/>
                    <a:gd name="T72" fmla="*/ 2 w 1218"/>
                    <a:gd name="T73" fmla="*/ 1 h 539"/>
                    <a:gd name="T74" fmla="*/ 4 w 1218"/>
                    <a:gd name="T75" fmla="*/ 2 h 539"/>
                    <a:gd name="T76" fmla="*/ 5 w 1218"/>
                    <a:gd name="T77" fmla="*/ 2 h 539"/>
                    <a:gd name="T78" fmla="*/ 7 w 1218"/>
                    <a:gd name="T79" fmla="*/ 1 h 539"/>
                    <a:gd name="T80" fmla="*/ 8 w 1218"/>
                    <a:gd name="T81" fmla="*/ 1 h 539"/>
                    <a:gd name="T82" fmla="*/ 9 w 1218"/>
                    <a:gd name="T83" fmla="*/ 1 h 539"/>
                    <a:gd name="T84" fmla="*/ 9 w 1218"/>
                    <a:gd name="T85" fmla="*/ 0 h 539"/>
                    <a:gd name="T86" fmla="*/ 9 w 1218"/>
                    <a:gd name="T87" fmla="*/ 0 h 539"/>
                    <a:gd name="T88" fmla="*/ 10 w 1218"/>
                    <a:gd name="T89" fmla="*/ 0 h 539"/>
                    <a:gd name="T90" fmla="*/ 10 w 1218"/>
                    <a:gd name="T91" fmla="*/ 0 h 539"/>
                    <a:gd name="T92" fmla="*/ 10 w 1218"/>
                    <a:gd name="T93" fmla="*/ 0 h 539"/>
                    <a:gd name="T94" fmla="*/ 10 w 1218"/>
                    <a:gd name="T95" fmla="*/ 0 h 539"/>
                    <a:gd name="T96" fmla="*/ 9 w 1218"/>
                    <a:gd name="T97" fmla="*/ 0 h 539"/>
                    <a:gd name="T98" fmla="*/ 9 w 1218"/>
                    <a:gd name="T99" fmla="*/ 0 h 539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1218" h="539">
                      <a:moveTo>
                        <a:pt x="1131" y="10"/>
                      </a:moveTo>
                      <a:lnTo>
                        <a:pt x="1131" y="10"/>
                      </a:lnTo>
                      <a:lnTo>
                        <a:pt x="1127" y="10"/>
                      </a:lnTo>
                      <a:lnTo>
                        <a:pt x="1123" y="11"/>
                      </a:lnTo>
                      <a:lnTo>
                        <a:pt x="1120" y="15"/>
                      </a:lnTo>
                      <a:lnTo>
                        <a:pt x="1118" y="19"/>
                      </a:lnTo>
                      <a:lnTo>
                        <a:pt x="1118" y="23"/>
                      </a:lnTo>
                      <a:lnTo>
                        <a:pt x="1120" y="26"/>
                      </a:lnTo>
                      <a:lnTo>
                        <a:pt x="1123" y="29"/>
                      </a:lnTo>
                      <a:lnTo>
                        <a:pt x="1126" y="31"/>
                      </a:lnTo>
                      <a:lnTo>
                        <a:pt x="1127" y="31"/>
                      </a:lnTo>
                      <a:lnTo>
                        <a:pt x="1129" y="32"/>
                      </a:lnTo>
                      <a:lnTo>
                        <a:pt x="1132" y="33"/>
                      </a:lnTo>
                      <a:lnTo>
                        <a:pt x="1136" y="35"/>
                      </a:lnTo>
                      <a:lnTo>
                        <a:pt x="1141" y="37"/>
                      </a:lnTo>
                      <a:lnTo>
                        <a:pt x="1146" y="40"/>
                      </a:lnTo>
                      <a:lnTo>
                        <a:pt x="1152" y="44"/>
                      </a:lnTo>
                      <a:lnTo>
                        <a:pt x="1159" y="48"/>
                      </a:lnTo>
                      <a:lnTo>
                        <a:pt x="1159" y="49"/>
                      </a:lnTo>
                      <a:lnTo>
                        <a:pt x="1158" y="49"/>
                      </a:lnTo>
                      <a:lnTo>
                        <a:pt x="1158" y="50"/>
                      </a:lnTo>
                      <a:lnTo>
                        <a:pt x="1156" y="56"/>
                      </a:lnTo>
                      <a:lnTo>
                        <a:pt x="1151" y="70"/>
                      </a:lnTo>
                      <a:lnTo>
                        <a:pt x="1143" y="92"/>
                      </a:lnTo>
                      <a:lnTo>
                        <a:pt x="1131" y="121"/>
                      </a:lnTo>
                      <a:lnTo>
                        <a:pt x="1115" y="154"/>
                      </a:lnTo>
                      <a:lnTo>
                        <a:pt x="1095" y="191"/>
                      </a:lnTo>
                      <a:lnTo>
                        <a:pt x="1070" y="231"/>
                      </a:lnTo>
                      <a:lnTo>
                        <a:pt x="1041" y="272"/>
                      </a:lnTo>
                      <a:lnTo>
                        <a:pt x="1006" y="313"/>
                      </a:lnTo>
                      <a:lnTo>
                        <a:pt x="966" y="352"/>
                      </a:lnTo>
                      <a:lnTo>
                        <a:pt x="921" y="390"/>
                      </a:lnTo>
                      <a:lnTo>
                        <a:pt x="868" y="422"/>
                      </a:lnTo>
                      <a:lnTo>
                        <a:pt x="811" y="451"/>
                      </a:lnTo>
                      <a:lnTo>
                        <a:pt x="747" y="472"/>
                      </a:lnTo>
                      <a:lnTo>
                        <a:pt x="676" y="485"/>
                      </a:lnTo>
                      <a:lnTo>
                        <a:pt x="598" y="491"/>
                      </a:lnTo>
                      <a:lnTo>
                        <a:pt x="521" y="485"/>
                      </a:lnTo>
                      <a:lnTo>
                        <a:pt x="452" y="472"/>
                      </a:lnTo>
                      <a:lnTo>
                        <a:pt x="390" y="450"/>
                      </a:lnTo>
                      <a:lnTo>
                        <a:pt x="333" y="422"/>
                      </a:lnTo>
                      <a:lnTo>
                        <a:pt x="285" y="389"/>
                      </a:lnTo>
                      <a:lnTo>
                        <a:pt x="242" y="351"/>
                      </a:lnTo>
                      <a:lnTo>
                        <a:pt x="205" y="311"/>
                      </a:lnTo>
                      <a:lnTo>
                        <a:pt x="173" y="270"/>
                      </a:lnTo>
                      <a:lnTo>
                        <a:pt x="147" y="228"/>
                      </a:lnTo>
                      <a:lnTo>
                        <a:pt x="125" y="187"/>
                      </a:lnTo>
                      <a:lnTo>
                        <a:pt x="107" y="149"/>
                      </a:lnTo>
                      <a:lnTo>
                        <a:pt x="93" y="113"/>
                      </a:lnTo>
                      <a:lnTo>
                        <a:pt x="83" y="84"/>
                      </a:lnTo>
                      <a:lnTo>
                        <a:pt x="76" y="60"/>
                      </a:lnTo>
                      <a:lnTo>
                        <a:pt x="71" y="43"/>
                      </a:lnTo>
                      <a:lnTo>
                        <a:pt x="69" y="35"/>
                      </a:lnTo>
                      <a:lnTo>
                        <a:pt x="69" y="33"/>
                      </a:lnTo>
                      <a:lnTo>
                        <a:pt x="68" y="32"/>
                      </a:lnTo>
                      <a:lnTo>
                        <a:pt x="68" y="31"/>
                      </a:lnTo>
                      <a:lnTo>
                        <a:pt x="67" y="30"/>
                      </a:lnTo>
                      <a:lnTo>
                        <a:pt x="78" y="25"/>
                      </a:lnTo>
                      <a:lnTo>
                        <a:pt x="85" y="22"/>
                      </a:lnTo>
                      <a:lnTo>
                        <a:pt x="90" y="21"/>
                      </a:lnTo>
                      <a:lnTo>
                        <a:pt x="92" y="20"/>
                      </a:lnTo>
                      <a:lnTo>
                        <a:pt x="95" y="19"/>
                      </a:lnTo>
                      <a:lnTo>
                        <a:pt x="98" y="16"/>
                      </a:lnTo>
                      <a:lnTo>
                        <a:pt x="99" y="11"/>
                      </a:lnTo>
                      <a:lnTo>
                        <a:pt x="99" y="7"/>
                      </a:lnTo>
                      <a:lnTo>
                        <a:pt x="98" y="4"/>
                      </a:lnTo>
                      <a:lnTo>
                        <a:pt x="95" y="1"/>
                      </a:lnTo>
                      <a:lnTo>
                        <a:pt x="91" y="0"/>
                      </a:lnTo>
                      <a:lnTo>
                        <a:pt x="87" y="0"/>
                      </a:lnTo>
                      <a:lnTo>
                        <a:pt x="84" y="1"/>
                      </a:lnTo>
                      <a:lnTo>
                        <a:pt x="77" y="3"/>
                      </a:lnTo>
                      <a:lnTo>
                        <a:pt x="66" y="7"/>
                      </a:lnTo>
                      <a:lnTo>
                        <a:pt x="54" y="15"/>
                      </a:lnTo>
                      <a:lnTo>
                        <a:pt x="41" y="24"/>
                      </a:lnTo>
                      <a:lnTo>
                        <a:pt x="27" y="37"/>
                      </a:lnTo>
                      <a:lnTo>
                        <a:pt x="13" y="53"/>
                      </a:lnTo>
                      <a:lnTo>
                        <a:pt x="1" y="73"/>
                      </a:lnTo>
                      <a:lnTo>
                        <a:pt x="0" y="78"/>
                      </a:lnTo>
                      <a:lnTo>
                        <a:pt x="0" y="82"/>
                      </a:lnTo>
                      <a:lnTo>
                        <a:pt x="2" y="85"/>
                      </a:lnTo>
                      <a:lnTo>
                        <a:pt x="5" y="88"/>
                      </a:lnTo>
                      <a:lnTo>
                        <a:pt x="9" y="89"/>
                      </a:lnTo>
                      <a:lnTo>
                        <a:pt x="13" y="89"/>
                      </a:lnTo>
                      <a:lnTo>
                        <a:pt x="16" y="87"/>
                      </a:lnTo>
                      <a:lnTo>
                        <a:pt x="19" y="84"/>
                      </a:lnTo>
                      <a:lnTo>
                        <a:pt x="24" y="74"/>
                      </a:lnTo>
                      <a:lnTo>
                        <a:pt x="29" y="66"/>
                      </a:lnTo>
                      <a:lnTo>
                        <a:pt x="35" y="58"/>
                      </a:lnTo>
                      <a:lnTo>
                        <a:pt x="41" y="51"/>
                      </a:lnTo>
                      <a:lnTo>
                        <a:pt x="46" y="68"/>
                      </a:lnTo>
                      <a:lnTo>
                        <a:pt x="53" y="92"/>
                      </a:lnTo>
                      <a:lnTo>
                        <a:pt x="63" y="122"/>
                      </a:lnTo>
                      <a:lnTo>
                        <a:pt x="77" y="156"/>
                      </a:lnTo>
                      <a:lnTo>
                        <a:pt x="94" y="195"/>
                      </a:lnTo>
                      <a:lnTo>
                        <a:pt x="115" y="236"/>
                      </a:lnTo>
                      <a:lnTo>
                        <a:pt x="140" y="278"/>
                      </a:lnTo>
                      <a:lnTo>
                        <a:pt x="169" y="321"/>
                      </a:lnTo>
                      <a:lnTo>
                        <a:pt x="203" y="364"/>
                      </a:lnTo>
                      <a:lnTo>
                        <a:pt x="242" y="403"/>
                      </a:lnTo>
                      <a:lnTo>
                        <a:pt x="286" y="440"/>
                      </a:lnTo>
                      <a:lnTo>
                        <a:pt x="336" y="473"/>
                      </a:lnTo>
                      <a:lnTo>
                        <a:pt x="393" y="500"/>
                      </a:lnTo>
                      <a:lnTo>
                        <a:pt x="455" y="521"/>
                      </a:lnTo>
                      <a:lnTo>
                        <a:pt x="523" y="535"/>
                      </a:lnTo>
                      <a:lnTo>
                        <a:pt x="598" y="539"/>
                      </a:lnTo>
                      <a:lnTo>
                        <a:pt x="673" y="535"/>
                      </a:lnTo>
                      <a:lnTo>
                        <a:pt x="741" y="522"/>
                      </a:lnTo>
                      <a:lnTo>
                        <a:pt x="803" y="502"/>
                      </a:lnTo>
                      <a:lnTo>
                        <a:pt x="860" y="477"/>
                      </a:lnTo>
                      <a:lnTo>
                        <a:pt x="912" y="447"/>
                      </a:lnTo>
                      <a:lnTo>
                        <a:pt x="959" y="411"/>
                      </a:lnTo>
                      <a:lnTo>
                        <a:pt x="1000" y="374"/>
                      </a:lnTo>
                      <a:lnTo>
                        <a:pt x="1036" y="334"/>
                      </a:lnTo>
                      <a:lnTo>
                        <a:pt x="1068" y="293"/>
                      </a:lnTo>
                      <a:lnTo>
                        <a:pt x="1096" y="253"/>
                      </a:lnTo>
                      <a:lnTo>
                        <a:pt x="1120" y="214"/>
                      </a:lnTo>
                      <a:lnTo>
                        <a:pt x="1140" y="177"/>
                      </a:lnTo>
                      <a:lnTo>
                        <a:pt x="1156" y="144"/>
                      </a:lnTo>
                      <a:lnTo>
                        <a:pt x="1169" y="114"/>
                      </a:lnTo>
                      <a:lnTo>
                        <a:pt x="1179" y="90"/>
                      </a:lnTo>
                      <a:lnTo>
                        <a:pt x="1185" y="72"/>
                      </a:lnTo>
                      <a:lnTo>
                        <a:pt x="1189" y="78"/>
                      </a:lnTo>
                      <a:lnTo>
                        <a:pt x="1192" y="83"/>
                      </a:lnTo>
                      <a:lnTo>
                        <a:pt x="1196" y="88"/>
                      </a:lnTo>
                      <a:lnTo>
                        <a:pt x="1199" y="94"/>
                      </a:lnTo>
                      <a:lnTo>
                        <a:pt x="1201" y="98"/>
                      </a:lnTo>
                      <a:lnTo>
                        <a:pt x="1204" y="100"/>
                      </a:lnTo>
                      <a:lnTo>
                        <a:pt x="1208" y="100"/>
                      </a:lnTo>
                      <a:lnTo>
                        <a:pt x="1212" y="99"/>
                      </a:lnTo>
                      <a:lnTo>
                        <a:pt x="1215" y="97"/>
                      </a:lnTo>
                      <a:lnTo>
                        <a:pt x="1217" y="93"/>
                      </a:lnTo>
                      <a:lnTo>
                        <a:pt x="1218" y="89"/>
                      </a:lnTo>
                      <a:lnTo>
                        <a:pt x="1217" y="85"/>
                      </a:lnTo>
                      <a:lnTo>
                        <a:pt x="1205" y="64"/>
                      </a:lnTo>
                      <a:lnTo>
                        <a:pt x="1191" y="48"/>
                      </a:lnTo>
                      <a:lnTo>
                        <a:pt x="1177" y="35"/>
                      </a:lnTo>
                      <a:lnTo>
                        <a:pt x="1164" y="25"/>
                      </a:lnTo>
                      <a:lnTo>
                        <a:pt x="1151" y="19"/>
                      </a:lnTo>
                      <a:lnTo>
                        <a:pt x="1141" y="14"/>
                      </a:lnTo>
                      <a:lnTo>
                        <a:pt x="1134" y="11"/>
                      </a:lnTo>
                      <a:lnTo>
                        <a:pt x="1131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aphicFrame>
            <p:nvGraphicFramePr>
              <p:cNvPr id="26" name="Object 5">
                <a:extLst>
                  <a:ext uri="{FF2B5EF4-FFF2-40B4-BE49-F238E27FC236}">
                    <a16:creationId xmlns:a16="http://schemas.microsoft.com/office/drawing/2014/main" id="{4F44C511-43E0-D543-8257-2F1DF9FCB47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flipH="1" flipV="1">
              <a:off x="1428" y="2489"/>
              <a:ext cx="384" cy="29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3131" name="Clip" r:id="rId3" imgW="4495800" imgH="5080000" progId="MS_ClipArt_Gallery.5">
                      <p:embed/>
                    </p:oleObj>
                  </mc:Choice>
                  <mc:Fallback>
                    <p:oleObj name="Clip" r:id="rId3" imgW="4495800" imgH="5080000" progId="MS_ClipArt_Gallery.5">
                      <p:embed/>
                      <p:pic>
                        <p:nvPicPr>
                          <p:cNvPr id="26" name="Object 5">
                            <a:extLst>
                              <a:ext uri="{FF2B5EF4-FFF2-40B4-BE49-F238E27FC236}">
                                <a16:creationId xmlns:a16="http://schemas.microsoft.com/office/drawing/2014/main" id="{4F44C511-43E0-D543-8257-2F1DF9FCB478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 flipH="1" flipV="1">
                            <a:off x="1428" y="2489"/>
                            <a:ext cx="384" cy="29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" name="Object 6">
                <a:extLst>
                  <a:ext uri="{FF2B5EF4-FFF2-40B4-BE49-F238E27FC236}">
                    <a16:creationId xmlns:a16="http://schemas.microsoft.com/office/drawing/2014/main" id="{63D0E9D2-D48C-E541-85D2-1054A947B8C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flipH="1" flipV="1">
              <a:off x="2716" y="2489"/>
              <a:ext cx="383" cy="29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3132" name="Clip" r:id="rId5" imgW="4495800" imgH="5080000" progId="MS_ClipArt_Gallery.5">
                      <p:embed/>
                    </p:oleObj>
                  </mc:Choice>
                  <mc:Fallback>
                    <p:oleObj name="Clip" r:id="rId5" imgW="4495800" imgH="5080000" progId="MS_ClipArt_Gallery.5">
                      <p:embed/>
                      <p:pic>
                        <p:nvPicPr>
                          <p:cNvPr id="27" name="Object 6">
                            <a:extLst>
                              <a:ext uri="{FF2B5EF4-FFF2-40B4-BE49-F238E27FC236}">
                                <a16:creationId xmlns:a16="http://schemas.microsoft.com/office/drawing/2014/main" id="{63D0E9D2-D48C-E541-85D2-1054A947B8C7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 flipH="1" flipV="1">
                            <a:off x="2716" y="2489"/>
                            <a:ext cx="383" cy="29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" name="Object 7">
                <a:extLst>
                  <a:ext uri="{FF2B5EF4-FFF2-40B4-BE49-F238E27FC236}">
                    <a16:creationId xmlns:a16="http://schemas.microsoft.com/office/drawing/2014/main" id="{355C46F8-365D-4A40-B5EF-CE85CB2AF0D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flipH="1" flipV="1">
              <a:off x="4003" y="2489"/>
              <a:ext cx="384" cy="29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3133" name="Clip" r:id="rId7" imgW="4483100" imgH="5067300" progId="MS_ClipArt_Gallery.5">
                      <p:embed/>
                    </p:oleObj>
                  </mc:Choice>
                  <mc:Fallback>
                    <p:oleObj name="Clip" r:id="rId7" imgW="4483100" imgH="5067300" progId="MS_ClipArt_Gallery.5">
                      <p:embed/>
                      <p:pic>
                        <p:nvPicPr>
                          <p:cNvPr id="28" name="Object 7">
                            <a:extLst>
                              <a:ext uri="{FF2B5EF4-FFF2-40B4-BE49-F238E27FC236}">
                                <a16:creationId xmlns:a16="http://schemas.microsoft.com/office/drawing/2014/main" id="{355C46F8-365D-4A40-B5EF-CE85CB2AF0D8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 flipH="1" flipV="1">
                            <a:off x="4003" y="2489"/>
                            <a:ext cx="384" cy="29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29" name="Picture 22">
                <a:extLst>
                  <a:ext uri="{FF2B5EF4-FFF2-40B4-BE49-F238E27FC236}">
                    <a16:creationId xmlns:a16="http://schemas.microsoft.com/office/drawing/2014/main" id="{7CE3BFB7-A90B-5B4D-9FB2-1AF774A38E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47" y="2496"/>
                <a:ext cx="336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0" name="Picture 23">
                <a:extLst>
                  <a:ext uri="{FF2B5EF4-FFF2-40B4-BE49-F238E27FC236}">
                    <a16:creationId xmlns:a16="http://schemas.microsoft.com/office/drawing/2014/main" id="{4159B1A0-3A21-9A49-8872-A5C99EFCC1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43" y="2400"/>
                <a:ext cx="29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1" name="Group 24">
                <a:extLst>
                  <a:ext uri="{FF2B5EF4-FFF2-40B4-BE49-F238E27FC236}">
                    <a16:creationId xmlns:a16="http://schemas.microsoft.com/office/drawing/2014/main" id="{9A8B2008-A774-514E-868C-403A2235ACC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" y="2488"/>
                <a:ext cx="384" cy="296"/>
                <a:chOff x="624" y="1307"/>
                <a:chExt cx="2042" cy="1573"/>
              </a:xfrm>
            </p:grpSpPr>
            <p:sp>
              <p:nvSpPr>
                <p:cNvPr id="64" name="Freeform 25">
                  <a:extLst>
                    <a:ext uri="{FF2B5EF4-FFF2-40B4-BE49-F238E27FC236}">
                      <a16:creationId xmlns:a16="http://schemas.microsoft.com/office/drawing/2014/main" id="{917FB7DA-8443-0F47-BCAA-303E723E54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6" y="1335"/>
                  <a:ext cx="1958" cy="1517"/>
                </a:xfrm>
                <a:custGeom>
                  <a:avLst/>
                  <a:gdLst>
                    <a:gd name="T0" fmla="*/ 1079 w 1958"/>
                    <a:gd name="T1" fmla="*/ 1511 h 1517"/>
                    <a:gd name="T2" fmla="*/ 1224 w 1958"/>
                    <a:gd name="T3" fmla="*/ 1491 h 1517"/>
                    <a:gd name="T4" fmla="*/ 1361 w 1958"/>
                    <a:gd name="T5" fmla="*/ 1457 h 1517"/>
                    <a:gd name="T6" fmla="*/ 1485 w 1958"/>
                    <a:gd name="T7" fmla="*/ 1406 h 1517"/>
                    <a:gd name="T8" fmla="*/ 1602 w 1958"/>
                    <a:gd name="T9" fmla="*/ 1344 h 1517"/>
                    <a:gd name="T10" fmla="*/ 1701 w 1958"/>
                    <a:gd name="T11" fmla="*/ 1267 h 1517"/>
                    <a:gd name="T12" fmla="*/ 1788 w 1958"/>
                    <a:gd name="T13" fmla="*/ 1182 h 1517"/>
                    <a:gd name="T14" fmla="*/ 1859 w 1958"/>
                    <a:gd name="T15" fmla="*/ 1086 h 1517"/>
                    <a:gd name="T16" fmla="*/ 1913 w 1958"/>
                    <a:gd name="T17" fmla="*/ 984 h 1517"/>
                    <a:gd name="T18" fmla="*/ 1946 w 1958"/>
                    <a:gd name="T19" fmla="*/ 873 h 1517"/>
                    <a:gd name="T20" fmla="*/ 1958 w 1958"/>
                    <a:gd name="T21" fmla="*/ 760 h 1517"/>
                    <a:gd name="T22" fmla="*/ 1946 w 1958"/>
                    <a:gd name="T23" fmla="*/ 644 h 1517"/>
                    <a:gd name="T24" fmla="*/ 1913 w 1958"/>
                    <a:gd name="T25" fmla="*/ 533 h 1517"/>
                    <a:gd name="T26" fmla="*/ 1859 w 1958"/>
                    <a:gd name="T27" fmla="*/ 431 h 1517"/>
                    <a:gd name="T28" fmla="*/ 1788 w 1958"/>
                    <a:gd name="T29" fmla="*/ 335 h 1517"/>
                    <a:gd name="T30" fmla="*/ 1701 w 1958"/>
                    <a:gd name="T31" fmla="*/ 250 h 1517"/>
                    <a:gd name="T32" fmla="*/ 1602 w 1958"/>
                    <a:gd name="T33" fmla="*/ 173 h 1517"/>
                    <a:gd name="T34" fmla="*/ 1485 w 1958"/>
                    <a:gd name="T35" fmla="*/ 111 h 1517"/>
                    <a:gd name="T36" fmla="*/ 1361 w 1958"/>
                    <a:gd name="T37" fmla="*/ 60 h 1517"/>
                    <a:gd name="T38" fmla="*/ 1224 w 1958"/>
                    <a:gd name="T39" fmla="*/ 26 h 1517"/>
                    <a:gd name="T40" fmla="*/ 1079 w 1958"/>
                    <a:gd name="T41" fmla="*/ 6 h 1517"/>
                    <a:gd name="T42" fmla="*/ 929 w 1958"/>
                    <a:gd name="T43" fmla="*/ 3 h 1517"/>
                    <a:gd name="T44" fmla="*/ 780 w 1958"/>
                    <a:gd name="T45" fmla="*/ 17 h 1517"/>
                    <a:gd name="T46" fmla="*/ 643 w 1958"/>
                    <a:gd name="T47" fmla="*/ 49 h 1517"/>
                    <a:gd name="T48" fmla="*/ 514 w 1958"/>
                    <a:gd name="T49" fmla="*/ 94 h 1517"/>
                    <a:gd name="T50" fmla="*/ 394 w 1958"/>
                    <a:gd name="T51" fmla="*/ 151 h 1517"/>
                    <a:gd name="T52" fmla="*/ 286 w 1958"/>
                    <a:gd name="T53" fmla="*/ 224 h 1517"/>
                    <a:gd name="T54" fmla="*/ 195 w 1958"/>
                    <a:gd name="T55" fmla="*/ 306 h 1517"/>
                    <a:gd name="T56" fmla="*/ 120 w 1958"/>
                    <a:gd name="T57" fmla="*/ 397 h 1517"/>
                    <a:gd name="T58" fmla="*/ 62 w 1958"/>
                    <a:gd name="T59" fmla="*/ 499 h 1517"/>
                    <a:gd name="T60" fmla="*/ 20 w 1958"/>
                    <a:gd name="T61" fmla="*/ 607 h 1517"/>
                    <a:gd name="T62" fmla="*/ 4 w 1958"/>
                    <a:gd name="T63" fmla="*/ 720 h 1517"/>
                    <a:gd name="T64" fmla="*/ 8 w 1958"/>
                    <a:gd name="T65" fmla="*/ 836 h 1517"/>
                    <a:gd name="T66" fmla="*/ 33 w 1958"/>
                    <a:gd name="T67" fmla="*/ 947 h 1517"/>
                    <a:gd name="T68" fmla="*/ 78 w 1958"/>
                    <a:gd name="T69" fmla="*/ 1055 h 1517"/>
                    <a:gd name="T70" fmla="*/ 141 w 1958"/>
                    <a:gd name="T71" fmla="*/ 1151 h 1517"/>
                    <a:gd name="T72" fmla="*/ 224 w 1958"/>
                    <a:gd name="T73" fmla="*/ 1242 h 1517"/>
                    <a:gd name="T74" fmla="*/ 323 w 1958"/>
                    <a:gd name="T75" fmla="*/ 1318 h 1517"/>
                    <a:gd name="T76" fmla="*/ 431 w 1958"/>
                    <a:gd name="T77" fmla="*/ 1386 h 1517"/>
                    <a:gd name="T78" fmla="*/ 556 w 1958"/>
                    <a:gd name="T79" fmla="*/ 1440 h 1517"/>
                    <a:gd name="T80" fmla="*/ 688 w 1958"/>
                    <a:gd name="T81" fmla="*/ 1483 h 1517"/>
                    <a:gd name="T82" fmla="*/ 830 w 1958"/>
                    <a:gd name="T83" fmla="*/ 1508 h 1517"/>
                    <a:gd name="T84" fmla="*/ 979 w 1958"/>
                    <a:gd name="T85" fmla="*/ 1517 h 1517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1958" h="1517">
                      <a:moveTo>
                        <a:pt x="979" y="1517"/>
                      </a:moveTo>
                      <a:lnTo>
                        <a:pt x="1029" y="1514"/>
                      </a:lnTo>
                      <a:lnTo>
                        <a:pt x="1079" y="1511"/>
                      </a:lnTo>
                      <a:lnTo>
                        <a:pt x="1128" y="1508"/>
                      </a:lnTo>
                      <a:lnTo>
                        <a:pt x="1178" y="1500"/>
                      </a:lnTo>
                      <a:lnTo>
                        <a:pt x="1224" y="1491"/>
                      </a:lnTo>
                      <a:lnTo>
                        <a:pt x="1270" y="1483"/>
                      </a:lnTo>
                      <a:lnTo>
                        <a:pt x="1315" y="1468"/>
                      </a:lnTo>
                      <a:lnTo>
                        <a:pt x="1361" y="1457"/>
                      </a:lnTo>
                      <a:lnTo>
                        <a:pt x="1402" y="1440"/>
                      </a:lnTo>
                      <a:lnTo>
                        <a:pt x="1444" y="1423"/>
                      </a:lnTo>
                      <a:lnTo>
                        <a:pt x="1485" y="1406"/>
                      </a:lnTo>
                      <a:lnTo>
                        <a:pt x="1527" y="1386"/>
                      </a:lnTo>
                      <a:lnTo>
                        <a:pt x="1564" y="1366"/>
                      </a:lnTo>
                      <a:lnTo>
                        <a:pt x="1602" y="1344"/>
                      </a:lnTo>
                      <a:lnTo>
                        <a:pt x="1635" y="1318"/>
                      </a:lnTo>
                      <a:lnTo>
                        <a:pt x="1672" y="1293"/>
                      </a:lnTo>
                      <a:lnTo>
                        <a:pt x="1701" y="1267"/>
                      </a:lnTo>
                      <a:lnTo>
                        <a:pt x="1734" y="1242"/>
                      </a:lnTo>
                      <a:lnTo>
                        <a:pt x="1763" y="1211"/>
                      </a:lnTo>
                      <a:lnTo>
                        <a:pt x="1788" y="1182"/>
                      </a:lnTo>
                      <a:lnTo>
                        <a:pt x="1817" y="1151"/>
                      </a:lnTo>
                      <a:lnTo>
                        <a:pt x="1838" y="1120"/>
                      </a:lnTo>
                      <a:lnTo>
                        <a:pt x="1859" y="1086"/>
                      </a:lnTo>
                      <a:lnTo>
                        <a:pt x="1880" y="1055"/>
                      </a:lnTo>
                      <a:lnTo>
                        <a:pt x="1896" y="1021"/>
                      </a:lnTo>
                      <a:lnTo>
                        <a:pt x="1913" y="984"/>
                      </a:lnTo>
                      <a:lnTo>
                        <a:pt x="1925" y="947"/>
                      </a:lnTo>
                      <a:lnTo>
                        <a:pt x="1938" y="913"/>
                      </a:lnTo>
                      <a:lnTo>
                        <a:pt x="1946" y="873"/>
                      </a:lnTo>
                      <a:lnTo>
                        <a:pt x="1950" y="836"/>
                      </a:lnTo>
                      <a:lnTo>
                        <a:pt x="1954" y="800"/>
                      </a:lnTo>
                      <a:lnTo>
                        <a:pt x="1958" y="760"/>
                      </a:lnTo>
                      <a:lnTo>
                        <a:pt x="1954" y="720"/>
                      </a:lnTo>
                      <a:lnTo>
                        <a:pt x="1950" y="681"/>
                      </a:lnTo>
                      <a:lnTo>
                        <a:pt x="1946" y="644"/>
                      </a:lnTo>
                      <a:lnTo>
                        <a:pt x="1938" y="607"/>
                      </a:lnTo>
                      <a:lnTo>
                        <a:pt x="1925" y="570"/>
                      </a:lnTo>
                      <a:lnTo>
                        <a:pt x="1913" y="533"/>
                      </a:lnTo>
                      <a:lnTo>
                        <a:pt x="1896" y="499"/>
                      </a:lnTo>
                      <a:lnTo>
                        <a:pt x="1880" y="465"/>
                      </a:lnTo>
                      <a:lnTo>
                        <a:pt x="1859" y="431"/>
                      </a:lnTo>
                      <a:lnTo>
                        <a:pt x="1838" y="397"/>
                      </a:lnTo>
                      <a:lnTo>
                        <a:pt x="1817" y="366"/>
                      </a:lnTo>
                      <a:lnTo>
                        <a:pt x="1788" y="335"/>
                      </a:lnTo>
                      <a:lnTo>
                        <a:pt x="1763" y="306"/>
                      </a:lnTo>
                      <a:lnTo>
                        <a:pt x="1734" y="278"/>
                      </a:lnTo>
                      <a:lnTo>
                        <a:pt x="1701" y="250"/>
                      </a:lnTo>
                      <a:lnTo>
                        <a:pt x="1672" y="224"/>
                      </a:lnTo>
                      <a:lnTo>
                        <a:pt x="1635" y="199"/>
                      </a:lnTo>
                      <a:lnTo>
                        <a:pt x="1602" y="173"/>
                      </a:lnTo>
                      <a:lnTo>
                        <a:pt x="1564" y="151"/>
                      </a:lnTo>
                      <a:lnTo>
                        <a:pt x="1527" y="131"/>
                      </a:lnTo>
                      <a:lnTo>
                        <a:pt x="1485" y="111"/>
                      </a:lnTo>
                      <a:lnTo>
                        <a:pt x="1444" y="94"/>
                      </a:lnTo>
                      <a:lnTo>
                        <a:pt x="1402" y="77"/>
                      </a:lnTo>
                      <a:lnTo>
                        <a:pt x="1361" y="60"/>
                      </a:lnTo>
                      <a:lnTo>
                        <a:pt x="1315" y="49"/>
                      </a:lnTo>
                      <a:lnTo>
                        <a:pt x="1270" y="34"/>
                      </a:lnTo>
                      <a:lnTo>
                        <a:pt x="1224" y="26"/>
                      </a:lnTo>
                      <a:lnTo>
                        <a:pt x="1178" y="17"/>
                      </a:lnTo>
                      <a:lnTo>
                        <a:pt x="1128" y="9"/>
                      </a:lnTo>
                      <a:lnTo>
                        <a:pt x="1079" y="6"/>
                      </a:lnTo>
                      <a:lnTo>
                        <a:pt x="1029" y="3"/>
                      </a:lnTo>
                      <a:lnTo>
                        <a:pt x="979" y="0"/>
                      </a:lnTo>
                      <a:lnTo>
                        <a:pt x="929" y="3"/>
                      </a:lnTo>
                      <a:lnTo>
                        <a:pt x="879" y="6"/>
                      </a:lnTo>
                      <a:lnTo>
                        <a:pt x="830" y="9"/>
                      </a:lnTo>
                      <a:lnTo>
                        <a:pt x="780" y="17"/>
                      </a:lnTo>
                      <a:lnTo>
                        <a:pt x="734" y="26"/>
                      </a:lnTo>
                      <a:lnTo>
                        <a:pt x="688" y="34"/>
                      </a:lnTo>
                      <a:lnTo>
                        <a:pt x="643" y="49"/>
                      </a:lnTo>
                      <a:lnTo>
                        <a:pt x="597" y="60"/>
                      </a:lnTo>
                      <a:lnTo>
                        <a:pt x="556" y="77"/>
                      </a:lnTo>
                      <a:lnTo>
                        <a:pt x="514" y="94"/>
                      </a:lnTo>
                      <a:lnTo>
                        <a:pt x="473" y="111"/>
                      </a:lnTo>
                      <a:lnTo>
                        <a:pt x="431" y="131"/>
                      </a:lnTo>
                      <a:lnTo>
                        <a:pt x="394" y="151"/>
                      </a:lnTo>
                      <a:lnTo>
                        <a:pt x="356" y="173"/>
                      </a:lnTo>
                      <a:lnTo>
                        <a:pt x="323" y="199"/>
                      </a:lnTo>
                      <a:lnTo>
                        <a:pt x="286" y="224"/>
                      </a:lnTo>
                      <a:lnTo>
                        <a:pt x="257" y="250"/>
                      </a:lnTo>
                      <a:lnTo>
                        <a:pt x="224" y="278"/>
                      </a:lnTo>
                      <a:lnTo>
                        <a:pt x="195" y="306"/>
                      </a:lnTo>
                      <a:lnTo>
                        <a:pt x="170" y="335"/>
                      </a:lnTo>
                      <a:lnTo>
                        <a:pt x="141" y="366"/>
                      </a:lnTo>
                      <a:lnTo>
                        <a:pt x="120" y="397"/>
                      </a:lnTo>
                      <a:lnTo>
                        <a:pt x="99" y="431"/>
                      </a:lnTo>
                      <a:lnTo>
                        <a:pt x="78" y="465"/>
                      </a:lnTo>
                      <a:lnTo>
                        <a:pt x="62" y="499"/>
                      </a:lnTo>
                      <a:lnTo>
                        <a:pt x="45" y="533"/>
                      </a:lnTo>
                      <a:lnTo>
                        <a:pt x="33" y="570"/>
                      </a:lnTo>
                      <a:lnTo>
                        <a:pt x="20" y="607"/>
                      </a:lnTo>
                      <a:lnTo>
                        <a:pt x="12" y="644"/>
                      </a:lnTo>
                      <a:lnTo>
                        <a:pt x="8" y="681"/>
                      </a:lnTo>
                      <a:lnTo>
                        <a:pt x="4" y="720"/>
                      </a:lnTo>
                      <a:lnTo>
                        <a:pt x="0" y="760"/>
                      </a:lnTo>
                      <a:lnTo>
                        <a:pt x="4" y="800"/>
                      </a:lnTo>
                      <a:lnTo>
                        <a:pt x="8" y="836"/>
                      </a:lnTo>
                      <a:lnTo>
                        <a:pt x="12" y="873"/>
                      </a:lnTo>
                      <a:lnTo>
                        <a:pt x="20" y="913"/>
                      </a:lnTo>
                      <a:lnTo>
                        <a:pt x="33" y="947"/>
                      </a:lnTo>
                      <a:lnTo>
                        <a:pt x="45" y="984"/>
                      </a:lnTo>
                      <a:lnTo>
                        <a:pt x="62" y="1021"/>
                      </a:lnTo>
                      <a:lnTo>
                        <a:pt x="78" y="1055"/>
                      </a:lnTo>
                      <a:lnTo>
                        <a:pt x="99" y="1086"/>
                      </a:lnTo>
                      <a:lnTo>
                        <a:pt x="120" y="1120"/>
                      </a:lnTo>
                      <a:lnTo>
                        <a:pt x="141" y="1151"/>
                      </a:lnTo>
                      <a:lnTo>
                        <a:pt x="170" y="1182"/>
                      </a:lnTo>
                      <a:lnTo>
                        <a:pt x="195" y="1211"/>
                      </a:lnTo>
                      <a:lnTo>
                        <a:pt x="224" y="1242"/>
                      </a:lnTo>
                      <a:lnTo>
                        <a:pt x="257" y="1267"/>
                      </a:lnTo>
                      <a:lnTo>
                        <a:pt x="286" y="1293"/>
                      </a:lnTo>
                      <a:lnTo>
                        <a:pt x="323" y="1318"/>
                      </a:lnTo>
                      <a:lnTo>
                        <a:pt x="356" y="1344"/>
                      </a:lnTo>
                      <a:lnTo>
                        <a:pt x="394" y="1366"/>
                      </a:lnTo>
                      <a:lnTo>
                        <a:pt x="431" y="1386"/>
                      </a:lnTo>
                      <a:lnTo>
                        <a:pt x="473" y="1406"/>
                      </a:lnTo>
                      <a:lnTo>
                        <a:pt x="514" y="1423"/>
                      </a:lnTo>
                      <a:lnTo>
                        <a:pt x="556" y="1440"/>
                      </a:lnTo>
                      <a:lnTo>
                        <a:pt x="597" y="1457"/>
                      </a:lnTo>
                      <a:lnTo>
                        <a:pt x="643" y="1468"/>
                      </a:lnTo>
                      <a:lnTo>
                        <a:pt x="688" y="1483"/>
                      </a:lnTo>
                      <a:lnTo>
                        <a:pt x="734" y="1491"/>
                      </a:lnTo>
                      <a:lnTo>
                        <a:pt x="780" y="1500"/>
                      </a:lnTo>
                      <a:lnTo>
                        <a:pt x="830" y="1508"/>
                      </a:lnTo>
                      <a:lnTo>
                        <a:pt x="879" y="1511"/>
                      </a:lnTo>
                      <a:lnTo>
                        <a:pt x="929" y="1514"/>
                      </a:lnTo>
                      <a:lnTo>
                        <a:pt x="979" y="1517"/>
                      </a:lnTo>
                      <a:close/>
                    </a:path>
                  </a:pathLst>
                </a:custGeom>
                <a:solidFill>
                  <a:srgbClr val="F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" name="Freeform 26">
                  <a:extLst>
                    <a:ext uri="{FF2B5EF4-FFF2-40B4-BE49-F238E27FC236}">
                      <a16:creationId xmlns:a16="http://schemas.microsoft.com/office/drawing/2014/main" id="{A900BD11-66E5-424A-8EE7-7B8A21908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45" y="2095"/>
                  <a:ext cx="1021" cy="785"/>
                </a:xfrm>
                <a:custGeom>
                  <a:avLst/>
                  <a:gdLst>
                    <a:gd name="T0" fmla="*/ 934 w 1021"/>
                    <a:gd name="T1" fmla="*/ 37 h 785"/>
                    <a:gd name="T2" fmla="*/ 926 w 1021"/>
                    <a:gd name="T3" fmla="*/ 110 h 785"/>
                    <a:gd name="T4" fmla="*/ 905 w 1021"/>
                    <a:gd name="T5" fmla="*/ 181 h 785"/>
                    <a:gd name="T6" fmla="*/ 880 w 1021"/>
                    <a:gd name="T7" fmla="*/ 249 h 785"/>
                    <a:gd name="T8" fmla="*/ 843 w 1021"/>
                    <a:gd name="T9" fmla="*/ 315 h 785"/>
                    <a:gd name="T10" fmla="*/ 797 w 1021"/>
                    <a:gd name="T11" fmla="*/ 377 h 785"/>
                    <a:gd name="T12" fmla="*/ 747 w 1021"/>
                    <a:gd name="T13" fmla="*/ 436 h 785"/>
                    <a:gd name="T14" fmla="*/ 689 w 1021"/>
                    <a:gd name="T15" fmla="*/ 490 h 785"/>
                    <a:gd name="T16" fmla="*/ 627 w 1021"/>
                    <a:gd name="T17" fmla="*/ 538 h 785"/>
                    <a:gd name="T18" fmla="*/ 556 w 1021"/>
                    <a:gd name="T19" fmla="*/ 584 h 785"/>
                    <a:gd name="T20" fmla="*/ 481 w 1021"/>
                    <a:gd name="T21" fmla="*/ 623 h 785"/>
                    <a:gd name="T22" fmla="*/ 403 w 1021"/>
                    <a:gd name="T23" fmla="*/ 655 h 785"/>
                    <a:gd name="T24" fmla="*/ 320 w 1021"/>
                    <a:gd name="T25" fmla="*/ 683 h 785"/>
                    <a:gd name="T26" fmla="*/ 232 w 1021"/>
                    <a:gd name="T27" fmla="*/ 703 h 785"/>
                    <a:gd name="T28" fmla="*/ 141 w 1021"/>
                    <a:gd name="T29" fmla="*/ 717 h 785"/>
                    <a:gd name="T30" fmla="*/ 50 w 1021"/>
                    <a:gd name="T31" fmla="*/ 725 h 785"/>
                    <a:gd name="T32" fmla="*/ 0 w 1021"/>
                    <a:gd name="T33" fmla="*/ 785 h 785"/>
                    <a:gd name="T34" fmla="*/ 104 w 1021"/>
                    <a:gd name="T35" fmla="*/ 782 h 785"/>
                    <a:gd name="T36" fmla="*/ 208 w 1021"/>
                    <a:gd name="T37" fmla="*/ 768 h 785"/>
                    <a:gd name="T38" fmla="*/ 307 w 1021"/>
                    <a:gd name="T39" fmla="*/ 748 h 785"/>
                    <a:gd name="T40" fmla="*/ 398 w 1021"/>
                    <a:gd name="T41" fmla="*/ 723 h 785"/>
                    <a:gd name="T42" fmla="*/ 490 w 1021"/>
                    <a:gd name="T43" fmla="*/ 689 h 785"/>
                    <a:gd name="T44" fmla="*/ 573 w 1021"/>
                    <a:gd name="T45" fmla="*/ 649 h 785"/>
                    <a:gd name="T46" fmla="*/ 652 w 1021"/>
                    <a:gd name="T47" fmla="*/ 604 h 785"/>
                    <a:gd name="T48" fmla="*/ 722 w 1021"/>
                    <a:gd name="T49" fmla="*/ 553 h 785"/>
                    <a:gd name="T50" fmla="*/ 789 w 1021"/>
                    <a:gd name="T51" fmla="*/ 499 h 785"/>
                    <a:gd name="T52" fmla="*/ 847 w 1021"/>
                    <a:gd name="T53" fmla="*/ 436 h 785"/>
                    <a:gd name="T54" fmla="*/ 901 w 1021"/>
                    <a:gd name="T55" fmla="*/ 371 h 785"/>
                    <a:gd name="T56" fmla="*/ 942 w 1021"/>
                    <a:gd name="T57" fmla="*/ 303 h 785"/>
                    <a:gd name="T58" fmla="*/ 975 w 1021"/>
                    <a:gd name="T59" fmla="*/ 232 h 785"/>
                    <a:gd name="T60" fmla="*/ 1000 w 1021"/>
                    <a:gd name="T61" fmla="*/ 156 h 785"/>
                    <a:gd name="T62" fmla="*/ 1017 w 1021"/>
                    <a:gd name="T63" fmla="*/ 79 h 785"/>
                    <a:gd name="T64" fmla="*/ 1021 w 1021"/>
                    <a:gd name="T65" fmla="*/ 0 h 78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021" h="785">
                      <a:moveTo>
                        <a:pt x="934" y="0"/>
                      </a:moveTo>
                      <a:lnTo>
                        <a:pt x="934" y="37"/>
                      </a:lnTo>
                      <a:lnTo>
                        <a:pt x="930" y="74"/>
                      </a:lnTo>
                      <a:lnTo>
                        <a:pt x="926" y="110"/>
                      </a:lnTo>
                      <a:lnTo>
                        <a:pt x="917" y="147"/>
                      </a:lnTo>
                      <a:lnTo>
                        <a:pt x="905" y="181"/>
                      </a:lnTo>
                      <a:lnTo>
                        <a:pt x="892" y="215"/>
                      </a:lnTo>
                      <a:lnTo>
                        <a:pt x="880" y="249"/>
                      </a:lnTo>
                      <a:lnTo>
                        <a:pt x="859" y="283"/>
                      </a:lnTo>
                      <a:lnTo>
                        <a:pt x="843" y="315"/>
                      </a:lnTo>
                      <a:lnTo>
                        <a:pt x="822" y="349"/>
                      </a:lnTo>
                      <a:lnTo>
                        <a:pt x="797" y="377"/>
                      </a:lnTo>
                      <a:lnTo>
                        <a:pt x="776" y="408"/>
                      </a:lnTo>
                      <a:lnTo>
                        <a:pt x="747" y="436"/>
                      </a:lnTo>
                      <a:lnTo>
                        <a:pt x="722" y="462"/>
                      </a:lnTo>
                      <a:lnTo>
                        <a:pt x="689" y="490"/>
                      </a:lnTo>
                      <a:lnTo>
                        <a:pt x="660" y="516"/>
                      </a:lnTo>
                      <a:lnTo>
                        <a:pt x="627" y="538"/>
                      </a:lnTo>
                      <a:lnTo>
                        <a:pt x="594" y="561"/>
                      </a:lnTo>
                      <a:lnTo>
                        <a:pt x="556" y="584"/>
                      </a:lnTo>
                      <a:lnTo>
                        <a:pt x="523" y="604"/>
                      </a:lnTo>
                      <a:lnTo>
                        <a:pt x="481" y="623"/>
                      </a:lnTo>
                      <a:lnTo>
                        <a:pt x="444" y="640"/>
                      </a:lnTo>
                      <a:lnTo>
                        <a:pt x="403" y="655"/>
                      </a:lnTo>
                      <a:lnTo>
                        <a:pt x="361" y="669"/>
                      </a:lnTo>
                      <a:lnTo>
                        <a:pt x="320" y="683"/>
                      </a:lnTo>
                      <a:lnTo>
                        <a:pt x="278" y="694"/>
                      </a:lnTo>
                      <a:lnTo>
                        <a:pt x="232" y="703"/>
                      </a:lnTo>
                      <a:lnTo>
                        <a:pt x="187" y="711"/>
                      </a:lnTo>
                      <a:lnTo>
                        <a:pt x="141" y="717"/>
                      </a:lnTo>
                      <a:lnTo>
                        <a:pt x="95" y="723"/>
                      </a:lnTo>
                      <a:lnTo>
                        <a:pt x="50" y="725"/>
                      </a:lnTo>
                      <a:lnTo>
                        <a:pt x="0" y="725"/>
                      </a:lnTo>
                      <a:lnTo>
                        <a:pt x="0" y="785"/>
                      </a:lnTo>
                      <a:lnTo>
                        <a:pt x="54" y="785"/>
                      </a:lnTo>
                      <a:lnTo>
                        <a:pt x="104" y="782"/>
                      </a:lnTo>
                      <a:lnTo>
                        <a:pt x="158" y="776"/>
                      </a:lnTo>
                      <a:lnTo>
                        <a:pt x="208" y="768"/>
                      </a:lnTo>
                      <a:lnTo>
                        <a:pt x="257" y="759"/>
                      </a:lnTo>
                      <a:lnTo>
                        <a:pt x="307" y="748"/>
                      </a:lnTo>
                      <a:lnTo>
                        <a:pt x="353" y="737"/>
                      </a:lnTo>
                      <a:lnTo>
                        <a:pt x="398" y="723"/>
                      </a:lnTo>
                      <a:lnTo>
                        <a:pt x="444" y="706"/>
                      </a:lnTo>
                      <a:lnTo>
                        <a:pt x="490" y="689"/>
                      </a:lnTo>
                      <a:lnTo>
                        <a:pt x="531" y="672"/>
                      </a:lnTo>
                      <a:lnTo>
                        <a:pt x="573" y="649"/>
                      </a:lnTo>
                      <a:lnTo>
                        <a:pt x="614" y="629"/>
                      </a:lnTo>
                      <a:lnTo>
                        <a:pt x="652" y="604"/>
                      </a:lnTo>
                      <a:lnTo>
                        <a:pt x="689" y="581"/>
                      </a:lnTo>
                      <a:lnTo>
                        <a:pt x="722" y="553"/>
                      </a:lnTo>
                      <a:lnTo>
                        <a:pt x="760" y="527"/>
                      </a:lnTo>
                      <a:lnTo>
                        <a:pt x="789" y="499"/>
                      </a:lnTo>
                      <a:lnTo>
                        <a:pt x="818" y="468"/>
                      </a:lnTo>
                      <a:lnTo>
                        <a:pt x="847" y="436"/>
                      </a:lnTo>
                      <a:lnTo>
                        <a:pt x="876" y="405"/>
                      </a:lnTo>
                      <a:lnTo>
                        <a:pt x="901" y="371"/>
                      </a:lnTo>
                      <a:lnTo>
                        <a:pt x="921" y="340"/>
                      </a:lnTo>
                      <a:lnTo>
                        <a:pt x="942" y="303"/>
                      </a:lnTo>
                      <a:lnTo>
                        <a:pt x="959" y="269"/>
                      </a:lnTo>
                      <a:lnTo>
                        <a:pt x="975" y="232"/>
                      </a:lnTo>
                      <a:lnTo>
                        <a:pt x="988" y="195"/>
                      </a:lnTo>
                      <a:lnTo>
                        <a:pt x="1000" y="156"/>
                      </a:lnTo>
                      <a:lnTo>
                        <a:pt x="1009" y="119"/>
                      </a:lnTo>
                      <a:lnTo>
                        <a:pt x="1017" y="79"/>
                      </a:lnTo>
                      <a:lnTo>
                        <a:pt x="1021" y="40"/>
                      </a:lnTo>
                      <a:lnTo>
                        <a:pt x="1021" y="0"/>
                      </a:lnTo>
                      <a:lnTo>
                        <a:pt x="93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" name="Freeform 27">
                  <a:extLst>
                    <a:ext uri="{FF2B5EF4-FFF2-40B4-BE49-F238E27FC236}">
                      <a16:creationId xmlns:a16="http://schemas.microsoft.com/office/drawing/2014/main" id="{B7838865-2F74-CC44-B23A-CF591B52AA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45" y="1307"/>
                  <a:ext cx="1021" cy="788"/>
                </a:xfrm>
                <a:custGeom>
                  <a:avLst/>
                  <a:gdLst>
                    <a:gd name="T0" fmla="*/ 50 w 1021"/>
                    <a:gd name="T1" fmla="*/ 60 h 788"/>
                    <a:gd name="T2" fmla="*/ 141 w 1021"/>
                    <a:gd name="T3" fmla="*/ 68 h 788"/>
                    <a:gd name="T4" fmla="*/ 232 w 1021"/>
                    <a:gd name="T5" fmla="*/ 82 h 788"/>
                    <a:gd name="T6" fmla="*/ 320 w 1021"/>
                    <a:gd name="T7" fmla="*/ 102 h 788"/>
                    <a:gd name="T8" fmla="*/ 403 w 1021"/>
                    <a:gd name="T9" fmla="*/ 130 h 788"/>
                    <a:gd name="T10" fmla="*/ 481 w 1021"/>
                    <a:gd name="T11" fmla="*/ 164 h 788"/>
                    <a:gd name="T12" fmla="*/ 556 w 1021"/>
                    <a:gd name="T13" fmla="*/ 201 h 788"/>
                    <a:gd name="T14" fmla="*/ 627 w 1021"/>
                    <a:gd name="T15" fmla="*/ 247 h 788"/>
                    <a:gd name="T16" fmla="*/ 689 w 1021"/>
                    <a:gd name="T17" fmla="*/ 295 h 788"/>
                    <a:gd name="T18" fmla="*/ 747 w 1021"/>
                    <a:gd name="T19" fmla="*/ 349 h 788"/>
                    <a:gd name="T20" fmla="*/ 797 w 1021"/>
                    <a:gd name="T21" fmla="*/ 408 h 788"/>
                    <a:gd name="T22" fmla="*/ 843 w 1021"/>
                    <a:gd name="T23" fmla="*/ 470 h 788"/>
                    <a:gd name="T24" fmla="*/ 880 w 1021"/>
                    <a:gd name="T25" fmla="*/ 536 h 788"/>
                    <a:gd name="T26" fmla="*/ 905 w 1021"/>
                    <a:gd name="T27" fmla="*/ 604 h 788"/>
                    <a:gd name="T28" fmla="*/ 926 w 1021"/>
                    <a:gd name="T29" fmla="*/ 675 h 788"/>
                    <a:gd name="T30" fmla="*/ 934 w 1021"/>
                    <a:gd name="T31" fmla="*/ 748 h 788"/>
                    <a:gd name="T32" fmla="*/ 1021 w 1021"/>
                    <a:gd name="T33" fmla="*/ 788 h 788"/>
                    <a:gd name="T34" fmla="*/ 1017 w 1021"/>
                    <a:gd name="T35" fmla="*/ 709 h 788"/>
                    <a:gd name="T36" fmla="*/ 1000 w 1021"/>
                    <a:gd name="T37" fmla="*/ 629 h 788"/>
                    <a:gd name="T38" fmla="*/ 975 w 1021"/>
                    <a:gd name="T39" fmla="*/ 556 h 788"/>
                    <a:gd name="T40" fmla="*/ 942 w 1021"/>
                    <a:gd name="T41" fmla="*/ 482 h 788"/>
                    <a:gd name="T42" fmla="*/ 901 w 1021"/>
                    <a:gd name="T43" fmla="*/ 414 h 788"/>
                    <a:gd name="T44" fmla="*/ 847 w 1021"/>
                    <a:gd name="T45" fmla="*/ 349 h 788"/>
                    <a:gd name="T46" fmla="*/ 789 w 1021"/>
                    <a:gd name="T47" fmla="*/ 289 h 788"/>
                    <a:gd name="T48" fmla="*/ 722 w 1021"/>
                    <a:gd name="T49" fmla="*/ 232 h 788"/>
                    <a:gd name="T50" fmla="*/ 652 w 1021"/>
                    <a:gd name="T51" fmla="*/ 181 h 788"/>
                    <a:gd name="T52" fmla="*/ 573 w 1021"/>
                    <a:gd name="T53" fmla="*/ 136 h 788"/>
                    <a:gd name="T54" fmla="*/ 490 w 1021"/>
                    <a:gd name="T55" fmla="*/ 96 h 788"/>
                    <a:gd name="T56" fmla="*/ 398 w 1021"/>
                    <a:gd name="T57" fmla="*/ 62 h 788"/>
                    <a:gd name="T58" fmla="*/ 307 w 1021"/>
                    <a:gd name="T59" fmla="*/ 37 h 788"/>
                    <a:gd name="T60" fmla="*/ 208 w 1021"/>
                    <a:gd name="T61" fmla="*/ 17 h 788"/>
                    <a:gd name="T62" fmla="*/ 104 w 1021"/>
                    <a:gd name="T63" fmla="*/ 3 h 788"/>
                    <a:gd name="T64" fmla="*/ 0 w 1021"/>
                    <a:gd name="T65" fmla="*/ 0 h 78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021" h="788">
                      <a:moveTo>
                        <a:pt x="0" y="60"/>
                      </a:moveTo>
                      <a:lnTo>
                        <a:pt x="50" y="60"/>
                      </a:lnTo>
                      <a:lnTo>
                        <a:pt x="95" y="62"/>
                      </a:lnTo>
                      <a:lnTo>
                        <a:pt x="141" y="68"/>
                      </a:lnTo>
                      <a:lnTo>
                        <a:pt x="187" y="74"/>
                      </a:lnTo>
                      <a:lnTo>
                        <a:pt x="232" y="82"/>
                      </a:lnTo>
                      <a:lnTo>
                        <a:pt x="278" y="91"/>
                      </a:lnTo>
                      <a:lnTo>
                        <a:pt x="320" y="102"/>
                      </a:lnTo>
                      <a:lnTo>
                        <a:pt x="361" y="116"/>
                      </a:lnTo>
                      <a:lnTo>
                        <a:pt x="403" y="130"/>
                      </a:lnTo>
                      <a:lnTo>
                        <a:pt x="444" y="145"/>
                      </a:lnTo>
                      <a:lnTo>
                        <a:pt x="481" y="164"/>
                      </a:lnTo>
                      <a:lnTo>
                        <a:pt x="523" y="181"/>
                      </a:lnTo>
                      <a:lnTo>
                        <a:pt x="556" y="201"/>
                      </a:lnTo>
                      <a:lnTo>
                        <a:pt x="594" y="224"/>
                      </a:lnTo>
                      <a:lnTo>
                        <a:pt x="627" y="247"/>
                      </a:lnTo>
                      <a:lnTo>
                        <a:pt x="660" y="272"/>
                      </a:lnTo>
                      <a:lnTo>
                        <a:pt x="689" y="295"/>
                      </a:lnTo>
                      <a:lnTo>
                        <a:pt x="722" y="323"/>
                      </a:lnTo>
                      <a:lnTo>
                        <a:pt x="747" y="349"/>
                      </a:lnTo>
                      <a:lnTo>
                        <a:pt x="776" y="380"/>
                      </a:lnTo>
                      <a:lnTo>
                        <a:pt x="797" y="408"/>
                      </a:lnTo>
                      <a:lnTo>
                        <a:pt x="822" y="439"/>
                      </a:lnTo>
                      <a:lnTo>
                        <a:pt x="843" y="470"/>
                      </a:lnTo>
                      <a:lnTo>
                        <a:pt x="859" y="502"/>
                      </a:lnTo>
                      <a:lnTo>
                        <a:pt x="880" y="536"/>
                      </a:lnTo>
                      <a:lnTo>
                        <a:pt x="892" y="570"/>
                      </a:lnTo>
                      <a:lnTo>
                        <a:pt x="905" y="604"/>
                      </a:lnTo>
                      <a:lnTo>
                        <a:pt x="917" y="641"/>
                      </a:lnTo>
                      <a:lnTo>
                        <a:pt x="926" y="675"/>
                      </a:lnTo>
                      <a:lnTo>
                        <a:pt x="930" y="711"/>
                      </a:lnTo>
                      <a:lnTo>
                        <a:pt x="934" y="748"/>
                      </a:lnTo>
                      <a:lnTo>
                        <a:pt x="934" y="788"/>
                      </a:lnTo>
                      <a:lnTo>
                        <a:pt x="1021" y="788"/>
                      </a:lnTo>
                      <a:lnTo>
                        <a:pt x="1021" y="748"/>
                      </a:lnTo>
                      <a:lnTo>
                        <a:pt x="1017" y="709"/>
                      </a:lnTo>
                      <a:lnTo>
                        <a:pt x="1009" y="669"/>
                      </a:lnTo>
                      <a:lnTo>
                        <a:pt x="1000" y="629"/>
                      </a:lnTo>
                      <a:lnTo>
                        <a:pt x="988" y="592"/>
                      </a:lnTo>
                      <a:lnTo>
                        <a:pt x="975" y="556"/>
                      </a:lnTo>
                      <a:lnTo>
                        <a:pt x="959" y="519"/>
                      </a:lnTo>
                      <a:lnTo>
                        <a:pt x="942" y="482"/>
                      </a:lnTo>
                      <a:lnTo>
                        <a:pt x="921" y="448"/>
                      </a:lnTo>
                      <a:lnTo>
                        <a:pt x="901" y="414"/>
                      </a:lnTo>
                      <a:lnTo>
                        <a:pt x="876" y="380"/>
                      </a:lnTo>
                      <a:lnTo>
                        <a:pt x="847" y="349"/>
                      </a:lnTo>
                      <a:lnTo>
                        <a:pt x="818" y="317"/>
                      </a:lnTo>
                      <a:lnTo>
                        <a:pt x="789" y="289"/>
                      </a:lnTo>
                      <a:lnTo>
                        <a:pt x="760" y="261"/>
                      </a:lnTo>
                      <a:lnTo>
                        <a:pt x="722" y="232"/>
                      </a:lnTo>
                      <a:lnTo>
                        <a:pt x="689" y="207"/>
                      </a:lnTo>
                      <a:lnTo>
                        <a:pt x="652" y="181"/>
                      </a:lnTo>
                      <a:lnTo>
                        <a:pt x="614" y="159"/>
                      </a:lnTo>
                      <a:lnTo>
                        <a:pt x="573" y="136"/>
                      </a:lnTo>
                      <a:lnTo>
                        <a:pt x="531" y="116"/>
                      </a:lnTo>
                      <a:lnTo>
                        <a:pt x="490" y="96"/>
                      </a:lnTo>
                      <a:lnTo>
                        <a:pt x="444" y="79"/>
                      </a:lnTo>
                      <a:lnTo>
                        <a:pt x="398" y="62"/>
                      </a:lnTo>
                      <a:lnTo>
                        <a:pt x="353" y="48"/>
                      </a:lnTo>
                      <a:lnTo>
                        <a:pt x="307" y="37"/>
                      </a:lnTo>
                      <a:lnTo>
                        <a:pt x="257" y="26"/>
                      </a:lnTo>
                      <a:lnTo>
                        <a:pt x="208" y="17"/>
                      </a:lnTo>
                      <a:lnTo>
                        <a:pt x="158" y="9"/>
                      </a:lnTo>
                      <a:lnTo>
                        <a:pt x="104" y="3"/>
                      </a:lnTo>
                      <a:lnTo>
                        <a:pt x="54" y="0"/>
                      </a:lnTo>
                      <a:lnTo>
                        <a:pt x="0" y="0"/>
                      </a:lnTo>
                      <a:lnTo>
                        <a:pt x="0" y="6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" name="Freeform 28">
                  <a:extLst>
                    <a:ext uri="{FF2B5EF4-FFF2-40B4-BE49-F238E27FC236}">
                      <a16:creationId xmlns:a16="http://schemas.microsoft.com/office/drawing/2014/main" id="{197339C8-9E66-374C-BFDC-3CA1459277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4" y="1307"/>
                  <a:ext cx="1021" cy="788"/>
                </a:xfrm>
                <a:custGeom>
                  <a:avLst/>
                  <a:gdLst>
                    <a:gd name="T0" fmla="*/ 87 w 1021"/>
                    <a:gd name="T1" fmla="*/ 748 h 788"/>
                    <a:gd name="T2" fmla="*/ 95 w 1021"/>
                    <a:gd name="T3" fmla="*/ 675 h 788"/>
                    <a:gd name="T4" fmla="*/ 116 w 1021"/>
                    <a:gd name="T5" fmla="*/ 604 h 788"/>
                    <a:gd name="T6" fmla="*/ 141 w 1021"/>
                    <a:gd name="T7" fmla="*/ 536 h 788"/>
                    <a:gd name="T8" fmla="*/ 178 w 1021"/>
                    <a:gd name="T9" fmla="*/ 470 h 788"/>
                    <a:gd name="T10" fmla="*/ 224 w 1021"/>
                    <a:gd name="T11" fmla="*/ 408 h 788"/>
                    <a:gd name="T12" fmla="*/ 274 w 1021"/>
                    <a:gd name="T13" fmla="*/ 349 h 788"/>
                    <a:gd name="T14" fmla="*/ 332 w 1021"/>
                    <a:gd name="T15" fmla="*/ 295 h 788"/>
                    <a:gd name="T16" fmla="*/ 394 w 1021"/>
                    <a:gd name="T17" fmla="*/ 247 h 788"/>
                    <a:gd name="T18" fmla="*/ 465 w 1021"/>
                    <a:gd name="T19" fmla="*/ 201 h 788"/>
                    <a:gd name="T20" fmla="*/ 540 w 1021"/>
                    <a:gd name="T21" fmla="*/ 164 h 788"/>
                    <a:gd name="T22" fmla="*/ 618 w 1021"/>
                    <a:gd name="T23" fmla="*/ 130 h 788"/>
                    <a:gd name="T24" fmla="*/ 701 w 1021"/>
                    <a:gd name="T25" fmla="*/ 102 h 788"/>
                    <a:gd name="T26" fmla="*/ 789 w 1021"/>
                    <a:gd name="T27" fmla="*/ 82 h 788"/>
                    <a:gd name="T28" fmla="*/ 880 w 1021"/>
                    <a:gd name="T29" fmla="*/ 68 h 788"/>
                    <a:gd name="T30" fmla="*/ 971 w 1021"/>
                    <a:gd name="T31" fmla="*/ 60 h 788"/>
                    <a:gd name="T32" fmla="*/ 1021 w 1021"/>
                    <a:gd name="T33" fmla="*/ 0 h 788"/>
                    <a:gd name="T34" fmla="*/ 917 w 1021"/>
                    <a:gd name="T35" fmla="*/ 3 h 788"/>
                    <a:gd name="T36" fmla="*/ 813 w 1021"/>
                    <a:gd name="T37" fmla="*/ 17 h 788"/>
                    <a:gd name="T38" fmla="*/ 714 w 1021"/>
                    <a:gd name="T39" fmla="*/ 37 h 788"/>
                    <a:gd name="T40" fmla="*/ 623 w 1021"/>
                    <a:gd name="T41" fmla="*/ 62 h 788"/>
                    <a:gd name="T42" fmla="*/ 531 w 1021"/>
                    <a:gd name="T43" fmla="*/ 96 h 788"/>
                    <a:gd name="T44" fmla="*/ 448 w 1021"/>
                    <a:gd name="T45" fmla="*/ 136 h 788"/>
                    <a:gd name="T46" fmla="*/ 369 w 1021"/>
                    <a:gd name="T47" fmla="*/ 181 h 788"/>
                    <a:gd name="T48" fmla="*/ 299 w 1021"/>
                    <a:gd name="T49" fmla="*/ 232 h 788"/>
                    <a:gd name="T50" fmla="*/ 232 w 1021"/>
                    <a:gd name="T51" fmla="*/ 289 h 788"/>
                    <a:gd name="T52" fmla="*/ 174 w 1021"/>
                    <a:gd name="T53" fmla="*/ 349 h 788"/>
                    <a:gd name="T54" fmla="*/ 120 w 1021"/>
                    <a:gd name="T55" fmla="*/ 414 h 788"/>
                    <a:gd name="T56" fmla="*/ 79 w 1021"/>
                    <a:gd name="T57" fmla="*/ 482 h 788"/>
                    <a:gd name="T58" fmla="*/ 46 w 1021"/>
                    <a:gd name="T59" fmla="*/ 556 h 788"/>
                    <a:gd name="T60" fmla="*/ 21 w 1021"/>
                    <a:gd name="T61" fmla="*/ 629 h 788"/>
                    <a:gd name="T62" fmla="*/ 4 w 1021"/>
                    <a:gd name="T63" fmla="*/ 709 h 788"/>
                    <a:gd name="T64" fmla="*/ 0 w 1021"/>
                    <a:gd name="T65" fmla="*/ 788 h 78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021" h="788">
                      <a:moveTo>
                        <a:pt x="87" y="788"/>
                      </a:moveTo>
                      <a:lnTo>
                        <a:pt x="87" y="748"/>
                      </a:lnTo>
                      <a:lnTo>
                        <a:pt x="91" y="711"/>
                      </a:lnTo>
                      <a:lnTo>
                        <a:pt x="95" y="675"/>
                      </a:lnTo>
                      <a:lnTo>
                        <a:pt x="104" y="641"/>
                      </a:lnTo>
                      <a:lnTo>
                        <a:pt x="116" y="604"/>
                      </a:lnTo>
                      <a:lnTo>
                        <a:pt x="129" y="570"/>
                      </a:lnTo>
                      <a:lnTo>
                        <a:pt x="141" y="536"/>
                      </a:lnTo>
                      <a:lnTo>
                        <a:pt x="162" y="502"/>
                      </a:lnTo>
                      <a:lnTo>
                        <a:pt x="178" y="470"/>
                      </a:lnTo>
                      <a:lnTo>
                        <a:pt x="199" y="439"/>
                      </a:lnTo>
                      <a:lnTo>
                        <a:pt x="224" y="408"/>
                      </a:lnTo>
                      <a:lnTo>
                        <a:pt x="245" y="380"/>
                      </a:lnTo>
                      <a:lnTo>
                        <a:pt x="274" y="349"/>
                      </a:lnTo>
                      <a:lnTo>
                        <a:pt x="299" y="323"/>
                      </a:lnTo>
                      <a:lnTo>
                        <a:pt x="332" y="295"/>
                      </a:lnTo>
                      <a:lnTo>
                        <a:pt x="361" y="272"/>
                      </a:lnTo>
                      <a:lnTo>
                        <a:pt x="394" y="247"/>
                      </a:lnTo>
                      <a:lnTo>
                        <a:pt x="427" y="224"/>
                      </a:lnTo>
                      <a:lnTo>
                        <a:pt x="465" y="201"/>
                      </a:lnTo>
                      <a:lnTo>
                        <a:pt x="498" y="181"/>
                      </a:lnTo>
                      <a:lnTo>
                        <a:pt x="540" y="164"/>
                      </a:lnTo>
                      <a:lnTo>
                        <a:pt x="577" y="145"/>
                      </a:lnTo>
                      <a:lnTo>
                        <a:pt x="618" y="130"/>
                      </a:lnTo>
                      <a:lnTo>
                        <a:pt x="660" y="116"/>
                      </a:lnTo>
                      <a:lnTo>
                        <a:pt x="701" y="102"/>
                      </a:lnTo>
                      <a:lnTo>
                        <a:pt x="743" y="91"/>
                      </a:lnTo>
                      <a:lnTo>
                        <a:pt x="789" y="82"/>
                      </a:lnTo>
                      <a:lnTo>
                        <a:pt x="834" y="74"/>
                      </a:lnTo>
                      <a:lnTo>
                        <a:pt x="880" y="68"/>
                      </a:lnTo>
                      <a:lnTo>
                        <a:pt x="926" y="62"/>
                      </a:lnTo>
                      <a:lnTo>
                        <a:pt x="971" y="60"/>
                      </a:lnTo>
                      <a:lnTo>
                        <a:pt x="1021" y="60"/>
                      </a:lnTo>
                      <a:lnTo>
                        <a:pt x="1021" y="0"/>
                      </a:lnTo>
                      <a:lnTo>
                        <a:pt x="967" y="0"/>
                      </a:lnTo>
                      <a:lnTo>
                        <a:pt x="917" y="3"/>
                      </a:lnTo>
                      <a:lnTo>
                        <a:pt x="863" y="9"/>
                      </a:lnTo>
                      <a:lnTo>
                        <a:pt x="813" y="17"/>
                      </a:lnTo>
                      <a:lnTo>
                        <a:pt x="764" y="26"/>
                      </a:lnTo>
                      <a:lnTo>
                        <a:pt x="714" y="37"/>
                      </a:lnTo>
                      <a:lnTo>
                        <a:pt x="668" y="48"/>
                      </a:lnTo>
                      <a:lnTo>
                        <a:pt x="623" y="62"/>
                      </a:lnTo>
                      <a:lnTo>
                        <a:pt x="577" y="79"/>
                      </a:lnTo>
                      <a:lnTo>
                        <a:pt x="531" y="96"/>
                      </a:lnTo>
                      <a:lnTo>
                        <a:pt x="490" y="116"/>
                      </a:lnTo>
                      <a:lnTo>
                        <a:pt x="448" y="136"/>
                      </a:lnTo>
                      <a:lnTo>
                        <a:pt x="407" y="159"/>
                      </a:lnTo>
                      <a:lnTo>
                        <a:pt x="369" y="181"/>
                      </a:lnTo>
                      <a:lnTo>
                        <a:pt x="332" y="207"/>
                      </a:lnTo>
                      <a:lnTo>
                        <a:pt x="299" y="232"/>
                      </a:lnTo>
                      <a:lnTo>
                        <a:pt x="261" y="261"/>
                      </a:lnTo>
                      <a:lnTo>
                        <a:pt x="232" y="289"/>
                      </a:lnTo>
                      <a:lnTo>
                        <a:pt x="203" y="317"/>
                      </a:lnTo>
                      <a:lnTo>
                        <a:pt x="174" y="349"/>
                      </a:lnTo>
                      <a:lnTo>
                        <a:pt x="145" y="380"/>
                      </a:lnTo>
                      <a:lnTo>
                        <a:pt x="120" y="414"/>
                      </a:lnTo>
                      <a:lnTo>
                        <a:pt x="100" y="448"/>
                      </a:lnTo>
                      <a:lnTo>
                        <a:pt x="79" y="482"/>
                      </a:lnTo>
                      <a:lnTo>
                        <a:pt x="62" y="519"/>
                      </a:lnTo>
                      <a:lnTo>
                        <a:pt x="46" y="556"/>
                      </a:lnTo>
                      <a:lnTo>
                        <a:pt x="33" y="592"/>
                      </a:lnTo>
                      <a:lnTo>
                        <a:pt x="21" y="629"/>
                      </a:lnTo>
                      <a:lnTo>
                        <a:pt x="12" y="669"/>
                      </a:lnTo>
                      <a:lnTo>
                        <a:pt x="4" y="709"/>
                      </a:lnTo>
                      <a:lnTo>
                        <a:pt x="0" y="748"/>
                      </a:lnTo>
                      <a:lnTo>
                        <a:pt x="0" y="788"/>
                      </a:lnTo>
                      <a:lnTo>
                        <a:pt x="87" y="78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" name="Freeform 29">
                  <a:extLst>
                    <a:ext uri="{FF2B5EF4-FFF2-40B4-BE49-F238E27FC236}">
                      <a16:creationId xmlns:a16="http://schemas.microsoft.com/office/drawing/2014/main" id="{4E607718-B5F6-FF4D-943A-240054ABF9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4" y="2095"/>
                  <a:ext cx="1021" cy="785"/>
                </a:xfrm>
                <a:custGeom>
                  <a:avLst/>
                  <a:gdLst>
                    <a:gd name="T0" fmla="*/ 971 w 1021"/>
                    <a:gd name="T1" fmla="*/ 725 h 785"/>
                    <a:gd name="T2" fmla="*/ 880 w 1021"/>
                    <a:gd name="T3" fmla="*/ 717 h 785"/>
                    <a:gd name="T4" fmla="*/ 789 w 1021"/>
                    <a:gd name="T5" fmla="*/ 703 h 785"/>
                    <a:gd name="T6" fmla="*/ 701 w 1021"/>
                    <a:gd name="T7" fmla="*/ 683 h 785"/>
                    <a:gd name="T8" fmla="*/ 618 w 1021"/>
                    <a:gd name="T9" fmla="*/ 655 h 785"/>
                    <a:gd name="T10" fmla="*/ 540 w 1021"/>
                    <a:gd name="T11" fmla="*/ 623 h 785"/>
                    <a:gd name="T12" fmla="*/ 465 w 1021"/>
                    <a:gd name="T13" fmla="*/ 584 h 785"/>
                    <a:gd name="T14" fmla="*/ 394 w 1021"/>
                    <a:gd name="T15" fmla="*/ 538 h 785"/>
                    <a:gd name="T16" fmla="*/ 332 w 1021"/>
                    <a:gd name="T17" fmla="*/ 490 h 785"/>
                    <a:gd name="T18" fmla="*/ 274 w 1021"/>
                    <a:gd name="T19" fmla="*/ 436 h 785"/>
                    <a:gd name="T20" fmla="*/ 224 w 1021"/>
                    <a:gd name="T21" fmla="*/ 377 h 785"/>
                    <a:gd name="T22" fmla="*/ 178 w 1021"/>
                    <a:gd name="T23" fmla="*/ 315 h 785"/>
                    <a:gd name="T24" fmla="*/ 141 w 1021"/>
                    <a:gd name="T25" fmla="*/ 249 h 785"/>
                    <a:gd name="T26" fmla="*/ 116 w 1021"/>
                    <a:gd name="T27" fmla="*/ 181 h 785"/>
                    <a:gd name="T28" fmla="*/ 95 w 1021"/>
                    <a:gd name="T29" fmla="*/ 110 h 785"/>
                    <a:gd name="T30" fmla="*/ 87 w 1021"/>
                    <a:gd name="T31" fmla="*/ 37 h 785"/>
                    <a:gd name="T32" fmla="*/ 0 w 1021"/>
                    <a:gd name="T33" fmla="*/ 0 h 785"/>
                    <a:gd name="T34" fmla="*/ 4 w 1021"/>
                    <a:gd name="T35" fmla="*/ 79 h 785"/>
                    <a:gd name="T36" fmla="*/ 21 w 1021"/>
                    <a:gd name="T37" fmla="*/ 156 h 785"/>
                    <a:gd name="T38" fmla="*/ 46 w 1021"/>
                    <a:gd name="T39" fmla="*/ 232 h 785"/>
                    <a:gd name="T40" fmla="*/ 79 w 1021"/>
                    <a:gd name="T41" fmla="*/ 303 h 785"/>
                    <a:gd name="T42" fmla="*/ 120 w 1021"/>
                    <a:gd name="T43" fmla="*/ 371 h 785"/>
                    <a:gd name="T44" fmla="*/ 174 w 1021"/>
                    <a:gd name="T45" fmla="*/ 436 h 785"/>
                    <a:gd name="T46" fmla="*/ 232 w 1021"/>
                    <a:gd name="T47" fmla="*/ 499 h 785"/>
                    <a:gd name="T48" fmla="*/ 299 w 1021"/>
                    <a:gd name="T49" fmla="*/ 553 h 785"/>
                    <a:gd name="T50" fmla="*/ 369 w 1021"/>
                    <a:gd name="T51" fmla="*/ 604 h 785"/>
                    <a:gd name="T52" fmla="*/ 448 w 1021"/>
                    <a:gd name="T53" fmla="*/ 649 h 785"/>
                    <a:gd name="T54" fmla="*/ 531 w 1021"/>
                    <a:gd name="T55" fmla="*/ 689 h 785"/>
                    <a:gd name="T56" fmla="*/ 623 w 1021"/>
                    <a:gd name="T57" fmla="*/ 723 h 785"/>
                    <a:gd name="T58" fmla="*/ 714 w 1021"/>
                    <a:gd name="T59" fmla="*/ 748 h 785"/>
                    <a:gd name="T60" fmla="*/ 813 w 1021"/>
                    <a:gd name="T61" fmla="*/ 768 h 785"/>
                    <a:gd name="T62" fmla="*/ 917 w 1021"/>
                    <a:gd name="T63" fmla="*/ 782 h 785"/>
                    <a:gd name="T64" fmla="*/ 1021 w 1021"/>
                    <a:gd name="T65" fmla="*/ 785 h 78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021" h="785">
                      <a:moveTo>
                        <a:pt x="1021" y="725"/>
                      </a:moveTo>
                      <a:lnTo>
                        <a:pt x="971" y="725"/>
                      </a:lnTo>
                      <a:lnTo>
                        <a:pt x="926" y="723"/>
                      </a:lnTo>
                      <a:lnTo>
                        <a:pt x="880" y="717"/>
                      </a:lnTo>
                      <a:lnTo>
                        <a:pt x="834" y="711"/>
                      </a:lnTo>
                      <a:lnTo>
                        <a:pt x="789" y="703"/>
                      </a:lnTo>
                      <a:lnTo>
                        <a:pt x="743" y="694"/>
                      </a:lnTo>
                      <a:lnTo>
                        <a:pt x="701" y="683"/>
                      </a:lnTo>
                      <a:lnTo>
                        <a:pt x="660" y="669"/>
                      </a:lnTo>
                      <a:lnTo>
                        <a:pt x="618" y="655"/>
                      </a:lnTo>
                      <a:lnTo>
                        <a:pt x="577" y="640"/>
                      </a:lnTo>
                      <a:lnTo>
                        <a:pt x="540" y="623"/>
                      </a:lnTo>
                      <a:lnTo>
                        <a:pt x="498" y="604"/>
                      </a:lnTo>
                      <a:lnTo>
                        <a:pt x="465" y="584"/>
                      </a:lnTo>
                      <a:lnTo>
                        <a:pt x="427" y="561"/>
                      </a:lnTo>
                      <a:lnTo>
                        <a:pt x="394" y="538"/>
                      </a:lnTo>
                      <a:lnTo>
                        <a:pt x="361" y="516"/>
                      </a:lnTo>
                      <a:lnTo>
                        <a:pt x="332" y="490"/>
                      </a:lnTo>
                      <a:lnTo>
                        <a:pt x="299" y="462"/>
                      </a:lnTo>
                      <a:lnTo>
                        <a:pt x="274" y="436"/>
                      </a:lnTo>
                      <a:lnTo>
                        <a:pt x="245" y="408"/>
                      </a:lnTo>
                      <a:lnTo>
                        <a:pt x="224" y="377"/>
                      </a:lnTo>
                      <a:lnTo>
                        <a:pt x="199" y="349"/>
                      </a:lnTo>
                      <a:lnTo>
                        <a:pt x="178" y="315"/>
                      </a:lnTo>
                      <a:lnTo>
                        <a:pt x="162" y="283"/>
                      </a:lnTo>
                      <a:lnTo>
                        <a:pt x="141" y="249"/>
                      </a:lnTo>
                      <a:lnTo>
                        <a:pt x="129" y="215"/>
                      </a:lnTo>
                      <a:lnTo>
                        <a:pt x="116" y="181"/>
                      </a:lnTo>
                      <a:lnTo>
                        <a:pt x="104" y="147"/>
                      </a:lnTo>
                      <a:lnTo>
                        <a:pt x="95" y="110"/>
                      </a:lnTo>
                      <a:lnTo>
                        <a:pt x="91" y="74"/>
                      </a:lnTo>
                      <a:lnTo>
                        <a:pt x="87" y="37"/>
                      </a:lnTo>
                      <a:lnTo>
                        <a:pt x="87" y="0"/>
                      </a:lnTo>
                      <a:lnTo>
                        <a:pt x="0" y="0"/>
                      </a:lnTo>
                      <a:lnTo>
                        <a:pt x="0" y="40"/>
                      </a:lnTo>
                      <a:lnTo>
                        <a:pt x="4" y="79"/>
                      </a:lnTo>
                      <a:lnTo>
                        <a:pt x="12" y="119"/>
                      </a:lnTo>
                      <a:lnTo>
                        <a:pt x="21" y="156"/>
                      </a:lnTo>
                      <a:lnTo>
                        <a:pt x="33" y="195"/>
                      </a:lnTo>
                      <a:lnTo>
                        <a:pt x="46" y="232"/>
                      </a:lnTo>
                      <a:lnTo>
                        <a:pt x="62" y="269"/>
                      </a:lnTo>
                      <a:lnTo>
                        <a:pt x="79" y="303"/>
                      </a:lnTo>
                      <a:lnTo>
                        <a:pt x="100" y="340"/>
                      </a:lnTo>
                      <a:lnTo>
                        <a:pt x="120" y="371"/>
                      </a:lnTo>
                      <a:lnTo>
                        <a:pt x="145" y="405"/>
                      </a:lnTo>
                      <a:lnTo>
                        <a:pt x="174" y="436"/>
                      </a:lnTo>
                      <a:lnTo>
                        <a:pt x="203" y="468"/>
                      </a:lnTo>
                      <a:lnTo>
                        <a:pt x="232" y="499"/>
                      </a:lnTo>
                      <a:lnTo>
                        <a:pt x="261" y="527"/>
                      </a:lnTo>
                      <a:lnTo>
                        <a:pt x="299" y="553"/>
                      </a:lnTo>
                      <a:lnTo>
                        <a:pt x="332" y="581"/>
                      </a:lnTo>
                      <a:lnTo>
                        <a:pt x="369" y="604"/>
                      </a:lnTo>
                      <a:lnTo>
                        <a:pt x="407" y="629"/>
                      </a:lnTo>
                      <a:lnTo>
                        <a:pt x="448" y="649"/>
                      </a:lnTo>
                      <a:lnTo>
                        <a:pt x="490" y="672"/>
                      </a:lnTo>
                      <a:lnTo>
                        <a:pt x="531" y="689"/>
                      </a:lnTo>
                      <a:lnTo>
                        <a:pt x="577" y="706"/>
                      </a:lnTo>
                      <a:lnTo>
                        <a:pt x="623" y="723"/>
                      </a:lnTo>
                      <a:lnTo>
                        <a:pt x="668" y="737"/>
                      </a:lnTo>
                      <a:lnTo>
                        <a:pt x="714" y="748"/>
                      </a:lnTo>
                      <a:lnTo>
                        <a:pt x="764" y="759"/>
                      </a:lnTo>
                      <a:lnTo>
                        <a:pt x="813" y="768"/>
                      </a:lnTo>
                      <a:lnTo>
                        <a:pt x="863" y="776"/>
                      </a:lnTo>
                      <a:lnTo>
                        <a:pt x="917" y="782"/>
                      </a:lnTo>
                      <a:lnTo>
                        <a:pt x="967" y="785"/>
                      </a:lnTo>
                      <a:lnTo>
                        <a:pt x="1021" y="785"/>
                      </a:lnTo>
                      <a:lnTo>
                        <a:pt x="1021" y="7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" name="Freeform 30">
                  <a:extLst>
                    <a:ext uri="{FF2B5EF4-FFF2-40B4-BE49-F238E27FC236}">
                      <a16:creationId xmlns:a16="http://schemas.microsoft.com/office/drawing/2014/main" id="{4FADA719-BECF-1940-9E62-74C874FB36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0" y="1769"/>
                  <a:ext cx="150" cy="94"/>
                </a:xfrm>
                <a:custGeom>
                  <a:avLst/>
                  <a:gdLst>
                    <a:gd name="T0" fmla="*/ 150 w 150"/>
                    <a:gd name="T1" fmla="*/ 8 h 94"/>
                    <a:gd name="T2" fmla="*/ 125 w 150"/>
                    <a:gd name="T3" fmla="*/ 8 h 94"/>
                    <a:gd name="T4" fmla="*/ 0 w 150"/>
                    <a:gd name="T5" fmla="*/ 71 h 94"/>
                    <a:gd name="T6" fmla="*/ 25 w 150"/>
                    <a:gd name="T7" fmla="*/ 94 h 94"/>
                    <a:gd name="T8" fmla="*/ 150 w 150"/>
                    <a:gd name="T9" fmla="*/ 31 h 94"/>
                    <a:gd name="T10" fmla="*/ 125 w 150"/>
                    <a:gd name="T11" fmla="*/ 31 h 94"/>
                    <a:gd name="T12" fmla="*/ 150 w 150"/>
                    <a:gd name="T13" fmla="*/ 8 h 94"/>
                    <a:gd name="T14" fmla="*/ 137 w 150"/>
                    <a:gd name="T15" fmla="*/ 0 h 94"/>
                    <a:gd name="T16" fmla="*/ 125 w 150"/>
                    <a:gd name="T17" fmla="*/ 8 h 94"/>
                    <a:gd name="T18" fmla="*/ 150 w 150"/>
                    <a:gd name="T19" fmla="*/ 8 h 9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50" h="94">
                      <a:moveTo>
                        <a:pt x="150" y="8"/>
                      </a:moveTo>
                      <a:lnTo>
                        <a:pt x="125" y="8"/>
                      </a:lnTo>
                      <a:lnTo>
                        <a:pt x="0" y="71"/>
                      </a:lnTo>
                      <a:lnTo>
                        <a:pt x="25" y="94"/>
                      </a:lnTo>
                      <a:lnTo>
                        <a:pt x="150" y="31"/>
                      </a:lnTo>
                      <a:lnTo>
                        <a:pt x="125" y="31"/>
                      </a:lnTo>
                      <a:lnTo>
                        <a:pt x="150" y="8"/>
                      </a:lnTo>
                      <a:lnTo>
                        <a:pt x="137" y="0"/>
                      </a:lnTo>
                      <a:lnTo>
                        <a:pt x="125" y="8"/>
                      </a:lnTo>
                      <a:lnTo>
                        <a:pt x="150" y="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" name="Freeform 31">
                  <a:extLst>
                    <a:ext uri="{FF2B5EF4-FFF2-40B4-BE49-F238E27FC236}">
                      <a16:creationId xmlns:a16="http://schemas.microsoft.com/office/drawing/2014/main" id="{5F5A7579-4BBE-384E-8139-D19423DEFA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5" y="1777"/>
                  <a:ext cx="431" cy="258"/>
                </a:xfrm>
                <a:custGeom>
                  <a:avLst/>
                  <a:gdLst>
                    <a:gd name="T0" fmla="*/ 415 w 431"/>
                    <a:gd name="T1" fmla="*/ 247 h 258"/>
                    <a:gd name="T2" fmla="*/ 431 w 431"/>
                    <a:gd name="T3" fmla="*/ 239 h 258"/>
                    <a:gd name="T4" fmla="*/ 25 w 431"/>
                    <a:gd name="T5" fmla="*/ 0 h 258"/>
                    <a:gd name="T6" fmla="*/ 0 w 431"/>
                    <a:gd name="T7" fmla="*/ 23 h 258"/>
                    <a:gd name="T8" fmla="*/ 402 w 431"/>
                    <a:gd name="T9" fmla="*/ 258 h 258"/>
                    <a:gd name="T10" fmla="*/ 415 w 431"/>
                    <a:gd name="T11" fmla="*/ 247 h 25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431" h="258">
                      <a:moveTo>
                        <a:pt x="415" y="247"/>
                      </a:moveTo>
                      <a:lnTo>
                        <a:pt x="431" y="239"/>
                      </a:lnTo>
                      <a:lnTo>
                        <a:pt x="25" y="0"/>
                      </a:lnTo>
                      <a:lnTo>
                        <a:pt x="0" y="23"/>
                      </a:lnTo>
                      <a:lnTo>
                        <a:pt x="402" y="258"/>
                      </a:lnTo>
                      <a:lnTo>
                        <a:pt x="415" y="24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" name="Freeform 32">
                  <a:extLst>
                    <a:ext uri="{FF2B5EF4-FFF2-40B4-BE49-F238E27FC236}">
                      <a16:creationId xmlns:a16="http://schemas.microsoft.com/office/drawing/2014/main" id="{BE74D1FF-8738-784A-8696-84D651CEF7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15" y="1828"/>
                  <a:ext cx="46" cy="230"/>
                </a:xfrm>
                <a:custGeom>
                  <a:avLst/>
                  <a:gdLst>
                    <a:gd name="T0" fmla="*/ 8 w 46"/>
                    <a:gd name="T1" fmla="*/ 188 h 230"/>
                    <a:gd name="T2" fmla="*/ 46 w 46"/>
                    <a:gd name="T3" fmla="*/ 196 h 230"/>
                    <a:gd name="T4" fmla="*/ 46 w 46"/>
                    <a:gd name="T5" fmla="*/ 0 h 230"/>
                    <a:gd name="T6" fmla="*/ 0 w 46"/>
                    <a:gd name="T7" fmla="*/ 0 h 230"/>
                    <a:gd name="T8" fmla="*/ 0 w 46"/>
                    <a:gd name="T9" fmla="*/ 196 h 230"/>
                    <a:gd name="T10" fmla="*/ 38 w 46"/>
                    <a:gd name="T11" fmla="*/ 207 h 230"/>
                    <a:gd name="T12" fmla="*/ 0 w 46"/>
                    <a:gd name="T13" fmla="*/ 196 h 230"/>
                    <a:gd name="T14" fmla="*/ 0 w 46"/>
                    <a:gd name="T15" fmla="*/ 230 h 230"/>
                    <a:gd name="T16" fmla="*/ 38 w 46"/>
                    <a:gd name="T17" fmla="*/ 207 h 230"/>
                    <a:gd name="T18" fmla="*/ 8 w 46"/>
                    <a:gd name="T19" fmla="*/ 188 h 23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46" h="230">
                      <a:moveTo>
                        <a:pt x="8" y="188"/>
                      </a:moveTo>
                      <a:lnTo>
                        <a:pt x="46" y="196"/>
                      </a:lnTo>
                      <a:lnTo>
                        <a:pt x="46" y="0"/>
                      </a:lnTo>
                      <a:lnTo>
                        <a:pt x="0" y="0"/>
                      </a:lnTo>
                      <a:lnTo>
                        <a:pt x="0" y="196"/>
                      </a:lnTo>
                      <a:lnTo>
                        <a:pt x="38" y="207"/>
                      </a:lnTo>
                      <a:lnTo>
                        <a:pt x="0" y="196"/>
                      </a:lnTo>
                      <a:lnTo>
                        <a:pt x="0" y="230"/>
                      </a:lnTo>
                      <a:lnTo>
                        <a:pt x="38" y="207"/>
                      </a:lnTo>
                      <a:lnTo>
                        <a:pt x="8" y="18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" name="Freeform 33">
                  <a:extLst>
                    <a:ext uri="{FF2B5EF4-FFF2-40B4-BE49-F238E27FC236}">
                      <a16:creationId xmlns:a16="http://schemas.microsoft.com/office/drawing/2014/main" id="{0ADAEEFD-D7C3-2F49-86DC-51F009F3CF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23" y="1769"/>
                  <a:ext cx="432" cy="266"/>
                </a:xfrm>
                <a:custGeom>
                  <a:avLst/>
                  <a:gdLst>
                    <a:gd name="T0" fmla="*/ 432 w 432"/>
                    <a:gd name="T1" fmla="*/ 8 h 266"/>
                    <a:gd name="T2" fmla="*/ 403 w 432"/>
                    <a:gd name="T3" fmla="*/ 8 h 266"/>
                    <a:gd name="T4" fmla="*/ 0 w 432"/>
                    <a:gd name="T5" fmla="*/ 247 h 266"/>
                    <a:gd name="T6" fmla="*/ 30 w 432"/>
                    <a:gd name="T7" fmla="*/ 266 h 266"/>
                    <a:gd name="T8" fmla="*/ 432 w 432"/>
                    <a:gd name="T9" fmla="*/ 31 h 266"/>
                    <a:gd name="T10" fmla="*/ 407 w 432"/>
                    <a:gd name="T11" fmla="*/ 31 h 266"/>
                    <a:gd name="T12" fmla="*/ 432 w 432"/>
                    <a:gd name="T13" fmla="*/ 8 h 266"/>
                    <a:gd name="T14" fmla="*/ 420 w 432"/>
                    <a:gd name="T15" fmla="*/ 0 h 266"/>
                    <a:gd name="T16" fmla="*/ 403 w 432"/>
                    <a:gd name="T17" fmla="*/ 8 h 266"/>
                    <a:gd name="T18" fmla="*/ 432 w 432"/>
                    <a:gd name="T19" fmla="*/ 8 h 26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432" h="266">
                      <a:moveTo>
                        <a:pt x="432" y="8"/>
                      </a:moveTo>
                      <a:lnTo>
                        <a:pt x="403" y="8"/>
                      </a:lnTo>
                      <a:lnTo>
                        <a:pt x="0" y="247"/>
                      </a:lnTo>
                      <a:lnTo>
                        <a:pt x="30" y="266"/>
                      </a:lnTo>
                      <a:lnTo>
                        <a:pt x="432" y="31"/>
                      </a:lnTo>
                      <a:lnTo>
                        <a:pt x="407" y="31"/>
                      </a:lnTo>
                      <a:lnTo>
                        <a:pt x="432" y="8"/>
                      </a:lnTo>
                      <a:lnTo>
                        <a:pt x="420" y="0"/>
                      </a:lnTo>
                      <a:lnTo>
                        <a:pt x="403" y="8"/>
                      </a:lnTo>
                      <a:lnTo>
                        <a:pt x="432" y="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" name="Freeform 34">
                  <a:extLst>
                    <a:ext uri="{FF2B5EF4-FFF2-40B4-BE49-F238E27FC236}">
                      <a16:creationId xmlns:a16="http://schemas.microsoft.com/office/drawing/2014/main" id="{6445F58E-BA89-8C4E-B0E5-C392828275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7" y="2407"/>
                  <a:ext cx="1129" cy="201"/>
                </a:xfrm>
                <a:custGeom>
                  <a:avLst/>
                  <a:gdLst>
                    <a:gd name="T0" fmla="*/ 1129 w 1129"/>
                    <a:gd name="T1" fmla="*/ 173 h 201"/>
                    <a:gd name="T2" fmla="*/ 1025 w 1129"/>
                    <a:gd name="T3" fmla="*/ 0 h 201"/>
                    <a:gd name="T4" fmla="*/ 988 w 1129"/>
                    <a:gd name="T5" fmla="*/ 11 h 201"/>
                    <a:gd name="T6" fmla="*/ 1046 w 1129"/>
                    <a:gd name="T7" fmla="*/ 110 h 201"/>
                    <a:gd name="T8" fmla="*/ 0 w 1129"/>
                    <a:gd name="T9" fmla="*/ 173 h 201"/>
                    <a:gd name="T10" fmla="*/ 4 w 1129"/>
                    <a:gd name="T11" fmla="*/ 201 h 201"/>
                    <a:gd name="T12" fmla="*/ 1062 w 1129"/>
                    <a:gd name="T13" fmla="*/ 139 h 201"/>
                    <a:gd name="T14" fmla="*/ 1092 w 1129"/>
                    <a:gd name="T15" fmla="*/ 184 h 201"/>
                    <a:gd name="T16" fmla="*/ 1129 w 1129"/>
                    <a:gd name="T17" fmla="*/ 173 h 20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129" h="201">
                      <a:moveTo>
                        <a:pt x="1129" y="173"/>
                      </a:moveTo>
                      <a:lnTo>
                        <a:pt x="1025" y="0"/>
                      </a:lnTo>
                      <a:lnTo>
                        <a:pt x="988" y="11"/>
                      </a:lnTo>
                      <a:lnTo>
                        <a:pt x="1046" y="110"/>
                      </a:lnTo>
                      <a:lnTo>
                        <a:pt x="0" y="173"/>
                      </a:lnTo>
                      <a:lnTo>
                        <a:pt x="4" y="201"/>
                      </a:lnTo>
                      <a:lnTo>
                        <a:pt x="1062" y="139"/>
                      </a:lnTo>
                      <a:lnTo>
                        <a:pt x="1092" y="184"/>
                      </a:lnTo>
                      <a:lnTo>
                        <a:pt x="1129" y="17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" name="Freeform 35">
                  <a:extLst>
                    <a:ext uri="{FF2B5EF4-FFF2-40B4-BE49-F238E27FC236}">
                      <a16:creationId xmlns:a16="http://schemas.microsoft.com/office/drawing/2014/main" id="{B7DCC5E7-F92A-1945-B804-D754BC4523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3" y="2052"/>
                  <a:ext cx="340" cy="233"/>
                </a:xfrm>
                <a:custGeom>
                  <a:avLst/>
                  <a:gdLst>
                    <a:gd name="T0" fmla="*/ 187 w 340"/>
                    <a:gd name="T1" fmla="*/ 233 h 233"/>
                    <a:gd name="T2" fmla="*/ 211 w 340"/>
                    <a:gd name="T3" fmla="*/ 230 h 233"/>
                    <a:gd name="T4" fmla="*/ 236 w 340"/>
                    <a:gd name="T5" fmla="*/ 224 h 233"/>
                    <a:gd name="T6" fmla="*/ 257 w 340"/>
                    <a:gd name="T7" fmla="*/ 216 h 233"/>
                    <a:gd name="T8" fmla="*/ 278 w 340"/>
                    <a:gd name="T9" fmla="*/ 207 h 233"/>
                    <a:gd name="T10" fmla="*/ 294 w 340"/>
                    <a:gd name="T11" fmla="*/ 196 h 233"/>
                    <a:gd name="T12" fmla="*/ 311 w 340"/>
                    <a:gd name="T13" fmla="*/ 182 h 233"/>
                    <a:gd name="T14" fmla="*/ 324 w 340"/>
                    <a:gd name="T15" fmla="*/ 168 h 233"/>
                    <a:gd name="T16" fmla="*/ 332 w 340"/>
                    <a:gd name="T17" fmla="*/ 151 h 233"/>
                    <a:gd name="T18" fmla="*/ 340 w 340"/>
                    <a:gd name="T19" fmla="*/ 134 h 233"/>
                    <a:gd name="T20" fmla="*/ 340 w 340"/>
                    <a:gd name="T21" fmla="*/ 117 h 233"/>
                    <a:gd name="T22" fmla="*/ 340 w 340"/>
                    <a:gd name="T23" fmla="*/ 100 h 233"/>
                    <a:gd name="T24" fmla="*/ 332 w 340"/>
                    <a:gd name="T25" fmla="*/ 83 h 233"/>
                    <a:gd name="T26" fmla="*/ 324 w 340"/>
                    <a:gd name="T27" fmla="*/ 66 h 233"/>
                    <a:gd name="T28" fmla="*/ 311 w 340"/>
                    <a:gd name="T29" fmla="*/ 51 h 233"/>
                    <a:gd name="T30" fmla="*/ 294 w 340"/>
                    <a:gd name="T31" fmla="*/ 37 h 233"/>
                    <a:gd name="T32" fmla="*/ 278 w 340"/>
                    <a:gd name="T33" fmla="*/ 26 h 233"/>
                    <a:gd name="T34" fmla="*/ 257 w 340"/>
                    <a:gd name="T35" fmla="*/ 17 h 233"/>
                    <a:gd name="T36" fmla="*/ 236 w 340"/>
                    <a:gd name="T37" fmla="*/ 9 h 233"/>
                    <a:gd name="T38" fmla="*/ 211 w 340"/>
                    <a:gd name="T39" fmla="*/ 3 h 233"/>
                    <a:gd name="T40" fmla="*/ 187 w 340"/>
                    <a:gd name="T41" fmla="*/ 0 h 233"/>
                    <a:gd name="T42" fmla="*/ 162 w 340"/>
                    <a:gd name="T43" fmla="*/ 0 h 233"/>
                    <a:gd name="T44" fmla="*/ 137 w 340"/>
                    <a:gd name="T45" fmla="*/ 3 h 233"/>
                    <a:gd name="T46" fmla="*/ 112 w 340"/>
                    <a:gd name="T47" fmla="*/ 6 h 233"/>
                    <a:gd name="T48" fmla="*/ 87 w 340"/>
                    <a:gd name="T49" fmla="*/ 15 h 233"/>
                    <a:gd name="T50" fmla="*/ 66 w 340"/>
                    <a:gd name="T51" fmla="*/ 23 h 233"/>
                    <a:gd name="T52" fmla="*/ 50 w 340"/>
                    <a:gd name="T53" fmla="*/ 34 h 233"/>
                    <a:gd name="T54" fmla="*/ 33 w 340"/>
                    <a:gd name="T55" fmla="*/ 46 h 233"/>
                    <a:gd name="T56" fmla="*/ 21 w 340"/>
                    <a:gd name="T57" fmla="*/ 60 h 233"/>
                    <a:gd name="T58" fmla="*/ 8 w 340"/>
                    <a:gd name="T59" fmla="*/ 77 h 233"/>
                    <a:gd name="T60" fmla="*/ 4 w 340"/>
                    <a:gd name="T61" fmla="*/ 94 h 233"/>
                    <a:gd name="T62" fmla="*/ 0 w 340"/>
                    <a:gd name="T63" fmla="*/ 111 h 233"/>
                    <a:gd name="T64" fmla="*/ 0 w 340"/>
                    <a:gd name="T65" fmla="*/ 128 h 233"/>
                    <a:gd name="T66" fmla="*/ 4 w 340"/>
                    <a:gd name="T67" fmla="*/ 145 h 233"/>
                    <a:gd name="T68" fmla="*/ 12 w 340"/>
                    <a:gd name="T69" fmla="*/ 162 h 233"/>
                    <a:gd name="T70" fmla="*/ 25 w 340"/>
                    <a:gd name="T71" fmla="*/ 176 h 233"/>
                    <a:gd name="T72" fmla="*/ 37 w 340"/>
                    <a:gd name="T73" fmla="*/ 190 h 233"/>
                    <a:gd name="T74" fmla="*/ 54 w 340"/>
                    <a:gd name="T75" fmla="*/ 202 h 233"/>
                    <a:gd name="T76" fmla="*/ 75 w 340"/>
                    <a:gd name="T77" fmla="*/ 213 h 233"/>
                    <a:gd name="T78" fmla="*/ 95 w 340"/>
                    <a:gd name="T79" fmla="*/ 221 h 233"/>
                    <a:gd name="T80" fmla="*/ 120 w 340"/>
                    <a:gd name="T81" fmla="*/ 227 h 233"/>
                    <a:gd name="T82" fmla="*/ 145 w 340"/>
                    <a:gd name="T83" fmla="*/ 233 h 233"/>
                    <a:gd name="T84" fmla="*/ 170 w 340"/>
                    <a:gd name="T85" fmla="*/ 233 h 233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340" h="233">
                      <a:moveTo>
                        <a:pt x="170" y="233"/>
                      </a:moveTo>
                      <a:lnTo>
                        <a:pt x="178" y="233"/>
                      </a:lnTo>
                      <a:lnTo>
                        <a:pt x="187" y="233"/>
                      </a:lnTo>
                      <a:lnTo>
                        <a:pt x="195" y="233"/>
                      </a:lnTo>
                      <a:lnTo>
                        <a:pt x="203" y="230"/>
                      </a:lnTo>
                      <a:lnTo>
                        <a:pt x="211" y="230"/>
                      </a:lnTo>
                      <a:lnTo>
                        <a:pt x="220" y="227"/>
                      </a:lnTo>
                      <a:lnTo>
                        <a:pt x="228" y="227"/>
                      </a:lnTo>
                      <a:lnTo>
                        <a:pt x="236" y="224"/>
                      </a:lnTo>
                      <a:lnTo>
                        <a:pt x="245" y="221"/>
                      </a:lnTo>
                      <a:lnTo>
                        <a:pt x="253" y="219"/>
                      </a:lnTo>
                      <a:lnTo>
                        <a:pt x="257" y="216"/>
                      </a:lnTo>
                      <a:lnTo>
                        <a:pt x="265" y="213"/>
                      </a:lnTo>
                      <a:lnTo>
                        <a:pt x="274" y="210"/>
                      </a:lnTo>
                      <a:lnTo>
                        <a:pt x="278" y="207"/>
                      </a:lnTo>
                      <a:lnTo>
                        <a:pt x="286" y="202"/>
                      </a:lnTo>
                      <a:lnTo>
                        <a:pt x="290" y="199"/>
                      </a:lnTo>
                      <a:lnTo>
                        <a:pt x="294" y="196"/>
                      </a:lnTo>
                      <a:lnTo>
                        <a:pt x="303" y="190"/>
                      </a:lnTo>
                      <a:lnTo>
                        <a:pt x="307" y="187"/>
                      </a:lnTo>
                      <a:lnTo>
                        <a:pt x="311" y="182"/>
                      </a:lnTo>
                      <a:lnTo>
                        <a:pt x="315" y="176"/>
                      </a:lnTo>
                      <a:lnTo>
                        <a:pt x="319" y="173"/>
                      </a:lnTo>
                      <a:lnTo>
                        <a:pt x="324" y="168"/>
                      </a:lnTo>
                      <a:lnTo>
                        <a:pt x="328" y="162"/>
                      </a:lnTo>
                      <a:lnTo>
                        <a:pt x="332" y="156"/>
                      </a:lnTo>
                      <a:lnTo>
                        <a:pt x="332" y="151"/>
                      </a:lnTo>
                      <a:lnTo>
                        <a:pt x="336" y="145"/>
                      </a:lnTo>
                      <a:lnTo>
                        <a:pt x="336" y="139"/>
                      </a:lnTo>
                      <a:lnTo>
                        <a:pt x="340" y="134"/>
                      </a:lnTo>
                      <a:lnTo>
                        <a:pt x="340" y="128"/>
                      </a:lnTo>
                      <a:lnTo>
                        <a:pt x="340" y="122"/>
                      </a:lnTo>
                      <a:lnTo>
                        <a:pt x="340" y="117"/>
                      </a:lnTo>
                      <a:lnTo>
                        <a:pt x="340" y="111"/>
                      </a:lnTo>
                      <a:lnTo>
                        <a:pt x="340" y="105"/>
                      </a:lnTo>
                      <a:lnTo>
                        <a:pt x="340" y="100"/>
                      </a:lnTo>
                      <a:lnTo>
                        <a:pt x="336" y="94"/>
                      </a:lnTo>
                      <a:lnTo>
                        <a:pt x="336" y="88"/>
                      </a:lnTo>
                      <a:lnTo>
                        <a:pt x="332" y="83"/>
                      </a:lnTo>
                      <a:lnTo>
                        <a:pt x="332" y="77"/>
                      </a:lnTo>
                      <a:lnTo>
                        <a:pt x="328" y="71"/>
                      </a:lnTo>
                      <a:lnTo>
                        <a:pt x="324" y="66"/>
                      </a:lnTo>
                      <a:lnTo>
                        <a:pt x="319" y="60"/>
                      </a:lnTo>
                      <a:lnTo>
                        <a:pt x="315" y="57"/>
                      </a:lnTo>
                      <a:lnTo>
                        <a:pt x="311" y="51"/>
                      </a:lnTo>
                      <a:lnTo>
                        <a:pt x="307" y="46"/>
                      </a:lnTo>
                      <a:lnTo>
                        <a:pt x="303" y="43"/>
                      </a:lnTo>
                      <a:lnTo>
                        <a:pt x="294" y="37"/>
                      </a:lnTo>
                      <a:lnTo>
                        <a:pt x="290" y="34"/>
                      </a:lnTo>
                      <a:lnTo>
                        <a:pt x="286" y="32"/>
                      </a:lnTo>
                      <a:lnTo>
                        <a:pt x="278" y="26"/>
                      </a:lnTo>
                      <a:lnTo>
                        <a:pt x="274" y="23"/>
                      </a:lnTo>
                      <a:lnTo>
                        <a:pt x="265" y="20"/>
                      </a:lnTo>
                      <a:lnTo>
                        <a:pt x="257" y="17"/>
                      </a:lnTo>
                      <a:lnTo>
                        <a:pt x="253" y="15"/>
                      </a:lnTo>
                      <a:lnTo>
                        <a:pt x="245" y="12"/>
                      </a:lnTo>
                      <a:lnTo>
                        <a:pt x="236" y="9"/>
                      </a:lnTo>
                      <a:lnTo>
                        <a:pt x="228" y="6"/>
                      </a:lnTo>
                      <a:lnTo>
                        <a:pt x="220" y="6"/>
                      </a:lnTo>
                      <a:lnTo>
                        <a:pt x="211" y="3"/>
                      </a:lnTo>
                      <a:lnTo>
                        <a:pt x="203" y="3"/>
                      </a:lnTo>
                      <a:lnTo>
                        <a:pt x="195" y="0"/>
                      </a:lnTo>
                      <a:lnTo>
                        <a:pt x="187" y="0"/>
                      </a:lnTo>
                      <a:lnTo>
                        <a:pt x="178" y="0"/>
                      </a:lnTo>
                      <a:lnTo>
                        <a:pt x="170" y="0"/>
                      </a:lnTo>
                      <a:lnTo>
                        <a:pt x="162" y="0"/>
                      </a:lnTo>
                      <a:lnTo>
                        <a:pt x="153" y="0"/>
                      </a:lnTo>
                      <a:lnTo>
                        <a:pt x="145" y="0"/>
                      </a:lnTo>
                      <a:lnTo>
                        <a:pt x="137" y="3"/>
                      </a:lnTo>
                      <a:lnTo>
                        <a:pt x="128" y="3"/>
                      </a:lnTo>
                      <a:lnTo>
                        <a:pt x="120" y="6"/>
                      </a:lnTo>
                      <a:lnTo>
                        <a:pt x="112" y="6"/>
                      </a:lnTo>
                      <a:lnTo>
                        <a:pt x="104" y="9"/>
                      </a:lnTo>
                      <a:lnTo>
                        <a:pt x="95" y="12"/>
                      </a:lnTo>
                      <a:lnTo>
                        <a:pt x="87" y="15"/>
                      </a:lnTo>
                      <a:lnTo>
                        <a:pt x="79" y="17"/>
                      </a:lnTo>
                      <a:lnTo>
                        <a:pt x="75" y="20"/>
                      </a:lnTo>
                      <a:lnTo>
                        <a:pt x="66" y="23"/>
                      </a:lnTo>
                      <a:lnTo>
                        <a:pt x="62" y="26"/>
                      </a:lnTo>
                      <a:lnTo>
                        <a:pt x="54" y="32"/>
                      </a:lnTo>
                      <a:lnTo>
                        <a:pt x="50" y="34"/>
                      </a:lnTo>
                      <a:lnTo>
                        <a:pt x="41" y="37"/>
                      </a:lnTo>
                      <a:lnTo>
                        <a:pt x="37" y="43"/>
                      </a:lnTo>
                      <a:lnTo>
                        <a:pt x="33" y="46"/>
                      </a:lnTo>
                      <a:lnTo>
                        <a:pt x="29" y="51"/>
                      </a:lnTo>
                      <a:lnTo>
                        <a:pt x="25" y="57"/>
                      </a:lnTo>
                      <a:lnTo>
                        <a:pt x="21" y="60"/>
                      </a:lnTo>
                      <a:lnTo>
                        <a:pt x="16" y="66"/>
                      </a:lnTo>
                      <a:lnTo>
                        <a:pt x="12" y="71"/>
                      </a:lnTo>
                      <a:lnTo>
                        <a:pt x="8" y="77"/>
                      </a:lnTo>
                      <a:lnTo>
                        <a:pt x="8" y="83"/>
                      </a:lnTo>
                      <a:lnTo>
                        <a:pt x="4" y="88"/>
                      </a:lnTo>
                      <a:lnTo>
                        <a:pt x="4" y="94"/>
                      </a:lnTo>
                      <a:lnTo>
                        <a:pt x="0" y="100"/>
                      </a:lnTo>
                      <a:lnTo>
                        <a:pt x="0" y="105"/>
                      </a:lnTo>
                      <a:lnTo>
                        <a:pt x="0" y="111"/>
                      </a:lnTo>
                      <a:lnTo>
                        <a:pt x="0" y="117"/>
                      </a:lnTo>
                      <a:lnTo>
                        <a:pt x="0" y="122"/>
                      </a:lnTo>
                      <a:lnTo>
                        <a:pt x="0" y="128"/>
                      </a:lnTo>
                      <a:lnTo>
                        <a:pt x="0" y="134"/>
                      </a:lnTo>
                      <a:lnTo>
                        <a:pt x="4" y="139"/>
                      </a:lnTo>
                      <a:lnTo>
                        <a:pt x="4" y="145"/>
                      </a:lnTo>
                      <a:lnTo>
                        <a:pt x="8" y="151"/>
                      </a:lnTo>
                      <a:lnTo>
                        <a:pt x="8" y="156"/>
                      </a:lnTo>
                      <a:lnTo>
                        <a:pt x="12" y="162"/>
                      </a:lnTo>
                      <a:lnTo>
                        <a:pt x="16" y="168"/>
                      </a:lnTo>
                      <a:lnTo>
                        <a:pt x="21" y="173"/>
                      </a:lnTo>
                      <a:lnTo>
                        <a:pt x="25" y="176"/>
                      </a:lnTo>
                      <a:lnTo>
                        <a:pt x="29" y="182"/>
                      </a:lnTo>
                      <a:lnTo>
                        <a:pt x="33" y="187"/>
                      </a:lnTo>
                      <a:lnTo>
                        <a:pt x="37" y="190"/>
                      </a:lnTo>
                      <a:lnTo>
                        <a:pt x="41" y="196"/>
                      </a:lnTo>
                      <a:lnTo>
                        <a:pt x="50" y="199"/>
                      </a:lnTo>
                      <a:lnTo>
                        <a:pt x="54" y="202"/>
                      </a:lnTo>
                      <a:lnTo>
                        <a:pt x="62" y="207"/>
                      </a:lnTo>
                      <a:lnTo>
                        <a:pt x="66" y="210"/>
                      </a:lnTo>
                      <a:lnTo>
                        <a:pt x="75" y="213"/>
                      </a:lnTo>
                      <a:lnTo>
                        <a:pt x="79" y="216"/>
                      </a:lnTo>
                      <a:lnTo>
                        <a:pt x="87" y="219"/>
                      </a:lnTo>
                      <a:lnTo>
                        <a:pt x="95" y="221"/>
                      </a:lnTo>
                      <a:lnTo>
                        <a:pt x="104" y="224"/>
                      </a:lnTo>
                      <a:lnTo>
                        <a:pt x="112" y="227"/>
                      </a:lnTo>
                      <a:lnTo>
                        <a:pt x="120" y="227"/>
                      </a:lnTo>
                      <a:lnTo>
                        <a:pt x="128" y="230"/>
                      </a:lnTo>
                      <a:lnTo>
                        <a:pt x="137" y="230"/>
                      </a:lnTo>
                      <a:lnTo>
                        <a:pt x="145" y="233"/>
                      </a:lnTo>
                      <a:lnTo>
                        <a:pt x="153" y="233"/>
                      </a:lnTo>
                      <a:lnTo>
                        <a:pt x="162" y="233"/>
                      </a:lnTo>
                      <a:lnTo>
                        <a:pt x="170" y="2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" name="Freeform 36">
                  <a:extLst>
                    <a:ext uri="{FF2B5EF4-FFF2-40B4-BE49-F238E27FC236}">
                      <a16:creationId xmlns:a16="http://schemas.microsoft.com/office/drawing/2014/main" id="{BD6DAEA1-2E98-7743-BC92-1765D0FE71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13" y="2169"/>
                  <a:ext cx="199" cy="133"/>
                </a:xfrm>
                <a:custGeom>
                  <a:avLst/>
                  <a:gdLst>
                    <a:gd name="T0" fmla="*/ 145 w 199"/>
                    <a:gd name="T1" fmla="*/ 5 h 133"/>
                    <a:gd name="T2" fmla="*/ 145 w 199"/>
                    <a:gd name="T3" fmla="*/ 14 h 133"/>
                    <a:gd name="T4" fmla="*/ 141 w 199"/>
                    <a:gd name="T5" fmla="*/ 25 h 133"/>
                    <a:gd name="T6" fmla="*/ 137 w 199"/>
                    <a:gd name="T7" fmla="*/ 34 h 133"/>
                    <a:gd name="T8" fmla="*/ 133 w 199"/>
                    <a:gd name="T9" fmla="*/ 42 h 133"/>
                    <a:gd name="T10" fmla="*/ 124 w 199"/>
                    <a:gd name="T11" fmla="*/ 51 h 133"/>
                    <a:gd name="T12" fmla="*/ 116 w 199"/>
                    <a:gd name="T13" fmla="*/ 59 h 133"/>
                    <a:gd name="T14" fmla="*/ 108 w 199"/>
                    <a:gd name="T15" fmla="*/ 65 h 133"/>
                    <a:gd name="T16" fmla="*/ 95 w 199"/>
                    <a:gd name="T17" fmla="*/ 73 h 133"/>
                    <a:gd name="T18" fmla="*/ 87 w 199"/>
                    <a:gd name="T19" fmla="*/ 79 h 133"/>
                    <a:gd name="T20" fmla="*/ 75 w 199"/>
                    <a:gd name="T21" fmla="*/ 85 h 133"/>
                    <a:gd name="T22" fmla="*/ 62 w 199"/>
                    <a:gd name="T23" fmla="*/ 87 h 133"/>
                    <a:gd name="T24" fmla="*/ 50 w 199"/>
                    <a:gd name="T25" fmla="*/ 93 h 133"/>
                    <a:gd name="T26" fmla="*/ 37 w 199"/>
                    <a:gd name="T27" fmla="*/ 96 h 133"/>
                    <a:gd name="T28" fmla="*/ 21 w 199"/>
                    <a:gd name="T29" fmla="*/ 96 h 133"/>
                    <a:gd name="T30" fmla="*/ 8 w 199"/>
                    <a:gd name="T31" fmla="*/ 99 h 133"/>
                    <a:gd name="T32" fmla="*/ 0 w 199"/>
                    <a:gd name="T33" fmla="*/ 133 h 133"/>
                    <a:gd name="T34" fmla="*/ 21 w 199"/>
                    <a:gd name="T35" fmla="*/ 133 h 133"/>
                    <a:gd name="T36" fmla="*/ 37 w 199"/>
                    <a:gd name="T37" fmla="*/ 130 h 133"/>
                    <a:gd name="T38" fmla="*/ 58 w 199"/>
                    <a:gd name="T39" fmla="*/ 127 h 133"/>
                    <a:gd name="T40" fmla="*/ 75 w 199"/>
                    <a:gd name="T41" fmla="*/ 124 h 133"/>
                    <a:gd name="T42" fmla="*/ 95 w 199"/>
                    <a:gd name="T43" fmla="*/ 119 h 133"/>
                    <a:gd name="T44" fmla="*/ 108 w 199"/>
                    <a:gd name="T45" fmla="*/ 110 h 133"/>
                    <a:gd name="T46" fmla="*/ 124 w 199"/>
                    <a:gd name="T47" fmla="*/ 104 h 133"/>
                    <a:gd name="T48" fmla="*/ 141 w 199"/>
                    <a:gd name="T49" fmla="*/ 96 h 133"/>
                    <a:gd name="T50" fmla="*/ 154 w 199"/>
                    <a:gd name="T51" fmla="*/ 85 h 133"/>
                    <a:gd name="T52" fmla="*/ 162 w 199"/>
                    <a:gd name="T53" fmla="*/ 76 h 133"/>
                    <a:gd name="T54" fmla="*/ 174 w 199"/>
                    <a:gd name="T55" fmla="*/ 65 h 133"/>
                    <a:gd name="T56" fmla="*/ 183 w 199"/>
                    <a:gd name="T57" fmla="*/ 53 h 133"/>
                    <a:gd name="T58" fmla="*/ 187 w 199"/>
                    <a:gd name="T59" fmla="*/ 39 h 133"/>
                    <a:gd name="T60" fmla="*/ 195 w 199"/>
                    <a:gd name="T61" fmla="*/ 28 h 133"/>
                    <a:gd name="T62" fmla="*/ 195 w 199"/>
                    <a:gd name="T63" fmla="*/ 14 h 133"/>
                    <a:gd name="T64" fmla="*/ 199 w 199"/>
                    <a:gd name="T65" fmla="*/ 0 h 13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99" h="133">
                      <a:moveTo>
                        <a:pt x="145" y="0"/>
                      </a:moveTo>
                      <a:lnTo>
                        <a:pt x="145" y="5"/>
                      </a:lnTo>
                      <a:lnTo>
                        <a:pt x="145" y="11"/>
                      </a:lnTo>
                      <a:lnTo>
                        <a:pt x="145" y="14"/>
                      </a:lnTo>
                      <a:lnTo>
                        <a:pt x="141" y="19"/>
                      </a:lnTo>
                      <a:lnTo>
                        <a:pt x="141" y="25"/>
                      </a:lnTo>
                      <a:lnTo>
                        <a:pt x="137" y="28"/>
                      </a:lnTo>
                      <a:lnTo>
                        <a:pt x="137" y="34"/>
                      </a:lnTo>
                      <a:lnTo>
                        <a:pt x="133" y="39"/>
                      </a:lnTo>
                      <a:lnTo>
                        <a:pt x="133" y="42"/>
                      </a:lnTo>
                      <a:lnTo>
                        <a:pt x="129" y="48"/>
                      </a:lnTo>
                      <a:lnTo>
                        <a:pt x="124" y="51"/>
                      </a:lnTo>
                      <a:lnTo>
                        <a:pt x="120" y="53"/>
                      </a:lnTo>
                      <a:lnTo>
                        <a:pt x="116" y="59"/>
                      </a:lnTo>
                      <a:lnTo>
                        <a:pt x="112" y="62"/>
                      </a:lnTo>
                      <a:lnTo>
                        <a:pt x="108" y="65"/>
                      </a:lnTo>
                      <a:lnTo>
                        <a:pt x="104" y="70"/>
                      </a:lnTo>
                      <a:lnTo>
                        <a:pt x="95" y="73"/>
                      </a:lnTo>
                      <a:lnTo>
                        <a:pt x="91" y="76"/>
                      </a:lnTo>
                      <a:lnTo>
                        <a:pt x="87" y="79"/>
                      </a:lnTo>
                      <a:lnTo>
                        <a:pt x="83" y="82"/>
                      </a:lnTo>
                      <a:lnTo>
                        <a:pt x="75" y="85"/>
                      </a:lnTo>
                      <a:lnTo>
                        <a:pt x="71" y="87"/>
                      </a:lnTo>
                      <a:lnTo>
                        <a:pt x="62" y="87"/>
                      </a:lnTo>
                      <a:lnTo>
                        <a:pt x="58" y="90"/>
                      </a:lnTo>
                      <a:lnTo>
                        <a:pt x="50" y="93"/>
                      </a:lnTo>
                      <a:lnTo>
                        <a:pt x="41" y="93"/>
                      </a:lnTo>
                      <a:lnTo>
                        <a:pt x="37" y="96"/>
                      </a:lnTo>
                      <a:lnTo>
                        <a:pt x="29" y="96"/>
                      </a:lnTo>
                      <a:lnTo>
                        <a:pt x="21" y="96"/>
                      </a:lnTo>
                      <a:lnTo>
                        <a:pt x="12" y="99"/>
                      </a:lnTo>
                      <a:lnTo>
                        <a:pt x="8" y="99"/>
                      </a:lnTo>
                      <a:lnTo>
                        <a:pt x="0" y="99"/>
                      </a:lnTo>
                      <a:lnTo>
                        <a:pt x="0" y="133"/>
                      </a:lnTo>
                      <a:lnTo>
                        <a:pt x="8" y="133"/>
                      </a:lnTo>
                      <a:lnTo>
                        <a:pt x="21" y="133"/>
                      </a:lnTo>
                      <a:lnTo>
                        <a:pt x="29" y="133"/>
                      </a:lnTo>
                      <a:lnTo>
                        <a:pt x="37" y="130"/>
                      </a:lnTo>
                      <a:lnTo>
                        <a:pt x="50" y="130"/>
                      </a:lnTo>
                      <a:lnTo>
                        <a:pt x="58" y="127"/>
                      </a:lnTo>
                      <a:lnTo>
                        <a:pt x="66" y="124"/>
                      </a:lnTo>
                      <a:lnTo>
                        <a:pt x="75" y="124"/>
                      </a:lnTo>
                      <a:lnTo>
                        <a:pt x="83" y="121"/>
                      </a:lnTo>
                      <a:lnTo>
                        <a:pt x="95" y="119"/>
                      </a:lnTo>
                      <a:lnTo>
                        <a:pt x="104" y="116"/>
                      </a:lnTo>
                      <a:lnTo>
                        <a:pt x="108" y="110"/>
                      </a:lnTo>
                      <a:lnTo>
                        <a:pt x="116" y="107"/>
                      </a:lnTo>
                      <a:lnTo>
                        <a:pt x="124" y="104"/>
                      </a:lnTo>
                      <a:lnTo>
                        <a:pt x="133" y="99"/>
                      </a:lnTo>
                      <a:lnTo>
                        <a:pt x="141" y="96"/>
                      </a:lnTo>
                      <a:lnTo>
                        <a:pt x="145" y="90"/>
                      </a:lnTo>
                      <a:lnTo>
                        <a:pt x="154" y="85"/>
                      </a:lnTo>
                      <a:lnTo>
                        <a:pt x="158" y="79"/>
                      </a:lnTo>
                      <a:lnTo>
                        <a:pt x="162" y="76"/>
                      </a:lnTo>
                      <a:lnTo>
                        <a:pt x="170" y="70"/>
                      </a:lnTo>
                      <a:lnTo>
                        <a:pt x="174" y="65"/>
                      </a:lnTo>
                      <a:lnTo>
                        <a:pt x="178" y="59"/>
                      </a:lnTo>
                      <a:lnTo>
                        <a:pt x="183" y="53"/>
                      </a:lnTo>
                      <a:lnTo>
                        <a:pt x="187" y="45"/>
                      </a:lnTo>
                      <a:lnTo>
                        <a:pt x="187" y="39"/>
                      </a:lnTo>
                      <a:lnTo>
                        <a:pt x="191" y="34"/>
                      </a:lnTo>
                      <a:lnTo>
                        <a:pt x="195" y="28"/>
                      </a:lnTo>
                      <a:lnTo>
                        <a:pt x="195" y="19"/>
                      </a:lnTo>
                      <a:lnTo>
                        <a:pt x="195" y="14"/>
                      </a:lnTo>
                      <a:lnTo>
                        <a:pt x="199" y="8"/>
                      </a:lnTo>
                      <a:lnTo>
                        <a:pt x="199" y="0"/>
                      </a:lnTo>
                      <a:lnTo>
                        <a:pt x="14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6" name="Freeform 37">
                  <a:extLst>
                    <a:ext uri="{FF2B5EF4-FFF2-40B4-BE49-F238E27FC236}">
                      <a16:creationId xmlns:a16="http://schemas.microsoft.com/office/drawing/2014/main" id="{26A81802-1107-6646-9B46-5392B361E8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13" y="2033"/>
                  <a:ext cx="199" cy="136"/>
                </a:xfrm>
                <a:custGeom>
                  <a:avLst/>
                  <a:gdLst>
                    <a:gd name="T0" fmla="*/ 8 w 199"/>
                    <a:gd name="T1" fmla="*/ 36 h 136"/>
                    <a:gd name="T2" fmla="*/ 21 w 199"/>
                    <a:gd name="T3" fmla="*/ 36 h 136"/>
                    <a:gd name="T4" fmla="*/ 37 w 199"/>
                    <a:gd name="T5" fmla="*/ 39 h 136"/>
                    <a:gd name="T6" fmla="*/ 50 w 199"/>
                    <a:gd name="T7" fmla="*/ 42 h 136"/>
                    <a:gd name="T8" fmla="*/ 62 w 199"/>
                    <a:gd name="T9" fmla="*/ 48 h 136"/>
                    <a:gd name="T10" fmla="*/ 75 w 199"/>
                    <a:gd name="T11" fmla="*/ 51 h 136"/>
                    <a:gd name="T12" fmla="*/ 87 w 199"/>
                    <a:gd name="T13" fmla="*/ 56 h 136"/>
                    <a:gd name="T14" fmla="*/ 95 w 199"/>
                    <a:gd name="T15" fmla="*/ 62 h 136"/>
                    <a:gd name="T16" fmla="*/ 108 w 199"/>
                    <a:gd name="T17" fmla="*/ 70 h 136"/>
                    <a:gd name="T18" fmla="*/ 116 w 199"/>
                    <a:gd name="T19" fmla="*/ 76 h 136"/>
                    <a:gd name="T20" fmla="*/ 124 w 199"/>
                    <a:gd name="T21" fmla="*/ 85 h 136"/>
                    <a:gd name="T22" fmla="*/ 133 w 199"/>
                    <a:gd name="T23" fmla="*/ 93 h 136"/>
                    <a:gd name="T24" fmla="*/ 137 w 199"/>
                    <a:gd name="T25" fmla="*/ 102 h 136"/>
                    <a:gd name="T26" fmla="*/ 141 w 199"/>
                    <a:gd name="T27" fmla="*/ 110 h 136"/>
                    <a:gd name="T28" fmla="*/ 145 w 199"/>
                    <a:gd name="T29" fmla="*/ 121 h 136"/>
                    <a:gd name="T30" fmla="*/ 145 w 199"/>
                    <a:gd name="T31" fmla="*/ 130 h 136"/>
                    <a:gd name="T32" fmla="*/ 199 w 199"/>
                    <a:gd name="T33" fmla="*/ 136 h 136"/>
                    <a:gd name="T34" fmla="*/ 195 w 199"/>
                    <a:gd name="T35" fmla="*/ 121 h 136"/>
                    <a:gd name="T36" fmla="*/ 195 w 199"/>
                    <a:gd name="T37" fmla="*/ 110 h 136"/>
                    <a:gd name="T38" fmla="*/ 187 w 199"/>
                    <a:gd name="T39" fmla="*/ 96 h 136"/>
                    <a:gd name="T40" fmla="*/ 183 w 199"/>
                    <a:gd name="T41" fmla="*/ 85 h 136"/>
                    <a:gd name="T42" fmla="*/ 174 w 199"/>
                    <a:gd name="T43" fmla="*/ 70 h 136"/>
                    <a:gd name="T44" fmla="*/ 162 w 199"/>
                    <a:gd name="T45" fmla="*/ 62 h 136"/>
                    <a:gd name="T46" fmla="*/ 154 w 199"/>
                    <a:gd name="T47" fmla="*/ 51 h 136"/>
                    <a:gd name="T48" fmla="*/ 141 w 199"/>
                    <a:gd name="T49" fmla="*/ 39 h 136"/>
                    <a:gd name="T50" fmla="*/ 124 w 199"/>
                    <a:gd name="T51" fmla="*/ 31 h 136"/>
                    <a:gd name="T52" fmla="*/ 112 w 199"/>
                    <a:gd name="T53" fmla="*/ 25 h 136"/>
                    <a:gd name="T54" fmla="*/ 95 w 199"/>
                    <a:gd name="T55" fmla="*/ 17 h 136"/>
                    <a:gd name="T56" fmla="*/ 75 w 199"/>
                    <a:gd name="T57" fmla="*/ 11 h 136"/>
                    <a:gd name="T58" fmla="*/ 58 w 199"/>
                    <a:gd name="T59" fmla="*/ 8 h 136"/>
                    <a:gd name="T60" fmla="*/ 37 w 199"/>
                    <a:gd name="T61" fmla="*/ 2 h 136"/>
                    <a:gd name="T62" fmla="*/ 21 w 199"/>
                    <a:gd name="T63" fmla="*/ 2 h 136"/>
                    <a:gd name="T64" fmla="*/ 0 w 199"/>
                    <a:gd name="T65" fmla="*/ 0 h 1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99" h="136">
                      <a:moveTo>
                        <a:pt x="0" y="36"/>
                      </a:moveTo>
                      <a:lnTo>
                        <a:pt x="8" y="36"/>
                      </a:lnTo>
                      <a:lnTo>
                        <a:pt x="12" y="36"/>
                      </a:lnTo>
                      <a:lnTo>
                        <a:pt x="21" y="36"/>
                      </a:lnTo>
                      <a:lnTo>
                        <a:pt x="29" y="39"/>
                      </a:lnTo>
                      <a:lnTo>
                        <a:pt x="37" y="39"/>
                      </a:lnTo>
                      <a:lnTo>
                        <a:pt x="41" y="42"/>
                      </a:lnTo>
                      <a:lnTo>
                        <a:pt x="50" y="42"/>
                      </a:lnTo>
                      <a:lnTo>
                        <a:pt x="58" y="45"/>
                      </a:lnTo>
                      <a:lnTo>
                        <a:pt x="62" y="48"/>
                      </a:lnTo>
                      <a:lnTo>
                        <a:pt x="71" y="48"/>
                      </a:lnTo>
                      <a:lnTo>
                        <a:pt x="75" y="51"/>
                      </a:lnTo>
                      <a:lnTo>
                        <a:pt x="79" y="53"/>
                      </a:lnTo>
                      <a:lnTo>
                        <a:pt x="87" y="56"/>
                      </a:lnTo>
                      <a:lnTo>
                        <a:pt x="91" y="59"/>
                      </a:lnTo>
                      <a:lnTo>
                        <a:pt x="95" y="62"/>
                      </a:lnTo>
                      <a:lnTo>
                        <a:pt x="104" y="65"/>
                      </a:lnTo>
                      <a:lnTo>
                        <a:pt x="108" y="70"/>
                      </a:lnTo>
                      <a:lnTo>
                        <a:pt x="112" y="73"/>
                      </a:lnTo>
                      <a:lnTo>
                        <a:pt x="116" y="76"/>
                      </a:lnTo>
                      <a:lnTo>
                        <a:pt x="120" y="82"/>
                      </a:lnTo>
                      <a:lnTo>
                        <a:pt x="124" y="85"/>
                      </a:lnTo>
                      <a:lnTo>
                        <a:pt x="129" y="90"/>
                      </a:lnTo>
                      <a:lnTo>
                        <a:pt x="133" y="93"/>
                      </a:lnTo>
                      <a:lnTo>
                        <a:pt x="133" y="99"/>
                      </a:lnTo>
                      <a:lnTo>
                        <a:pt x="137" y="102"/>
                      </a:lnTo>
                      <a:lnTo>
                        <a:pt x="137" y="107"/>
                      </a:lnTo>
                      <a:lnTo>
                        <a:pt x="141" y="110"/>
                      </a:lnTo>
                      <a:lnTo>
                        <a:pt x="141" y="116"/>
                      </a:lnTo>
                      <a:lnTo>
                        <a:pt x="145" y="121"/>
                      </a:lnTo>
                      <a:lnTo>
                        <a:pt x="145" y="127"/>
                      </a:lnTo>
                      <a:lnTo>
                        <a:pt x="145" y="130"/>
                      </a:lnTo>
                      <a:lnTo>
                        <a:pt x="145" y="136"/>
                      </a:lnTo>
                      <a:lnTo>
                        <a:pt x="199" y="136"/>
                      </a:lnTo>
                      <a:lnTo>
                        <a:pt x="199" y="130"/>
                      </a:lnTo>
                      <a:lnTo>
                        <a:pt x="195" y="121"/>
                      </a:lnTo>
                      <a:lnTo>
                        <a:pt x="195" y="116"/>
                      </a:lnTo>
                      <a:lnTo>
                        <a:pt x="195" y="110"/>
                      </a:lnTo>
                      <a:lnTo>
                        <a:pt x="191" y="102"/>
                      </a:lnTo>
                      <a:lnTo>
                        <a:pt x="187" y="96"/>
                      </a:lnTo>
                      <a:lnTo>
                        <a:pt x="187" y="90"/>
                      </a:lnTo>
                      <a:lnTo>
                        <a:pt x="183" y="85"/>
                      </a:lnTo>
                      <a:lnTo>
                        <a:pt x="178" y="79"/>
                      </a:lnTo>
                      <a:lnTo>
                        <a:pt x="174" y="70"/>
                      </a:lnTo>
                      <a:lnTo>
                        <a:pt x="170" y="65"/>
                      </a:lnTo>
                      <a:lnTo>
                        <a:pt x="162" y="62"/>
                      </a:lnTo>
                      <a:lnTo>
                        <a:pt x="158" y="56"/>
                      </a:lnTo>
                      <a:lnTo>
                        <a:pt x="154" y="51"/>
                      </a:lnTo>
                      <a:lnTo>
                        <a:pt x="145" y="45"/>
                      </a:lnTo>
                      <a:lnTo>
                        <a:pt x="141" y="39"/>
                      </a:lnTo>
                      <a:lnTo>
                        <a:pt x="133" y="36"/>
                      </a:lnTo>
                      <a:lnTo>
                        <a:pt x="124" y="31"/>
                      </a:lnTo>
                      <a:lnTo>
                        <a:pt x="116" y="28"/>
                      </a:lnTo>
                      <a:lnTo>
                        <a:pt x="112" y="25"/>
                      </a:lnTo>
                      <a:lnTo>
                        <a:pt x="104" y="19"/>
                      </a:lnTo>
                      <a:lnTo>
                        <a:pt x="95" y="17"/>
                      </a:lnTo>
                      <a:lnTo>
                        <a:pt x="87" y="14"/>
                      </a:lnTo>
                      <a:lnTo>
                        <a:pt x="75" y="11"/>
                      </a:lnTo>
                      <a:lnTo>
                        <a:pt x="66" y="8"/>
                      </a:lnTo>
                      <a:lnTo>
                        <a:pt x="58" y="8"/>
                      </a:lnTo>
                      <a:lnTo>
                        <a:pt x="50" y="5"/>
                      </a:lnTo>
                      <a:lnTo>
                        <a:pt x="37" y="2"/>
                      </a:lnTo>
                      <a:lnTo>
                        <a:pt x="29" y="2"/>
                      </a:lnTo>
                      <a:lnTo>
                        <a:pt x="21" y="2"/>
                      </a:lnTo>
                      <a:lnTo>
                        <a:pt x="8" y="2"/>
                      </a:lnTo>
                      <a:lnTo>
                        <a:pt x="0" y="0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7" name="Freeform 38">
                  <a:extLst>
                    <a:ext uri="{FF2B5EF4-FFF2-40B4-BE49-F238E27FC236}">
                      <a16:creationId xmlns:a16="http://schemas.microsoft.com/office/drawing/2014/main" id="{D3B42AEC-A95C-754A-9836-6B64D7A3FA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4" y="2033"/>
                  <a:ext cx="199" cy="136"/>
                </a:xfrm>
                <a:custGeom>
                  <a:avLst/>
                  <a:gdLst>
                    <a:gd name="T0" fmla="*/ 54 w 199"/>
                    <a:gd name="T1" fmla="*/ 130 h 136"/>
                    <a:gd name="T2" fmla="*/ 54 w 199"/>
                    <a:gd name="T3" fmla="*/ 121 h 136"/>
                    <a:gd name="T4" fmla="*/ 58 w 199"/>
                    <a:gd name="T5" fmla="*/ 110 h 136"/>
                    <a:gd name="T6" fmla="*/ 62 w 199"/>
                    <a:gd name="T7" fmla="*/ 102 h 136"/>
                    <a:gd name="T8" fmla="*/ 66 w 199"/>
                    <a:gd name="T9" fmla="*/ 93 h 136"/>
                    <a:gd name="T10" fmla="*/ 74 w 199"/>
                    <a:gd name="T11" fmla="*/ 85 h 136"/>
                    <a:gd name="T12" fmla="*/ 83 w 199"/>
                    <a:gd name="T13" fmla="*/ 76 h 136"/>
                    <a:gd name="T14" fmla="*/ 91 w 199"/>
                    <a:gd name="T15" fmla="*/ 70 h 136"/>
                    <a:gd name="T16" fmla="*/ 99 w 199"/>
                    <a:gd name="T17" fmla="*/ 62 h 136"/>
                    <a:gd name="T18" fmla="*/ 112 w 199"/>
                    <a:gd name="T19" fmla="*/ 56 h 136"/>
                    <a:gd name="T20" fmla="*/ 124 w 199"/>
                    <a:gd name="T21" fmla="*/ 51 h 136"/>
                    <a:gd name="T22" fmla="*/ 137 w 199"/>
                    <a:gd name="T23" fmla="*/ 48 h 136"/>
                    <a:gd name="T24" fmla="*/ 149 w 199"/>
                    <a:gd name="T25" fmla="*/ 42 h 136"/>
                    <a:gd name="T26" fmla="*/ 162 w 199"/>
                    <a:gd name="T27" fmla="*/ 39 h 136"/>
                    <a:gd name="T28" fmla="*/ 178 w 199"/>
                    <a:gd name="T29" fmla="*/ 36 h 136"/>
                    <a:gd name="T30" fmla="*/ 191 w 199"/>
                    <a:gd name="T31" fmla="*/ 36 h 136"/>
                    <a:gd name="T32" fmla="*/ 199 w 199"/>
                    <a:gd name="T33" fmla="*/ 0 h 136"/>
                    <a:gd name="T34" fmla="*/ 178 w 199"/>
                    <a:gd name="T35" fmla="*/ 2 h 136"/>
                    <a:gd name="T36" fmla="*/ 157 w 199"/>
                    <a:gd name="T37" fmla="*/ 2 h 136"/>
                    <a:gd name="T38" fmla="*/ 141 w 199"/>
                    <a:gd name="T39" fmla="*/ 8 h 136"/>
                    <a:gd name="T40" fmla="*/ 120 w 199"/>
                    <a:gd name="T41" fmla="*/ 11 h 136"/>
                    <a:gd name="T42" fmla="*/ 104 w 199"/>
                    <a:gd name="T43" fmla="*/ 17 h 136"/>
                    <a:gd name="T44" fmla="*/ 87 w 199"/>
                    <a:gd name="T45" fmla="*/ 25 h 136"/>
                    <a:gd name="T46" fmla="*/ 74 w 199"/>
                    <a:gd name="T47" fmla="*/ 31 h 136"/>
                    <a:gd name="T48" fmla="*/ 58 w 199"/>
                    <a:gd name="T49" fmla="*/ 42 h 136"/>
                    <a:gd name="T50" fmla="*/ 45 w 199"/>
                    <a:gd name="T51" fmla="*/ 51 h 136"/>
                    <a:gd name="T52" fmla="*/ 37 w 199"/>
                    <a:gd name="T53" fmla="*/ 62 h 136"/>
                    <a:gd name="T54" fmla="*/ 25 w 199"/>
                    <a:gd name="T55" fmla="*/ 73 h 136"/>
                    <a:gd name="T56" fmla="*/ 16 w 199"/>
                    <a:gd name="T57" fmla="*/ 85 h 136"/>
                    <a:gd name="T58" fmla="*/ 12 w 199"/>
                    <a:gd name="T59" fmla="*/ 96 h 136"/>
                    <a:gd name="T60" fmla="*/ 4 w 199"/>
                    <a:gd name="T61" fmla="*/ 110 h 136"/>
                    <a:gd name="T62" fmla="*/ 4 w 199"/>
                    <a:gd name="T63" fmla="*/ 121 h 136"/>
                    <a:gd name="T64" fmla="*/ 0 w 199"/>
                    <a:gd name="T65" fmla="*/ 136 h 1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99" h="136">
                      <a:moveTo>
                        <a:pt x="54" y="136"/>
                      </a:moveTo>
                      <a:lnTo>
                        <a:pt x="54" y="130"/>
                      </a:lnTo>
                      <a:lnTo>
                        <a:pt x="54" y="127"/>
                      </a:lnTo>
                      <a:lnTo>
                        <a:pt x="54" y="121"/>
                      </a:lnTo>
                      <a:lnTo>
                        <a:pt x="58" y="116"/>
                      </a:lnTo>
                      <a:lnTo>
                        <a:pt x="58" y="110"/>
                      </a:lnTo>
                      <a:lnTo>
                        <a:pt x="62" y="107"/>
                      </a:lnTo>
                      <a:lnTo>
                        <a:pt x="62" y="102"/>
                      </a:lnTo>
                      <a:lnTo>
                        <a:pt x="66" y="99"/>
                      </a:lnTo>
                      <a:lnTo>
                        <a:pt x="66" y="93"/>
                      </a:lnTo>
                      <a:lnTo>
                        <a:pt x="70" y="87"/>
                      </a:lnTo>
                      <a:lnTo>
                        <a:pt x="74" y="85"/>
                      </a:lnTo>
                      <a:lnTo>
                        <a:pt x="79" y="82"/>
                      </a:lnTo>
                      <a:lnTo>
                        <a:pt x="83" y="76"/>
                      </a:lnTo>
                      <a:lnTo>
                        <a:pt x="87" y="73"/>
                      </a:lnTo>
                      <a:lnTo>
                        <a:pt x="91" y="70"/>
                      </a:lnTo>
                      <a:lnTo>
                        <a:pt x="95" y="65"/>
                      </a:lnTo>
                      <a:lnTo>
                        <a:pt x="99" y="62"/>
                      </a:lnTo>
                      <a:lnTo>
                        <a:pt x="108" y="59"/>
                      </a:lnTo>
                      <a:lnTo>
                        <a:pt x="112" y="56"/>
                      </a:lnTo>
                      <a:lnTo>
                        <a:pt x="116" y="53"/>
                      </a:lnTo>
                      <a:lnTo>
                        <a:pt x="124" y="51"/>
                      </a:lnTo>
                      <a:lnTo>
                        <a:pt x="128" y="48"/>
                      </a:lnTo>
                      <a:lnTo>
                        <a:pt x="137" y="48"/>
                      </a:lnTo>
                      <a:lnTo>
                        <a:pt x="141" y="45"/>
                      </a:lnTo>
                      <a:lnTo>
                        <a:pt x="149" y="42"/>
                      </a:lnTo>
                      <a:lnTo>
                        <a:pt x="153" y="42"/>
                      </a:lnTo>
                      <a:lnTo>
                        <a:pt x="162" y="39"/>
                      </a:lnTo>
                      <a:lnTo>
                        <a:pt x="170" y="39"/>
                      </a:lnTo>
                      <a:lnTo>
                        <a:pt x="178" y="36"/>
                      </a:lnTo>
                      <a:lnTo>
                        <a:pt x="182" y="36"/>
                      </a:lnTo>
                      <a:lnTo>
                        <a:pt x="191" y="36"/>
                      </a:lnTo>
                      <a:lnTo>
                        <a:pt x="199" y="36"/>
                      </a:lnTo>
                      <a:lnTo>
                        <a:pt x="199" y="0"/>
                      </a:lnTo>
                      <a:lnTo>
                        <a:pt x="187" y="2"/>
                      </a:lnTo>
                      <a:lnTo>
                        <a:pt x="178" y="2"/>
                      </a:lnTo>
                      <a:lnTo>
                        <a:pt x="170" y="2"/>
                      </a:lnTo>
                      <a:lnTo>
                        <a:pt x="157" y="2"/>
                      </a:lnTo>
                      <a:lnTo>
                        <a:pt x="149" y="5"/>
                      </a:lnTo>
                      <a:lnTo>
                        <a:pt x="141" y="8"/>
                      </a:lnTo>
                      <a:lnTo>
                        <a:pt x="133" y="8"/>
                      </a:lnTo>
                      <a:lnTo>
                        <a:pt x="120" y="11"/>
                      </a:lnTo>
                      <a:lnTo>
                        <a:pt x="112" y="14"/>
                      </a:lnTo>
                      <a:lnTo>
                        <a:pt x="104" y="17"/>
                      </a:lnTo>
                      <a:lnTo>
                        <a:pt x="95" y="19"/>
                      </a:lnTo>
                      <a:lnTo>
                        <a:pt x="87" y="25"/>
                      </a:lnTo>
                      <a:lnTo>
                        <a:pt x="79" y="28"/>
                      </a:lnTo>
                      <a:lnTo>
                        <a:pt x="74" y="31"/>
                      </a:lnTo>
                      <a:lnTo>
                        <a:pt x="66" y="36"/>
                      </a:lnTo>
                      <a:lnTo>
                        <a:pt x="58" y="42"/>
                      </a:lnTo>
                      <a:lnTo>
                        <a:pt x="54" y="45"/>
                      </a:lnTo>
                      <a:lnTo>
                        <a:pt x="45" y="51"/>
                      </a:lnTo>
                      <a:lnTo>
                        <a:pt x="41" y="56"/>
                      </a:lnTo>
                      <a:lnTo>
                        <a:pt x="37" y="62"/>
                      </a:lnTo>
                      <a:lnTo>
                        <a:pt x="29" y="68"/>
                      </a:lnTo>
                      <a:lnTo>
                        <a:pt x="25" y="73"/>
                      </a:lnTo>
                      <a:lnTo>
                        <a:pt x="21" y="79"/>
                      </a:lnTo>
                      <a:lnTo>
                        <a:pt x="16" y="85"/>
                      </a:lnTo>
                      <a:lnTo>
                        <a:pt x="12" y="90"/>
                      </a:lnTo>
                      <a:lnTo>
                        <a:pt x="12" y="96"/>
                      </a:lnTo>
                      <a:lnTo>
                        <a:pt x="8" y="102"/>
                      </a:lnTo>
                      <a:lnTo>
                        <a:pt x="4" y="110"/>
                      </a:lnTo>
                      <a:lnTo>
                        <a:pt x="4" y="116"/>
                      </a:lnTo>
                      <a:lnTo>
                        <a:pt x="4" y="121"/>
                      </a:lnTo>
                      <a:lnTo>
                        <a:pt x="4" y="130"/>
                      </a:lnTo>
                      <a:lnTo>
                        <a:pt x="0" y="136"/>
                      </a:lnTo>
                      <a:lnTo>
                        <a:pt x="54" y="13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8" name="Freeform 39">
                  <a:extLst>
                    <a:ext uri="{FF2B5EF4-FFF2-40B4-BE49-F238E27FC236}">
                      <a16:creationId xmlns:a16="http://schemas.microsoft.com/office/drawing/2014/main" id="{620DA0FD-6C00-5A4E-B785-9992CE9124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4" y="2169"/>
                  <a:ext cx="199" cy="133"/>
                </a:xfrm>
                <a:custGeom>
                  <a:avLst/>
                  <a:gdLst>
                    <a:gd name="T0" fmla="*/ 191 w 199"/>
                    <a:gd name="T1" fmla="*/ 99 h 133"/>
                    <a:gd name="T2" fmla="*/ 178 w 199"/>
                    <a:gd name="T3" fmla="*/ 96 h 133"/>
                    <a:gd name="T4" fmla="*/ 162 w 199"/>
                    <a:gd name="T5" fmla="*/ 96 h 133"/>
                    <a:gd name="T6" fmla="*/ 149 w 199"/>
                    <a:gd name="T7" fmla="*/ 93 h 133"/>
                    <a:gd name="T8" fmla="*/ 137 w 199"/>
                    <a:gd name="T9" fmla="*/ 87 h 133"/>
                    <a:gd name="T10" fmla="*/ 124 w 199"/>
                    <a:gd name="T11" fmla="*/ 85 h 133"/>
                    <a:gd name="T12" fmla="*/ 112 w 199"/>
                    <a:gd name="T13" fmla="*/ 79 h 133"/>
                    <a:gd name="T14" fmla="*/ 99 w 199"/>
                    <a:gd name="T15" fmla="*/ 73 h 133"/>
                    <a:gd name="T16" fmla="*/ 91 w 199"/>
                    <a:gd name="T17" fmla="*/ 65 h 133"/>
                    <a:gd name="T18" fmla="*/ 83 w 199"/>
                    <a:gd name="T19" fmla="*/ 59 h 133"/>
                    <a:gd name="T20" fmla="*/ 74 w 199"/>
                    <a:gd name="T21" fmla="*/ 51 h 133"/>
                    <a:gd name="T22" fmla="*/ 66 w 199"/>
                    <a:gd name="T23" fmla="*/ 42 h 133"/>
                    <a:gd name="T24" fmla="*/ 62 w 199"/>
                    <a:gd name="T25" fmla="*/ 34 h 133"/>
                    <a:gd name="T26" fmla="*/ 58 w 199"/>
                    <a:gd name="T27" fmla="*/ 25 h 133"/>
                    <a:gd name="T28" fmla="*/ 54 w 199"/>
                    <a:gd name="T29" fmla="*/ 14 h 133"/>
                    <a:gd name="T30" fmla="*/ 54 w 199"/>
                    <a:gd name="T31" fmla="*/ 5 h 133"/>
                    <a:gd name="T32" fmla="*/ 0 w 199"/>
                    <a:gd name="T33" fmla="*/ 0 h 133"/>
                    <a:gd name="T34" fmla="*/ 4 w 199"/>
                    <a:gd name="T35" fmla="*/ 14 h 133"/>
                    <a:gd name="T36" fmla="*/ 4 w 199"/>
                    <a:gd name="T37" fmla="*/ 28 h 133"/>
                    <a:gd name="T38" fmla="*/ 12 w 199"/>
                    <a:gd name="T39" fmla="*/ 39 h 133"/>
                    <a:gd name="T40" fmla="*/ 16 w 199"/>
                    <a:gd name="T41" fmla="*/ 53 h 133"/>
                    <a:gd name="T42" fmla="*/ 25 w 199"/>
                    <a:gd name="T43" fmla="*/ 65 h 133"/>
                    <a:gd name="T44" fmla="*/ 37 w 199"/>
                    <a:gd name="T45" fmla="*/ 76 h 133"/>
                    <a:gd name="T46" fmla="*/ 45 w 199"/>
                    <a:gd name="T47" fmla="*/ 85 h 133"/>
                    <a:gd name="T48" fmla="*/ 58 w 199"/>
                    <a:gd name="T49" fmla="*/ 96 h 133"/>
                    <a:gd name="T50" fmla="*/ 74 w 199"/>
                    <a:gd name="T51" fmla="*/ 104 h 133"/>
                    <a:gd name="T52" fmla="*/ 87 w 199"/>
                    <a:gd name="T53" fmla="*/ 110 h 133"/>
                    <a:gd name="T54" fmla="*/ 104 w 199"/>
                    <a:gd name="T55" fmla="*/ 119 h 133"/>
                    <a:gd name="T56" fmla="*/ 120 w 199"/>
                    <a:gd name="T57" fmla="*/ 124 h 133"/>
                    <a:gd name="T58" fmla="*/ 141 w 199"/>
                    <a:gd name="T59" fmla="*/ 127 h 133"/>
                    <a:gd name="T60" fmla="*/ 157 w 199"/>
                    <a:gd name="T61" fmla="*/ 130 h 133"/>
                    <a:gd name="T62" fmla="*/ 178 w 199"/>
                    <a:gd name="T63" fmla="*/ 133 h 133"/>
                    <a:gd name="T64" fmla="*/ 199 w 199"/>
                    <a:gd name="T65" fmla="*/ 133 h 13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99" h="133">
                      <a:moveTo>
                        <a:pt x="199" y="99"/>
                      </a:moveTo>
                      <a:lnTo>
                        <a:pt x="191" y="99"/>
                      </a:lnTo>
                      <a:lnTo>
                        <a:pt x="182" y="99"/>
                      </a:lnTo>
                      <a:lnTo>
                        <a:pt x="178" y="96"/>
                      </a:lnTo>
                      <a:lnTo>
                        <a:pt x="170" y="96"/>
                      </a:lnTo>
                      <a:lnTo>
                        <a:pt x="162" y="96"/>
                      </a:lnTo>
                      <a:lnTo>
                        <a:pt x="153" y="93"/>
                      </a:lnTo>
                      <a:lnTo>
                        <a:pt x="149" y="93"/>
                      </a:lnTo>
                      <a:lnTo>
                        <a:pt x="141" y="90"/>
                      </a:lnTo>
                      <a:lnTo>
                        <a:pt x="137" y="87"/>
                      </a:lnTo>
                      <a:lnTo>
                        <a:pt x="128" y="87"/>
                      </a:lnTo>
                      <a:lnTo>
                        <a:pt x="124" y="85"/>
                      </a:lnTo>
                      <a:lnTo>
                        <a:pt x="116" y="82"/>
                      </a:lnTo>
                      <a:lnTo>
                        <a:pt x="112" y="79"/>
                      </a:lnTo>
                      <a:lnTo>
                        <a:pt x="108" y="76"/>
                      </a:lnTo>
                      <a:lnTo>
                        <a:pt x="99" y="73"/>
                      </a:lnTo>
                      <a:lnTo>
                        <a:pt x="95" y="70"/>
                      </a:lnTo>
                      <a:lnTo>
                        <a:pt x="91" y="65"/>
                      </a:lnTo>
                      <a:lnTo>
                        <a:pt x="87" y="62"/>
                      </a:lnTo>
                      <a:lnTo>
                        <a:pt x="83" y="59"/>
                      </a:lnTo>
                      <a:lnTo>
                        <a:pt x="79" y="56"/>
                      </a:lnTo>
                      <a:lnTo>
                        <a:pt x="74" y="51"/>
                      </a:lnTo>
                      <a:lnTo>
                        <a:pt x="70" y="48"/>
                      </a:lnTo>
                      <a:lnTo>
                        <a:pt x="66" y="42"/>
                      </a:lnTo>
                      <a:lnTo>
                        <a:pt x="66" y="39"/>
                      </a:lnTo>
                      <a:lnTo>
                        <a:pt x="62" y="34"/>
                      </a:lnTo>
                      <a:lnTo>
                        <a:pt x="62" y="28"/>
                      </a:lnTo>
                      <a:lnTo>
                        <a:pt x="58" y="25"/>
                      </a:lnTo>
                      <a:lnTo>
                        <a:pt x="58" y="19"/>
                      </a:lnTo>
                      <a:lnTo>
                        <a:pt x="54" y="14"/>
                      </a:lnTo>
                      <a:lnTo>
                        <a:pt x="54" y="11"/>
                      </a:lnTo>
                      <a:lnTo>
                        <a:pt x="54" y="5"/>
                      </a:lnTo>
                      <a:lnTo>
                        <a:pt x="54" y="0"/>
                      </a:lnTo>
                      <a:lnTo>
                        <a:pt x="0" y="0"/>
                      </a:lnTo>
                      <a:lnTo>
                        <a:pt x="4" y="8"/>
                      </a:lnTo>
                      <a:lnTo>
                        <a:pt x="4" y="14"/>
                      </a:lnTo>
                      <a:lnTo>
                        <a:pt x="4" y="19"/>
                      </a:lnTo>
                      <a:lnTo>
                        <a:pt x="4" y="28"/>
                      </a:lnTo>
                      <a:lnTo>
                        <a:pt x="8" y="34"/>
                      </a:lnTo>
                      <a:lnTo>
                        <a:pt x="12" y="39"/>
                      </a:lnTo>
                      <a:lnTo>
                        <a:pt x="12" y="45"/>
                      </a:lnTo>
                      <a:lnTo>
                        <a:pt x="16" y="53"/>
                      </a:lnTo>
                      <a:lnTo>
                        <a:pt x="21" y="59"/>
                      </a:lnTo>
                      <a:lnTo>
                        <a:pt x="25" y="65"/>
                      </a:lnTo>
                      <a:lnTo>
                        <a:pt x="29" y="70"/>
                      </a:lnTo>
                      <a:lnTo>
                        <a:pt x="37" y="76"/>
                      </a:lnTo>
                      <a:lnTo>
                        <a:pt x="41" y="79"/>
                      </a:lnTo>
                      <a:lnTo>
                        <a:pt x="45" y="85"/>
                      </a:lnTo>
                      <a:lnTo>
                        <a:pt x="54" y="90"/>
                      </a:lnTo>
                      <a:lnTo>
                        <a:pt x="58" y="96"/>
                      </a:lnTo>
                      <a:lnTo>
                        <a:pt x="66" y="99"/>
                      </a:lnTo>
                      <a:lnTo>
                        <a:pt x="74" y="104"/>
                      </a:lnTo>
                      <a:lnTo>
                        <a:pt x="79" y="107"/>
                      </a:lnTo>
                      <a:lnTo>
                        <a:pt x="87" y="110"/>
                      </a:lnTo>
                      <a:lnTo>
                        <a:pt x="95" y="116"/>
                      </a:lnTo>
                      <a:lnTo>
                        <a:pt x="104" y="119"/>
                      </a:lnTo>
                      <a:lnTo>
                        <a:pt x="112" y="121"/>
                      </a:lnTo>
                      <a:lnTo>
                        <a:pt x="120" y="124"/>
                      </a:lnTo>
                      <a:lnTo>
                        <a:pt x="133" y="124"/>
                      </a:lnTo>
                      <a:lnTo>
                        <a:pt x="141" y="127"/>
                      </a:lnTo>
                      <a:lnTo>
                        <a:pt x="149" y="130"/>
                      </a:lnTo>
                      <a:lnTo>
                        <a:pt x="157" y="130"/>
                      </a:lnTo>
                      <a:lnTo>
                        <a:pt x="170" y="133"/>
                      </a:lnTo>
                      <a:lnTo>
                        <a:pt x="178" y="133"/>
                      </a:lnTo>
                      <a:lnTo>
                        <a:pt x="187" y="133"/>
                      </a:lnTo>
                      <a:lnTo>
                        <a:pt x="199" y="133"/>
                      </a:lnTo>
                      <a:lnTo>
                        <a:pt x="199" y="9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9" name="Freeform 40">
                  <a:extLst>
                    <a:ext uri="{FF2B5EF4-FFF2-40B4-BE49-F238E27FC236}">
                      <a16:creationId xmlns:a16="http://schemas.microsoft.com/office/drawing/2014/main" id="{4B89725B-D677-2B4F-A31B-C0FCADD685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07" y="2052"/>
                  <a:ext cx="344" cy="233"/>
                </a:xfrm>
                <a:custGeom>
                  <a:avLst/>
                  <a:gdLst>
                    <a:gd name="T0" fmla="*/ 153 w 344"/>
                    <a:gd name="T1" fmla="*/ 233 h 233"/>
                    <a:gd name="T2" fmla="*/ 129 w 344"/>
                    <a:gd name="T3" fmla="*/ 230 h 233"/>
                    <a:gd name="T4" fmla="*/ 104 w 344"/>
                    <a:gd name="T5" fmla="*/ 224 h 233"/>
                    <a:gd name="T6" fmla="*/ 83 w 344"/>
                    <a:gd name="T7" fmla="*/ 216 h 233"/>
                    <a:gd name="T8" fmla="*/ 62 w 344"/>
                    <a:gd name="T9" fmla="*/ 207 h 233"/>
                    <a:gd name="T10" fmla="*/ 46 w 344"/>
                    <a:gd name="T11" fmla="*/ 196 h 233"/>
                    <a:gd name="T12" fmla="*/ 29 w 344"/>
                    <a:gd name="T13" fmla="*/ 182 h 233"/>
                    <a:gd name="T14" fmla="*/ 16 w 344"/>
                    <a:gd name="T15" fmla="*/ 168 h 233"/>
                    <a:gd name="T16" fmla="*/ 8 w 344"/>
                    <a:gd name="T17" fmla="*/ 151 h 233"/>
                    <a:gd name="T18" fmla="*/ 0 w 344"/>
                    <a:gd name="T19" fmla="*/ 134 h 233"/>
                    <a:gd name="T20" fmla="*/ 0 w 344"/>
                    <a:gd name="T21" fmla="*/ 117 h 233"/>
                    <a:gd name="T22" fmla="*/ 0 w 344"/>
                    <a:gd name="T23" fmla="*/ 100 h 233"/>
                    <a:gd name="T24" fmla="*/ 8 w 344"/>
                    <a:gd name="T25" fmla="*/ 83 h 233"/>
                    <a:gd name="T26" fmla="*/ 16 w 344"/>
                    <a:gd name="T27" fmla="*/ 66 h 233"/>
                    <a:gd name="T28" fmla="*/ 29 w 344"/>
                    <a:gd name="T29" fmla="*/ 51 h 233"/>
                    <a:gd name="T30" fmla="*/ 46 w 344"/>
                    <a:gd name="T31" fmla="*/ 37 h 233"/>
                    <a:gd name="T32" fmla="*/ 62 w 344"/>
                    <a:gd name="T33" fmla="*/ 26 h 233"/>
                    <a:gd name="T34" fmla="*/ 83 w 344"/>
                    <a:gd name="T35" fmla="*/ 17 h 233"/>
                    <a:gd name="T36" fmla="*/ 104 w 344"/>
                    <a:gd name="T37" fmla="*/ 9 h 233"/>
                    <a:gd name="T38" fmla="*/ 129 w 344"/>
                    <a:gd name="T39" fmla="*/ 3 h 233"/>
                    <a:gd name="T40" fmla="*/ 153 w 344"/>
                    <a:gd name="T41" fmla="*/ 0 h 233"/>
                    <a:gd name="T42" fmla="*/ 178 w 344"/>
                    <a:gd name="T43" fmla="*/ 0 h 233"/>
                    <a:gd name="T44" fmla="*/ 203 w 344"/>
                    <a:gd name="T45" fmla="*/ 3 h 233"/>
                    <a:gd name="T46" fmla="*/ 228 w 344"/>
                    <a:gd name="T47" fmla="*/ 6 h 233"/>
                    <a:gd name="T48" fmla="*/ 253 w 344"/>
                    <a:gd name="T49" fmla="*/ 15 h 233"/>
                    <a:gd name="T50" fmla="*/ 274 w 344"/>
                    <a:gd name="T51" fmla="*/ 23 h 233"/>
                    <a:gd name="T52" fmla="*/ 290 w 344"/>
                    <a:gd name="T53" fmla="*/ 34 h 233"/>
                    <a:gd name="T54" fmla="*/ 307 w 344"/>
                    <a:gd name="T55" fmla="*/ 46 h 233"/>
                    <a:gd name="T56" fmla="*/ 324 w 344"/>
                    <a:gd name="T57" fmla="*/ 60 h 233"/>
                    <a:gd name="T58" fmla="*/ 332 w 344"/>
                    <a:gd name="T59" fmla="*/ 77 h 233"/>
                    <a:gd name="T60" fmla="*/ 340 w 344"/>
                    <a:gd name="T61" fmla="*/ 94 h 233"/>
                    <a:gd name="T62" fmla="*/ 344 w 344"/>
                    <a:gd name="T63" fmla="*/ 111 h 233"/>
                    <a:gd name="T64" fmla="*/ 340 w 344"/>
                    <a:gd name="T65" fmla="*/ 128 h 233"/>
                    <a:gd name="T66" fmla="*/ 336 w 344"/>
                    <a:gd name="T67" fmla="*/ 145 h 233"/>
                    <a:gd name="T68" fmla="*/ 328 w 344"/>
                    <a:gd name="T69" fmla="*/ 162 h 233"/>
                    <a:gd name="T70" fmla="*/ 319 w 344"/>
                    <a:gd name="T71" fmla="*/ 176 h 233"/>
                    <a:gd name="T72" fmla="*/ 303 w 344"/>
                    <a:gd name="T73" fmla="*/ 190 h 233"/>
                    <a:gd name="T74" fmla="*/ 286 w 344"/>
                    <a:gd name="T75" fmla="*/ 202 h 233"/>
                    <a:gd name="T76" fmla="*/ 265 w 344"/>
                    <a:gd name="T77" fmla="*/ 213 h 233"/>
                    <a:gd name="T78" fmla="*/ 245 w 344"/>
                    <a:gd name="T79" fmla="*/ 221 h 233"/>
                    <a:gd name="T80" fmla="*/ 220 w 344"/>
                    <a:gd name="T81" fmla="*/ 227 h 233"/>
                    <a:gd name="T82" fmla="*/ 195 w 344"/>
                    <a:gd name="T83" fmla="*/ 233 h 233"/>
                    <a:gd name="T84" fmla="*/ 170 w 344"/>
                    <a:gd name="T85" fmla="*/ 233 h 233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344" h="233">
                      <a:moveTo>
                        <a:pt x="170" y="233"/>
                      </a:moveTo>
                      <a:lnTo>
                        <a:pt x="162" y="233"/>
                      </a:lnTo>
                      <a:lnTo>
                        <a:pt x="153" y="233"/>
                      </a:lnTo>
                      <a:lnTo>
                        <a:pt x="145" y="233"/>
                      </a:lnTo>
                      <a:lnTo>
                        <a:pt x="137" y="230"/>
                      </a:lnTo>
                      <a:lnTo>
                        <a:pt x="129" y="230"/>
                      </a:lnTo>
                      <a:lnTo>
                        <a:pt x="120" y="227"/>
                      </a:lnTo>
                      <a:lnTo>
                        <a:pt x="112" y="227"/>
                      </a:lnTo>
                      <a:lnTo>
                        <a:pt x="104" y="224"/>
                      </a:lnTo>
                      <a:lnTo>
                        <a:pt x="95" y="221"/>
                      </a:lnTo>
                      <a:lnTo>
                        <a:pt x="91" y="219"/>
                      </a:lnTo>
                      <a:lnTo>
                        <a:pt x="83" y="216"/>
                      </a:lnTo>
                      <a:lnTo>
                        <a:pt x="75" y="213"/>
                      </a:lnTo>
                      <a:lnTo>
                        <a:pt x="70" y="210"/>
                      </a:lnTo>
                      <a:lnTo>
                        <a:pt x="62" y="207"/>
                      </a:lnTo>
                      <a:lnTo>
                        <a:pt x="54" y="202"/>
                      </a:lnTo>
                      <a:lnTo>
                        <a:pt x="50" y="199"/>
                      </a:lnTo>
                      <a:lnTo>
                        <a:pt x="46" y="196"/>
                      </a:lnTo>
                      <a:lnTo>
                        <a:pt x="37" y="190"/>
                      </a:lnTo>
                      <a:lnTo>
                        <a:pt x="33" y="187"/>
                      </a:lnTo>
                      <a:lnTo>
                        <a:pt x="29" y="182"/>
                      </a:lnTo>
                      <a:lnTo>
                        <a:pt x="25" y="176"/>
                      </a:lnTo>
                      <a:lnTo>
                        <a:pt x="21" y="173"/>
                      </a:lnTo>
                      <a:lnTo>
                        <a:pt x="16" y="168"/>
                      </a:lnTo>
                      <a:lnTo>
                        <a:pt x="12" y="162"/>
                      </a:lnTo>
                      <a:lnTo>
                        <a:pt x="12" y="156"/>
                      </a:lnTo>
                      <a:lnTo>
                        <a:pt x="8" y="151"/>
                      </a:lnTo>
                      <a:lnTo>
                        <a:pt x="4" y="145"/>
                      </a:lnTo>
                      <a:lnTo>
                        <a:pt x="4" y="139"/>
                      </a:lnTo>
                      <a:lnTo>
                        <a:pt x="0" y="134"/>
                      </a:lnTo>
                      <a:lnTo>
                        <a:pt x="0" y="128"/>
                      </a:lnTo>
                      <a:lnTo>
                        <a:pt x="0" y="122"/>
                      </a:lnTo>
                      <a:lnTo>
                        <a:pt x="0" y="117"/>
                      </a:lnTo>
                      <a:lnTo>
                        <a:pt x="0" y="111"/>
                      </a:lnTo>
                      <a:lnTo>
                        <a:pt x="0" y="105"/>
                      </a:lnTo>
                      <a:lnTo>
                        <a:pt x="0" y="100"/>
                      </a:lnTo>
                      <a:lnTo>
                        <a:pt x="4" y="94"/>
                      </a:lnTo>
                      <a:lnTo>
                        <a:pt x="4" y="88"/>
                      </a:lnTo>
                      <a:lnTo>
                        <a:pt x="8" y="83"/>
                      </a:lnTo>
                      <a:lnTo>
                        <a:pt x="12" y="77"/>
                      </a:lnTo>
                      <a:lnTo>
                        <a:pt x="12" y="71"/>
                      </a:lnTo>
                      <a:lnTo>
                        <a:pt x="16" y="66"/>
                      </a:lnTo>
                      <a:lnTo>
                        <a:pt x="21" y="60"/>
                      </a:lnTo>
                      <a:lnTo>
                        <a:pt x="25" y="57"/>
                      </a:lnTo>
                      <a:lnTo>
                        <a:pt x="29" y="51"/>
                      </a:lnTo>
                      <a:lnTo>
                        <a:pt x="33" y="46"/>
                      </a:lnTo>
                      <a:lnTo>
                        <a:pt x="37" y="43"/>
                      </a:lnTo>
                      <a:lnTo>
                        <a:pt x="46" y="37"/>
                      </a:lnTo>
                      <a:lnTo>
                        <a:pt x="50" y="34"/>
                      </a:lnTo>
                      <a:lnTo>
                        <a:pt x="54" y="32"/>
                      </a:lnTo>
                      <a:lnTo>
                        <a:pt x="62" y="26"/>
                      </a:lnTo>
                      <a:lnTo>
                        <a:pt x="70" y="23"/>
                      </a:lnTo>
                      <a:lnTo>
                        <a:pt x="75" y="20"/>
                      </a:lnTo>
                      <a:lnTo>
                        <a:pt x="83" y="17"/>
                      </a:lnTo>
                      <a:lnTo>
                        <a:pt x="91" y="15"/>
                      </a:lnTo>
                      <a:lnTo>
                        <a:pt x="95" y="12"/>
                      </a:lnTo>
                      <a:lnTo>
                        <a:pt x="104" y="9"/>
                      </a:lnTo>
                      <a:lnTo>
                        <a:pt x="112" y="6"/>
                      </a:lnTo>
                      <a:lnTo>
                        <a:pt x="120" y="6"/>
                      </a:lnTo>
                      <a:lnTo>
                        <a:pt x="129" y="3"/>
                      </a:lnTo>
                      <a:lnTo>
                        <a:pt x="137" y="3"/>
                      </a:lnTo>
                      <a:lnTo>
                        <a:pt x="145" y="0"/>
                      </a:lnTo>
                      <a:lnTo>
                        <a:pt x="153" y="0"/>
                      </a:lnTo>
                      <a:lnTo>
                        <a:pt x="162" y="0"/>
                      </a:lnTo>
                      <a:lnTo>
                        <a:pt x="170" y="0"/>
                      </a:lnTo>
                      <a:lnTo>
                        <a:pt x="178" y="0"/>
                      </a:lnTo>
                      <a:lnTo>
                        <a:pt x="187" y="0"/>
                      </a:lnTo>
                      <a:lnTo>
                        <a:pt x="195" y="0"/>
                      </a:lnTo>
                      <a:lnTo>
                        <a:pt x="203" y="3"/>
                      </a:lnTo>
                      <a:lnTo>
                        <a:pt x="212" y="3"/>
                      </a:lnTo>
                      <a:lnTo>
                        <a:pt x="220" y="6"/>
                      </a:lnTo>
                      <a:lnTo>
                        <a:pt x="228" y="6"/>
                      </a:lnTo>
                      <a:lnTo>
                        <a:pt x="236" y="9"/>
                      </a:lnTo>
                      <a:lnTo>
                        <a:pt x="245" y="12"/>
                      </a:lnTo>
                      <a:lnTo>
                        <a:pt x="253" y="15"/>
                      </a:lnTo>
                      <a:lnTo>
                        <a:pt x="261" y="17"/>
                      </a:lnTo>
                      <a:lnTo>
                        <a:pt x="265" y="20"/>
                      </a:lnTo>
                      <a:lnTo>
                        <a:pt x="274" y="23"/>
                      </a:lnTo>
                      <a:lnTo>
                        <a:pt x="278" y="26"/>
                      </a:lnTo>
                      <a:lnTo>
                        <a:pt x="286" y="32"/>
                      </a:lnTo>
                      <a:lnTo>
                        <a:pt x="290" y="34"/>
                      </a:lnTo>
                      <a:lnTo>
                        <a:pt x="299" y="37"/>
                      </a:lnTo>
                      <a:lnTo>
                        <a:pt x="303" y="43"/>
                      </a:lnTo>
                      <a:lnTo>
                        <a:pt x="307" y="46"/>
                      </a:lnTo>
                      <a:lnTo>
                        <a:pt x="311" y="51"/>
                      </a:lnTo>
                      <a:lnTo>
                        <a:pt x="319" y="57"/>
                      </a:lnTo>
                      <a:lnTo>
                        <a:pt x="324" y="60"/>
                      </a:lnTo>
                      <a:lnTo>
                        <a:pt x="324" y="66"/>
                      </a:lnTo>
                      <a:lnTo>
                        <a:pt x="328" y="71"/>
                      </a:lnTo>
                      <a:lnTo>
                        <a:pt x="332" y="77"/>
                      </a:lnTo>
                      <a:lnTo>
                        <a:pt x="336" y="83"/>
                      </a:lnTo>
                      <a:lnTo>
                        <a:pt x="336" y="88"/>
                      </a:lnTo>
                      <a:lnTo>
                        <a:pt x="340" y="94"/>
                      </a:lnTo>
                      <a:lnTo>
                        <a:pt x="340" y="100"/>
                      </a:lnTo>
                      <a:lnTo>
                        <a:pt x="340" y="105"/>
                      </a:lnTo>
                      <a:lnTo>
                        <a:pt x="344" y="111"/>
                      </a:lnTo>
                      <a:lnTo>
                        <a:pt x="344" y="117"/>
                      </a:lnTo>
                      <a:lnTo>
                        <a:pt x="344" y="122"/>
                      </a:lnTo>
                      <a:lnTo>
                        <a:pt x="340" y="128"/>
                      </a:lnTo>
                      <a:lnTo>
                        <a:pt x="340" y="134"/>
                      </a:lnTo>
                      <a:lnTo>
                        <a:pt x="340" y="139"/>
                      </a:lnTo>
                      <a:lnTo>
                        <a:pt x="336" y="145"/>
                      </a:lnTo>
                      <a:lnTo>
                        <a:pt x="336" y="151"/>
                      </a:lnTo>
                      <a:lnTo>
                        <a:pt x="332" y="156"/>
                      </a:lnTo>
                      <a:lnTo>
                        <a:pt x="328" y="162"/>
                      </a:lnTo>
                      <a:lnTo>
                        <a:pt x="324" y="168"/>
                      </a:lnTo>
                      <a:lnTo>
                        <a:pt x="324" y="173"/>
                      </a:lnTo>
                      <a:lnTo>
                        <a:pt x="319" y="176"/>
                      </a:lnTo>
                      <a:lnTo>
                        <a:pt x="311" y="182"/>
                      </a:lnTo>
                      <a:lnTo>
                        <a:pt x="307" y="187"/>
                      </a:lnTo>
                      <a:lnTo>
                        <a:pt x="303" y="190"/>
                      </a:lnTo>
                      <a:lnTo>
                        <a:pt x="299" y="196"/>
                      </a:lnTo>
                      <a:lnTo>
                        <a:pt x="290" y="199"/>
                      </a:lnTo>
                      <a:lnTo>
                        <a:pt x="286" y="202"/>
                      </a:lnTo>
                      <a:lnTo>
                        <a:pt x="278" y="207"/>
                      </a:lnTo>
                      <a:lnTo>
                        <a:pt x="274" y="210"/>
                      </a:lnTo>
                      <a:lnTo>
                        <a:pt x="265" y="213"/>
                      </a:lnTo>
                      <a:lnTo>
                        <a:pt x="261" y="216"/>
                      </a:lnTo>
                      <a:lnTo>
                        <a:pt x="253" y="219"/>
                      </a:lnTo>
                      <a:lnTo>
                        <a:pt x="245" y="221"/>
                      </a:lnTo>
                      <a:lnTo>
                        <a:pt x="236" y="224"/>
                      </a:lnTo>
                      <a:lnTo>
                        <a:pt x="228" y="227"/>
                      </a:lnTo>
                      <a:lnTo>
                        <a:pt x="220" y="227"/>
                      </a:lnTo>
                      <a:lnTo>
                        <a:pt x="212" y="230"/>
                      </a:lnTo>
                      <a:lnTo>
                        <a:pt x="203" y="230"/>
                      </a:lnTo>
                      <a:lnTo>
                        <a:pt x="195" y="233"/>
                      </a:lnTo>
                      <a:lnTo>
                        <a:pt x="187" y="233"/>
                      </a:lnTo>
                      <a:lnTo>
                        <a:pt x="178" y="233"/>
                      </a:lnTo>
                      <a:lnTo>
                        <a:pt x="170" y="2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" name="Freeform 41">
                  <a:extLst>
                    <a:ext uri="{FF2B5EF4-FFF2-40B4-BE49-F238E27FC236}">
                      <a16:creationId xmlns:a16="http://schemas.microsoft.com/office/drawing/2014/main" id="{07D78AEE-70E4-4342-A279-6B6FD9437C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82" y="2169"/>
                  <a:ext cx="195" cy="133"/>
                </a:xfrm>
                <a:custGeom>
                  <a:avLst/>
                  <a:gdLst>
                    <a:gd name="T0" fmla="*/ 0 w 195"/>
                    <a:gd name="T1" fmla="*/ 8 h 133"/>
                    <a:gd name="T2" fmla="*/ 0 w 195"/>
                    <a:gd name="T3" fmla="*/ 19 h 133"/>
                    <a:gd name="T4" fmla="*/ 4 w 195"/>
                    <a:gd name="T5" fmla="*/ 34 h 133"/>
                    <a:gd name="T6" fmla="*/ 12 w 195"/>
                    <a:gd name="T7" fmla="*/ 45 h 133"/>
                    <a:gd name="T8" fmla="*/ 17 w 195"/>
                    <a:gd name="T9" fmla="*/ 59 h 133"/>
                    <a:gd name="T10" fmla="*/ 29 w 195"/>
                    <a:gd name="T11" fmla="*/ 70 h 133"/>
                    <a:gd name="T12" fmla="*/ 37 w 195"/>
                    <a:gd name="T13" fmla="*/ 79 h 133"/>
                    <a:gd name="T14" fmla="*/ 50 w 195"/>
                    <a:gd name="T15" fmla="*/ 90 h 133"/>
                    <a:gd name="T16" fmla="*/ 62 w 195"/>
                    <a:gd name="T17" fmla="*/ 99 h 133"/>
                    <a:gd name="T18" fmla="*/ 79 w 195"/>
                    <a:gd name="T19" fmla="*/ 107 h 133"/>
                    <a:gd name="T20" fmla="*/ 95 w 195"/>
                    <a:gd name="T21" fmla="*/ 116 h 133"/>
                    <a:gd name="T22" fmla="*/ 112 w 195"/>
                    <a:gd name="T23" fmla="*/ 121 h 133"/>
                    <a:gd name="T24" fmla="*/ 129 w 195"/>
                    <a:gd name="T25" fmla="*/ 124 h 133"/>
                    <a:gd name="T26" fmla="*/ 145 w 195"/>
                    <a:gd name="T27" fmla="*/ 130 h 133"/>
                    <a:gd name="T28" fmla="*/ 166 w 195"/>
                    <a:gd name="T29" fmla="*/ 133 h 133"/>
                    <a:gd name="T30" fmla="*/ 187 w 195"/>
                    <a:gd name="T31" fmla="*/ 133 h 133"/>
                    <a:gd name="T32" fmla="*/ 195 w 195"/>
                    <a:gd name="T33" fmla="*/ 99 h 133"/>
                    <a:gd name="T34" fmla="*/ 183 w 195"/>
                    <a:gd name="T35" fmla="*/ 99 h 133"/>
                    <a:gd name="T36" fmla="*/ 166 w 195"/>
                    <a:gd name="T37" fmla="*/ 96 h 133"/>
                    <a:gd name="T38" fmla="*/ 154 w 195"/>
                    <a:gd name="T39" fmla="*/ 93 h 133"/>
                    <a:gd name="T40" fmla="*/ 141 w 195"/>
                    <a:gd name="T41" fmla="*/ 90 h 133"/>
                    <a:gd name="T42" fmla="*/ 124 w 195"/>
                    <a:gd name="T43" fmla="*/ 87 h 133"/>
                    <a:gd name="T44" fmla="*/ 116 w 195"/>
                    <a:gd name="T45" fmla="*/ 82 h 133"/>
                    <a:gd name="T46" fmla="*/ 104 w 195"/>
                    <a:gd name="T47" fmla="*/ 76 h 133"/>
                    <a:gd name="T48" fmla="*/ 91 w 195"/>
                    <a:gd name="T49" fmla="*/ 70 h 133"/>
                    <a:gd name="T50" fmla="*/ 83 w 195"/>
                    <a:gd name="T51" fmla="*/ 62 h 133"/>
                    <a:gd name="T52" fmla="*/ 75 w 195"/>
                    <a:gd name="T53" fmla="*/ 56 h 133"/>
                    <a:gd name="T54" fmla="*/ 66 w 195"/>
                    <a:gd name="T55" fmla="*/ 48 h 133"/>
                    <a:gd name="T56" fmla="*/ 62 w 195"/>
                    <a:gd name="T57" fmla="*/ 39 h 133"/>
                    <a:gd name="T58" fmla="*/ 58 w 195"/>
                    <a:gd name="T59" fmla="*/ 28 h 133"/>
                    <a:gd name="T60" fmla="*/ 54 w 195"/>
                    <a:gd name="T61" fmla="*/ 19 h 133"/>
                    <a:gd name="T62" fmla="*/ 50 w 195"/>
                    <a:gd name="T63" fmla="*/ 11 h 133"/>
                    <a:gd name="T64" fmla="*/ 50 w 195"/>
                    <a:gd name="T65" fmla="*/ 0 h 13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95" h="133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4"/>
                      </a:lnTo>
                      <a:lnTo>
                        <a:pt x="0" y="19"/>
                      </a:lnTo>
                      <a:lnTo>
                        <a:pt x="4" y="28"/>
                      </a:lnTo>
                      <a:lnTo>
                        <a:pt x="4" y="34"/>
                      </a:lnTo>
                      <a:lnTo>
                        <a:pt x="8" y="39"/>
                      </a:lnTo>
                      <a:lnTo>
                        <a:pt x="12" y="45"/>
                      </a:lnTo>
                      <a:lnTo>
                        <a:pt x="12" y="53"/>
                      </a:lnTo>
                      <a:lnTo>
                        <a:pt x="17" y="59"/>
                      </a:lnTo>
                      <a:lnTo>
                        <a:pt x="21" y="65"/>
                      </a:lnTo>
                      <a:lnTo>
                        <a:pt x="29" y="70"/>
                      </a:lnTo>
                      <a:lnTo>
                        <a:pt x="33" y="76"/>
                      </a:lnTo>
                      <a:lnTo>
                        <a:pt x="37" y="79"/>
                      </a:lnTo>
                      <a:lnTo>
                        <a:pt x="46" y="85"/>
                      </a:lnTo>
                      <a:lnTo>
                        <a:pt x="50" y="90"/>
                      </a:lnTo>
                      <a:lnTo>
                        <a:pt x="58" y="96"/>
                      </a:lnTo>
                      <a:lnTo>
                        <a:pt x="62" y="99"/>
                      </a:lnTo>
                      <a:lnTo>
                        <a:pt x="71" y="104"/>
                      </a:lnTo>
                      <a:lnTo>
                        <a:pt x="79" y="107"/>
                      </a:lnTo>
                      <a:lnTo>
                        <a:pt x="87" y="110"/>
                      </a:lnTo>
                      <a:lnTo>
                        <a:pt x="95" y="116"/>
                      </a:lnTo>
                      <a:lnTo>
                        <a:pt x="104" y="119"/>
                      </a:lnTo>
                      <a:lnTo>
                        <a:pt x="112" y="121"/>
                      </a:lnTo>
                      <a:lnTo>
                        <a:pt x="120" y="124"/>
                      </a:lnTo>
                      <a:lnTo>
                        <a:pt x="129" y="124"/>
                      </a:lnTo>
                      <a:lnTo>
                        <a:pt x="137" y="127"/>
                      </a:lnTo>
                      <a:lnTo>
                        <a:pt x="145" y="130"/>
                      </a:lnTo>
                      <a:lnTo>
                        <a:pt x="158" y="130"/>
                      </a:lnTo>
                      <a:lnTo>
                        <a:pt x="166" y="133"/>
                      </a:lnTo>
                      <a:lnTo>
                        <a:pt x="174" y="133"/>
                      </a:lnTo>
                      <a:lnTo>
                        <a:pt x="187" y="133"/>
                      </a:lnTo>
                      <a:lnTo>
                        <a:pt x="195" y="133"/>
                      </a:lnTo>
                      <a:lnTo>
                        <a:pt x="195" y="99"/>
                      </a:lnTo>
                      <a:lnTo>
                        <a:pt x="187" y="99"/>
                      </a:lnTo>
                      <a:lnTo>
                        <a:pt x="183" y="99"/>
                      </a:lnTo>
                      <a:lnTo>
                        <a:pt x="174" y="96"/>
                      </a:lnTo>
                      <a:lnTo>
                        <a:pt x="166" y="96"/>
                      </a:lnTo>
                      <a:lnTo>
                        <a:pt x="158" y="96"/>
                      </a:lnTo>
                      <a:lnTo>
                        <a:pt x="154" y="93"/>
                      </a:lnTo>
                      <a:lnTo>
                        <a:pt x="145" y="93"/>
                      </a:lnTo>
                      <a:lnTo>
                        <a:pt x="141" y="90"/>
                      </a:lnTo>
                      <a:lnTo>
                        <a:pt x="133" y="87"/>
                      </a:lnTo>
                      <a:lnTo>
                        <a:pt x="124" y="87"/>
                      </a:lnTo>
                      <a:lnTo>
                        <a:pt x="120" y="85"/>
                      </a:lnTo>
                      <a:lnTo>
                        <a:pt x="116" y="82"/>
                      </a:lnTo>
                      <a:lnTo>
                        <a:pt x="108" y="79"/>
                      </a:lnTo>
                      <a:lnTo>
                        <a:pt x="104" y="76"/>
                      </a:lnTo>
                      <a:lnTo>
                        <a:pt x="100" y="73"/>
                      </a:lnTo>
                      <a:lnTo>
                        <a:pt x="91" y="70"/>
                      </a:lnTo>
                      <a:lnTo>
                        <a:pt x="87" y="65"/>
                      </a:lnTo>
                      <a:lnTo>
                        <a:pt x="83" y="62"/>
                      </a:lnTo>
                      <a:lnTo>
                        <a:pt x="79" y="59"/>
                      </a:lnTo>
                      <a:lnTo>
                        <a:pt x="75" y="56"/>
                      </a:lnTo>
                      <a:lnTo>
                        <a:pt x="71" y="51"/>
                      </a:lnTo>
                      <a:lnTo>
                        <a:pt x="66" y="48"/>
                      </a:lnTo>
                      <a:lnTo>
                        <a:pt x="66" y="42"/>
                      </a:lnTo>
                      <a:lnTo>
                        <a:pt x="62" y="39"/>
                      </a:lnTo>
                      <a:lnTo>
                        <a:pt x="58" y="34"/>
                      </a:lnTo>
                      <a:lnTo>
                        <a:pt x="58" y="28"/>
                      </a:lnTo>
                      <a:lnTo>
                        <a:pt x="54" y="25"/>
                      </a:lnTo>
                      <a:lnTo>
                        <a:pt x="54" y="19"/>
                      </a:lnTo>
                      <a:lnTo>
                        <a:pt x="54" y="14"/>
                      </a:lnTo>
                      <a:lnTo>
                        <a:pt x="50" y="11"/>
                      </a:lnTo>
                      <a:lnTo>
                        <a:pt x="50" y="5"/>
                      </a:lnTo>
                      <a:lnTo>
                        <a:pt x="5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" name="Freeform 42">
                  <a:extLst>
                    <a:ext uri="{FF2B5EF4-FFF2-40B4-BE49-F238E27FC236}">
                      <a16:creationId xmlns:a16="http://schemas.microsoft.com/office/drawing/2014/main" id="{1303B73B-C5BB-184A-A3F9-73D6F7F083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82" y="2033"/>
                  <a:ext cx="195" cy="136"/>
                </a:xfrm>
                <a:custGeom>
                  <a:avLst/>
                  <a:gdLst>
                    <a:gd name="T0" fmla="*/ 187 w 195"/>
                    <a:gd name="T1" fmla="*/ 2 h 136"/>
                    <a:gd name="T2" fmla="*/ 166 w 195"/>
                    <a:gd name="T3" fmla="*/ 2 h 136"/>
                    <a:gd name="T4" fmla="*/ 145 w 195"/>
                    <a:gd name="T5" fmla="*/ 5 h 136"/>
                    <a:gd name="T6" fmla="*/ 129 w 195"/>
                    <a:gd name="T7" fmla="*/ 8 h 136"/>
                    <a:gd name="T8" fmla="*/ 112 w 195"/>
                    <a:gd name="T9" fmla="*/ 14 h 136"/>
                    <a:gd name="T10" fmla="*/ 95 w 195"/>
                    <a:gd name="T11" fmla="*/ 19 h 136"/>
                    <a:gd name="T12" fmla="*/ 79 w 195"/>
                    <a:gd name="T13" fmla="*/ 28 h 136"/>
                    <a:gd name="T14" fmla="*/ 62 w 195"/>
                    <a:gd name="T15" fmla="*/ 36 h 136"/>
                    <a:gd name="T16" fmla="*/ 50 w 195"/>
                    <a:gd name="T17" fmla="*/ 45 h 136"/>
                    <a:gd name="T18" fmla="*/ 37 w 195"/>
                    <a:gd name="T19" fmla="*/ 56 h 136"/>
                    <a:gd name="T20" fmla="*/ 29 w 195"/>
                    <a:gd name="T21" fmla="*/ 68 h 136"/>
                    <a:gd name="T22" fmla="*/ 17 w 195"/>
                    <a:gd name="T23" fmla="*/ 79 h 136"/>
                    <a:gd name="T24" fmla="*/ 12 w 195"/>
                    <a:gd name="T25" fmla="*/ 90 h 136"/>
                    <a:gd name="T26" fmla="*/ 4 w 195"/>
                    <a:gd name="T27" fmla="*/ 102 h 136"/>
                    <a:gd name="T28" fmla="*/ 0 w 195"/>
                    <a:gd name="T29" fmla="*/ 116 h 136"/>
                    <a:gd name="T30" fmla="*/ 0 w 195"/>
                    <a:gd name="T31" fmla="*/ 130 h 136"/>
                    <a:gd name="T32" fmla="*/ 50 w 195"/>
                    <a:gd name="T33" fmla="*/ 136 h 136"/>
                    <a:gd name="T34" fmla="*/ 50 w 195"/>
                    <a:gd name="T35" fmla="*/ 127 h 136"/>
                    <a:gd name="T36" fmla="*/ 54 w 195"/>
                    <a:gd name="T37" fmla="*/ 116 h 136"/>
                    <a:gd name="T38" fmla="*/ 58 w 195"/>
                    <a:gd name="T39" fmla="*/ 107 h 136"/>
                    <a:gd name="T40" fmla="*/ 62 w 195"/>
                    <a:gd name="T41" fmla="*/ 99 h 136"/>
                    <a:gd name="T42" fmla="*/ 71 w 195"/>
                    <a:gd name="T43" fmla="*/ 87 h 136"/>
                    <a:gd name="T44" fmla="*/ 75 w 195"/>
                    <a:gd name="T45" fmla="*/ 82 h 136"/>
                    <a:gd name="T46" fmla="*/ 83 w 195"/>
                    <a:gd name="T47" fmla="*/ 73 h 136"/>
                    <a:gd name="T48" fmla="*/ 91 w 195"/>
                    <a:gd name="T49" fmla="*/ 65 h 136"/>
                    <a:gd name="T50" fmla="*/ 104 w 195"/>
                    <a:gd name="T51" fmla="*/ 59 h 136"/>
                    <a:gd name="T52" fmla="*/ 116 w 195"/>
                    <a:gd name="T53" fmla="*/ 53 h 136"/>
                    <a:gd name="T54" fmla="*/ 129 w 195"/>
                    <a:gd name="T55" fmla="*/ 48 h 136"/>
                    <a:gd name="T56" fmla="*/ 141 w 195"/>
                    <a:gd name="T57" fmla="*/ 45 h 136"/>
                    <a:gd name="T58" fmla="*/ 154 w 195"/>
                    <a:gd name="T59" fmla="*/ 42 h 136"/>
                    <a:gd name="T60" fmla="*/ 166 w 195"/>
                    <a:gd name="T61" fmla="*/ 39 h 136"/>
                    <a:gd name="T62" fmla="*/ 183 w 195"/>
                    <a:gd name="T63" fmla="*/ 36 h 136"/>
                    <a:gd name="T64" fmla="*/ 195 w 195"/>
                    <a:gd name="T65" fmla="*/ 36 h 1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95" h="136">
                      <a:moveTo>
                        <a:pt x="195" y="0"/>
                      </a:moveTo>
                      <a:lnTo>
                        <a:pt x="187" y="2"/>
                      </a:lnTo>
                      <a:lnTo>
                        <a:pt x="174" y="2"/>
                      </a:lnTo>
                      <a:lnTo>
                        <a:pt x="166" y="2"/>
                      </a:lnTo>
                      <a:lnTo>
                        <a:pt x="158" y="2"/>
                      </a:lnTo>
                      <a:lnTo>
                        <a:pt x="145" y="5"/>
                      </a:lnTo>
                      <a:lnTo>
                        <a:pt x="137" y="8"/>
                      </a:lnTo>
                      <a:lnTo>
                        <a:pt x="129" y="8"/>
                      </a:lnTo>
                      <a:lnTo>
                        <a:pt x="120" y="11"/>
                      </a:lnTo>
                      <a:lnTo>
                        <a:pt x="112" y="14"/>
                      </a:lnTo>
                      <a:lnTo>
                        <a:pt x="100" y="17"/>
                      </a:lnTo>
                      <a:lnTo>
                        <a:pt x="95" y="19"/>
                      </a:lnTo>
                      <a:lnTo>
                        <a:pt x="87" y="25"/>
                      </a:lnTo>
                      <a:lnTo>
                        <a:pt x="79" y="28"/>
                      </a:lnTo>
                      <a:lnTo>
                        <a:pt x="71" y="31"/>
                      </a:lnTo>
                      <a:lnTo>
                        <a:pt x="62" y="36"/>
                      </a:lnTo>
                      <a:lnTo>
                        <a:pt x="58" y="42"/>
                      </a:lnTo>
                      <a:lnTo>
                        <a:pt x="50" y="45"/>
                      </a:lnTo>
                      <a:lnTo>
                        <a:pt x="46" y="51"/>
                      </a:lnTo>
                      <a:lnTo>
                        <a:pt x="37" y="56"/>
                      </a:lnTo>
                      <a:lnTo>
                        <a:pt x="33" y="62"/>
                      </a:lnTo>
                      <a:lnTo>
                        <a:pt x="29" y="68"/>
                      </a:lnTo>
                      <a:lnTo>
                        <a:pt x="21" y="73"/>
                      </a:lnTo>
                      <a:lnTo>
                        <a:pt x="17" y="79"/>
                      </a:lnTo>
                      <a:lnTo>
                        <a:pt x="12" y="85"/>
                      </a:lnTo>
                      <a:lnTo>
                        <a:pt x="12" y="90"/>
                      </a:lnTo>
                      <a:lnTo>
                        <a:pt x="8" y="96"/>
                      </a:lnTo>
                      <a:lnTo>
                        <a:pt x="4" y="102"/>
                      </a:lnTo>
                      <a:lnTo>
                        <a:pt x="4" y="110"/>
                      </a:lnTo>
                      <a:lnTo>
                        <a:pt x="0" y="116"/>
                      </a:lnTo>
                      <a:lnTo>
                        <a:pt x="0" y="121"/>
                      </a:lnTo>
                      <a:lnTo>
                        <a:pt x="0" y="130"/>
                      </a:lnTo>
                      <a:lnTo>
                        <a:pt x="0" y="136"/>
                      </a:lnTo>
                      <a:lnTo>
                        <a:pt x="50" y="136"/>
                      </a:lnTo>
                      <a:lnTo>
                        <a:pt x="50" y="130"/>
                      </a:lnTo>
                      <a:lnTo>
                        <a:pt x="50" y="127"/>
                      </a:lnTo>
                      <a:lnTo>
                        <a:pt x="54" y="121"/>
                      </a:lnTo>
                      <a:lnTo>
                        <a:pt x="54" y="116"/>
                      </a:lnTo>
                      <a:lnTo>
                        <a:pt x="54" y="110"/>
                      </a:lnTo>
                      <a:lnTo>
                        <a:pt x="58" y="107"/>
                      </a:lnTo>
                      <a:lnTo>
                        <a:pt x="58" y="102"/>
                      </a:lnTo>
                      <a:lnTo>
                        <a:pt x="62" y="99"/>
                      </a:lnTo>
                      <a:lnTo>
                        <a:pt x="66" y="93"/>
                      </a:lnTo>
                      <a:lnTo>
                        <a:pt x="71" y="87"/>
                      </a:lnTo>
                      <a:lnTo>
                        <a:pt x="71" y="85"/>
                      </a:lnTo>
                      <a:lnTo>
                        <a:pt x="75" y="82"/>
                      </a:lnTo>
                      <a:lnTo>
                        <a:pt x="79" y="76"/>
                      </a:lnTo>
                      <a:lnTo>
                        <a:pt x="83" y="73"/>
                      </a:lnTo>
                      <a:lnTo>
                        <a:pt x="87" y="70"/>
                      </a:lnTo>
                      <a:lnTo>
                        <a:pt x="91" y="65"/>
                      </a:lnTo>
                      <a:lnTo>
                        <a:pt x="100" y="62"/>
                      </a:lnTo>
                      <a:lnTo>
                        <a:pt x="104" y="59"/>
                      </a:lnTo>
                      <a:lnTo>
                        <a:pt x="108" y="56"/>
                      </a:lnTo>
                      <a:lnTo>
                        <a:pt x="116" y="53"/>
                      </a:lnTo>
                      <a:lnTo>
                        <a:pt x="120" y="51"/>
                      </a:lnTo>
                      <a:lnTo>
                        <a:pt x="129" y="48"/>
                      </a:lnTo>
                      <a:lnTo>
                        <a:pt x="133" y="48"/>
                      </a:lnTo>
                      <a:lnTo>
                        <a:pt x="141" y="45"/>
                      </a:lnTo>
                      <a:lnTo>
                        <a:pt x="145" y="42"/>
                      </a:lnTo>
                      <a:lnTo>
                        <a:pt x="154" y="42"/>
                      </a:lnTo>
                      <a:lnTo>
                        <a:pt x="158" y="39"/>
                      </a:lnTo>
                      <a:lnTo>
                        <a:pt x="166" y="39"/>
                      </a:lnTo>
                      <a:lnTo>
                        <a:pt x="174" y="36"/>
                      </a:lnTo>
                      <a:lnTo>
                        <a:pt x="183" y="36"/>
                      </a:lnTo>
                      <a:lnTo>
                        <a:pt x="187" y="36"/>
                      </a:lnTo>
                      <a:lnTo>
                        <a:pt x="195" y="36"/>
                      </a:lnTo>
                      <a:lnTo>
                        <a:pt x="19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" name="Freeform 43">
                  <a:extLst>
                    <a:ext uri="{FF2B5EF4-FFF2-40B4-BE49-F238E27FC236}">
                      <a16:creationId xmlns:a16="http://schemas.microsoft.com/office/drawing/2014/main" id="{4314EFBC-CDEB-F648-A6D2-DDAF6EB4D7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7" y="2033"/>
                  <a:ext cx="199" cy="136"/>
                </a:xfrm>
                <a:custGeom>
                  <a:avLst/>
                  <a:gdLst>
                    <a:gd name="T0" fmla="*/ 199 w 199"/>
                    <a:gd name="T1" fmla="*/ 130 h 136"/>
                    <a:gd name="T2" fmla="*/ 195 w 199"/>
                    <a:gd name="T3" fmla="*/ 116 h 136"/>
                    <a:gd name="T4" fmla="*/ 191 w 199"/>
                    <a:gd name="T5" fmla="*/ 102 h 136"/>
                    <a:gd name="T6" fmla="*/ 187 w 199"/>
                    <a:gd name="T7" fmla="*/ 90 h 136"/>
                    <a:gd name="T8" fmla="*/ 179 w 199"/>
                    <a:gd name="T9" fmla="*/ 79 h 136"/>
                    <a:gd name="T10" fmla="*/ 170 w 199"/>
                    <a:gd name="T11" fmla="*/ 65 h 136"/>
                    <a:gd name="T12" fmla="*/ 158 w 199"/>
                    <a:gd name="T13" fmla="*/ 56 h 136"/>
                    <a:gd name="T14" fmla="*/ 145 w 199"/>
                    <a:gd name="T15" fmla="*/ 45 h 136"/>
                    <a:gd name="T16" fmla="*/ 133 w 199"/>
                    <a:gd name="T17" fmla="*/ 36 h 136"/>
                    <a:gd name="T18" fmla="*/ 120 w 199"/>
                    <a:gd name="T19" fmla="*/ 28 h 136"/>
                    <a:gd name="T20" fmla="*/ 104 w 199"/>
                    <a:gd name="T21" fmla="*/ 19 h 136"/>
                    <a:gd name="T22" fmla="*/ 87 w 199"/>
                    <a:gd name="T23" fmla="*/ 14 h 136"/>
                    <a:gd name="T24" fmla="*/ 71 w 199"/>
                    <a:gd name="T25" fmla="*/ 8 h 136"/>
                    <a:gd name="T26" fmla="*/ 50 w 199"/>
                    <a:gd name="T27" fmla="*/ 5 h 136"/>
                    <a:gd name="T28" fmla="*/ 29 w 199"/>
                    <a:gd name="T29" fmla="*/ 2 h 136"/>
                    <a:gd name="T30" fmla="*/ 12 w 199"/>
                    <a:gd name="T31" fmla="*/ 2 h 136"/>
                    <a:gd name="T32" fmla="*/ 0 w 199"/>
                    <a:gd name="T33" fmla="*/ 36 h 136"/>
                    <a:gd name="T34" fmla="*/ 17 w 199"/>
                    <a:gd name="T35" fmla="*/ 36 h 136"/>
                    <a:gd name="T36" fmla="*/ 29 w 199"/>
                    <a:gd name="T37" fmla="*/ 39 h 136"/>
                    <a:gd name="T38" fmla="*/ 46 w 199"/>
                    <a:gd name="T39" fmla="*/ 42 h 136"/>
                    <a:gd name="T40" fmla="*/ 58 w 199"/>
                    <a:gd name="T41" fmla="*/ 45 h 136"/>
                    <a:gd name="T42" fmla="*/ 71 w 199"/>
                    <a:gd name="T43" fmla="*/ 48 h 136"/>
                    <a:gd name="T44" fmla="*/ 83 w 199"/>
                    <a:gd name="T45" fmla="*/ 53 h 136"/>
                    <a:gd name="T46" fmla="*/ 91 w 199"/>
                    <a:gd name="T47" fmla="*/ 59 h 136"/>
                    <a:gd name="T48" fmla="*/ 104 w 199"/>
                    <a:gd name="T49" fmla="*/ 65 h 136"/>
                    <a:gd name="T50" fmla="*/ 112 w 199"/>
                    <a:gd name="T51" fmla="*/ 73 h 136"/>
                    <a:gd name="T52" fmla="*/ 120 w 199"/>
                    <a:gd name="T53" fmla="*/ 82 h 136"/>
                    <a:gd name="T54" fmla="*/ 129 w 199"/>
                    <a:gd name="T55" fmla="*/ 90 h 136"/>
                    <a:gd name="T56" fmla="*/ 137 w 199"/>
                    <a:gd name="T57" fmla="*/ 99 h 136"/>
                    <a:gd name="T58" fmla="*/ 141 w 199"/>
                    <a:gd name="T59" fmla="*/ 107 h 136"/>
                    <a:gd name="T60" fmla="*/ 145 w 199"/>
                    <a:gd name="T61" fmla="*/ 116 h 136"/>
                    <a:gd name="T62" fmla="*/ 145 w 199"/>
                    <a:gd name="T63" fmla="*/ 127 h 136"/>
                    <a:gd name="T64" fmla="*/ 145 w 199"/>
                    <a:gd name="T65" fmla="*/ 136 h 1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99" h="136">
                      <a:moveTo>
                        <a:pt x="199" y="136"/>
                      </a:moveTo>
                      <a:lnTo>
                        <a:pt x="199" y="130"/>
                      </a:lnTo>
                      <a:lnTo>
                        <a:pt x="199" y="121"/>
                      </a:lnTo>
                      <a:lnTo>
                        <a:pt x="195" y="116"/>
                      </a:lnTo>
                      <a:lnTo>
                        <a:pt x="195" y="110"/>
                      </a:lnTo>
                      <a:lnTo>
                        <a:pt x="191" y="102"/>
                      </a:lnTo>
                      <a:lnTo>
                        <a:pt x="191" y="96"/>
                      </a:lnTo>
                      <a:lnTo>
                        <a:pt x="187" y="90"/>
                      </a:lnTo>
                      <a:lnTo>
                        <a:pt x="183" y="85"/>
                      </a:lnTo>
                      <a:lnTo>
                        <a:pt x="179" y="79"/>
                      </a:lnTo>
                      <a:lnTo>
                        <a:pt x="174" y="70"/>
                      </a:lnTo>
                      <a:lnTo>
                        <a:pt x="170" y="65"/>
                      </a:lnTo>
                      <a:lnTo>
                        <a:pt x="166" y="62"/>
                      </a:lnTo>
                      <a:lnTo>
                        <a:pt x="158" y="56"/>
                      </a:lnTo>
                      <a:lnTo>
                        <a:pt x="154" y="51"/>
                      </a:lnTo>
                      <a:lnTo>
                        <a:pt x="145" y="45"/>
                      </a:lnTo>
                      <a:lnTo>
                        <a:pt x="141" y="39"/>
                      </a:lnTo>
                      <a:lnTo>
                        <a:pt x="133" y="36"/>
                      </a:lnTo>
                      <a:lnTo>
                        <a:pt x="125" y="31"/>
                      </a:lnTo>
                      <a:lnTo>
                        <a:pt x="120" y="28"/>
                      </a:lnTo>
                      <a:lnTo>
                        <a:pt x="112" y="25"/>
                      </a:lnTo>
                      <a:lnTo>
                        <a:pt x="104" y="19"/>
                      </a:lnTo>
                      <a:lnTo>
                        <a:pt x="95" y="17"/>
                      </a:lnTo>
                      <a:lnTo>
                        <a:pt x="87" y="14"/>
                      </a:lnTo>
                      <a:lnTo>
                        <a:pt x="79" y="11"/>
                      </a:lnTo>
                      <a:lnTo>
                        <a:pt x="71" y="8"/>
                      </a:lnTo>
                      <a:lnTo>
                        <a:pt x="58" y="8"/>
                      </a:lnTo>
                      <a:lnTo>
                        <a:pt x="50" y="5"/>
                      </a:lnTo>
                      <a:lnTo>
                        <a:pt x="42" y="2"/>
                      </a:lnTo>
                      <a:lnTo>
                        <a:pt x="29" y="2"/>
                      </a:lnTo>
                      <a:lnTo>
                        <a:pt x="21" y="2"/>
                      </a:lnTo>
                      <a:lnTo>
                        <a:pt x="12" y="2"/>
                      </a:lnTo>
                      <a:lnTo>
                        <a:pt x="0" y="0"/>
                      </a:lnTo>
                      <a:lnTo>
                        <a:pt x="0" y="36"/>
                      </a:lnTo>
                      <a:lnTo>
                        <a:pt x="8" y="36"/>
                      </a:lnTo>
                      <a:lnTo>
                        <a:pt x="17" y="36"/>
                      </a:lnTo>
                      <a:lnTo>
                        <a:pt x="25" y="36"/>
                      </a:lnTo>
                      <a:lnTo>
                        <a:pt x="29" y="39"/>
                      </a:lnTo>
                      <a:lnTo>
                        <a:pt x="37" y="39"/>
                      </a:lnTo>
                      <a:lnTo>
                        <a:pt x="46" y="42"/>
                      </a:lnTo>
                      <a:lnTo>
                        <a:pt x="50" y="42"/>
                      </a:lnTo>
                      <a:lnTo>
                        <a:pt x="58" y="45"/>
                      </a:lnTo>
                      <a:lnTo>
                        <a:pt x="62" y="48"/>
                      </a:lnTo>
                      <a:lnTo>
                        <a:pt x="71" y="48"/>
                      </a:lnTo>
                      <a:lnTo>
                        <a:pt x="75" y="51"/>
                      </a:lnTo>
                      <a:lnTo>
                        <a:pt x="83" y="53"/>
                      </a:lnTo>
                      <a:lnTo>
                        <a:pt x="87" y="56"/>
                      </a:lnTo>
                      <a:lnTo>
                        <a:pt x="91" y="59"/>
                      </a:lnTo>
                      <a:lnTo>
                        <a:pt x="100" y="62"/>
                      </a:lnTo>
                      <a:lnTo>
                        <a:pt x="104" y="65"/>
                      </a:lnTo>
                      <a:lnTo>
                        <a:pt x="108" y="70"/>
                      </a:lnTo>
                      <a:lnTo>
                        <a:pt x="112" y="73"/>
                      </a:lnTo>
                      <a:lnTo>
                        <a:pt x="116" y="76"/>
                      </a:lnTo>
                      <a:lnTo>
                        <a:pt x="120" y="82"/>
                      </a:lnTo>
                      <a:lnTo>
                        <a:pt x="125" y="85"/>
                      </a:lnTo>
                      <a:lnTo>
                        <a:pt x="129" y="90"/>
                      </a:lnTo>
                      <a:lnTo>
                        <a:pt x="133" y="93"/>
                      </a:lnTo>
                      <a:lnTo>
                        <a:pt x="137" y="99"/>
                      </a:lnTo>
                      <a:lnTo>
                        <a:pt x="137" y="102"/>
                      </a:lnTo>
                      <a:lnTo>
                        <a:pt x="141" y="107"/>
                      </a:lnTo>
                      <a:lnTo>
                        <a:pt x="141" y="110"/>
                      </a:lnTo>
                      <a:lnTo>
                        <a:pt x="145" y="116"/>
                      </a:lnTo>
                      <a:lnTo>
                        <a:pt x="145" y="121"/>
                      </a:lnTo>
                      <a:lnTo>
                        <a:pt x="145" y="127"/>
                      </a:lnTo>
                      <a:lnTo>
                        <a:pt x="145" y="130"/>
                      </a:lnTo>
                      <a:lnTo>
                        <a:pt x="145" y="136"/>
                      </a:lnTo>
                      <a:lnTo>
                        <a:pt x="199" y="13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" name="Freeform 44">
                  <a:extLst>
                    <a:ext uri="{FF2B5EF4-FFF2-40B4-BE49-F238E27FC236}">
                      <a16:creationId xmlns:a16="http://schemas.microsoft.com/office/drawing/2014/main" id="{926E553A-1652-1141-B0B9-7A0B469EE6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7" y="2169"/>
                  <a:ext cx="199" cy="133"/>
                </a:xfrm>
                <a:custGeom>
                  <a:avLst/>
                  <a:gdLst>
                    <a:gd name="T0" fmla="*/ 12 w 199"/>
                    <a:gd name="T1" fmla="*/ 133 h 133"/>
                    <a:gd name="T2" fmla="*/ 29 w 199"/>
                    <a:gd name="T3" fmla="*/ 133 h 133"/>
                    <a:gd name="T4" fmla="*/ 50 w 199"/>
                    <a:gd name="T5" fmla="*/ 130 h 133"/>
                    <a:gd name="T6" fmla="*/ 71 w 199"/>
                    <a:gd name="T7" fmla="*/ 124 h 133"/>
                    <a:gd name="T8" fmla="*/ 87 w 199"/>
                    <a:gd name="T9" fmla="*/ 121 h 133"/>
                    <a:gd name="T10" fmla="*/ 104 w 199"/>
                    <a:gd name="T11" fmla="*/ 116 h 133"/>
                    <a:gd name="T12" fmla="*/ 120 w 199"/>
                    <a:gd name="T13" fmla="*/ 107 h 133"/>
                    <a:gd name="T14" fmla="*/ 133 w 199"/>
                    <a:gd name="T15" fmla="*/ 99 h 133"/>
                    <a:gd name="T16" fmla="*/ 145 w 199"/>
                    <a:gd name="T17" fmla="*/ 90 h 133"/>
                    <a:gd name="T18" fmla="*/ 158 w 199"/>
                    <a:gd name="T19" fmla="*/ 79 h 133"/>
                    <a:gd name="T20" fmla="*/ 170 w 199"/>
                    <a:gd name="T21" fmla="*/ 70 h 133"/>
                    <a:gd name="T22" fmla="*/ 179 w 199"/>
                    <a:gd name="T23" fmla="*/ 59 h 133"/>
                    <a:gd name="T24" fmla="*/ 187 w 199"/>
                    <a:gd name="T25" fmla="*/ 45 h 133"/>
                    <a:gd name="T26" fmla="*/ 191 w 199"/>
                    <a:gd name="T27" fmla="*/ 34 h 133"/>
                    <a:gd name="T28" fmla="*/ 195 w 199"/>
                    <a:gd name="T29" fmla="*/ 19 h 133"/>
                    <a:gd name="T30" fmla="*/ 199 w 199"/>
                    <a:gd name="T31" fmla="*/ 8 h 133"/>
                    <a:gd name="T32" fmla="*/ 145 w 199"/>
                    <a:gd name="T33" fmla="*/ 0 h 133"/>
                    <a:gd name="T34" fmla="*/ 145 w 199"/>
                    <a:gd name="T35" fmla="*/ 11 h 133"/>
                    <a:gd name="T36" fmla="*/ 145 w 199"/>
                    <a:gd name="T37" fmla="*/ 19 h 133"/>
                    <a:gd name="T38" fmla="*/ 141 w 199"/>
                    <a:gd name="T39" fmla="*/ 28 h 133"/>
                    <a:gd name="T40" fmla="*/ 137 w 199"/>
                    <a:gd name="T41" fmla="*/ 39 h 133"/>
                    <a:gd name="T42" fmla="*/ 129 w 199"/>
                    <a:gd name="T43" fmla="*/ 48 h 133"/>
                    <a:gd name="T44" fmla="*/ 120 w 199"/>
                    <a:gd name="T45" fmla="*/ 53 h 133"/>
                    <a:gd name="T46" fmla="*/ 112 w 199"/>
                    <a:gd name="T47" fmla="*/ 62 h 133"/>
                    <a:gd name="T48" fmla="*/ 104 w 199"/>
                    <a:gd name="T49" fmla="*/ 70 h 133"/>
                    <a:gd name="T50" fmla="*/ 95 w 199"/>
                    <a:gd name="T51" fmla="*/ 76 h 133"/>
                    <a:gd name="T52" fmla="*/ 83 w 199"/>
                    <a:gd name="T53" fmla="*/ 82 h 133"/>
                    <a:gd name="T54" fmla="*/ 71 w 199"/>
                    <a:gd name="T55" fmla="*/ 87 h 133"/>
                    <a:gd name="T56" fmla="*/ 58 w 199"/>
                    <a:gd name="T57" fmla="*/ 90 h 133"/>
                    <a:gd name="T58" fmla="*/ 46 w 199"/>
                    <a:gd name="T59" fmla="*/ 93 h 133"/>
                    <a:gd name="T60" fmla="*/ 29 w 199"/>
                    <a:gd name="T61" fmla="*/ 96 h 133"/>
                    <a:gd name="T62" fmla="*/ 17 w 199"/>
                    <a:gd name="T63" fmla="*/ 99 h 133"/>
                    <a:gd name="T64" fmla="*/ 0 w 199"/>
                    <a:gd name="T65" fmla="*/ 99 h 13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99" h="133">
                      <a:moveTo>
                        <a:pt x="0" y="133"/>
                      </a:moveTo>
                      <a:lnTo>
                        <a:pt x="12" y="133"/>
                      </a:lnTo>
                      <a:lnTo>
                        <a:pt x="21" y="133"/>
                      </a:lnTo>
                      <a:lnTo>
                        <a:pt x="29" y="133"/>
                      </a:lnTo>
                      <a:lnTo>
                        <a:pt x="42" y="130"/>
                      </a:lnTo>
                      <a:lnTo>
                        <a:pt x="50" y="130"/>
                      </a:lnTo>
                      <a:lnTo>
                        <a:pt x="58" y="127"/>
                      </a:lnTo>
                      <a:lnTo>
                        <a:pt x="71" y="124"/>
                      </a:lnTo>
                      <a:lnTo>
                        <a:pt x="79" y="124"/>
                      </a:lnTo>
                      <a:lnTo>
                        <a:pt x="87" y="121"/>
                      </a:lnTo>
                      <a:lnTo>
                        <a:pt x="95" y="119"/>
                      </a:lnTo>
                      <a:lnTo>
                        <a:pt x="104" y="116"/>
                      </a:lnTo>
                      <a:lnTo>
                        <a:pt x="112" y="110"/>
                      </a:lnTo>
                      <a:lnTo>
                        <a:pt x="120" y="107"/>
                      </a:lnTo>
                      <a:lnTo>
                        <a:pt x="125" y="104"/>
                      </a:lnTo>
                      <a:lnTo>
                        <a:pt x="133" y="99"/>
                      </a:lnTo>
                      <a:lnTo>
                        <a:pt x="141" y="96"/>
                      </a:lnTo>
                      <a:lnTo>
                        <a:pt x="145" y="90"/>
                      </a:lnTo>
                      <a:lnTo>
                        <a:pt x="154" y="85"/>
                      </a:lnTo>
                      <a:lnTo>
                        <a:pt x="158" y="79"/>
                      </a:lnTo>
                      <a:lnTo>
                        <a:pt x="166" y="76"/>
                      </a:lnTo>
                      <a:lnTo>
                        <a:pt x="170" y="70"/>
                      </a:lnTo>
                      <a:lnTo>
                        <a:pt x="174" y="65"/>
                      </a:lnTo>
                      <a:lnTo>
                        <a:pt x="179" y="59"/>
                      </a:lnTo>
                      <a:lnTo>
                        <a:pt x="183" y="53"/>
                      </a:lnTo>
                      <a:lnTo>
                        <a:pt x="187" y="45"/>
                      </a:lnTo>
                      <a:lnTo>
                        <a:pt x="191" y="39"/>
                      </a:lnTo>
                      <a:lnTo>
                        <a:pt x="191" y="34"/>
                      </a:lnTo>
                      <a:lnTo>
                        <a:pt x="195" y="28"/>
                      </a:lnTo>
                      <a:lnTo>
                        <a:pt x="195" y="19"/>
                      </a:lnTo>
                      <a:lnTo>
                        <a:pt x="199" y="14"/>
                      </a:lnTo>
                      <a:lnTo>
                        <a:pt x="199" y="8"/>
                      </a:lnTo>
                      <a:lnTo>
                        <a:pt x="199" y="0"/>
                      </a:lnTo>
                      <a:lnTo>
                        <a:pt x="145" y="0"/>
                      </a:lnTo>
                      <a:lnTo>
                        <a:pt x="145" y="5"/>
                      </a:lnTo>
                      <a:lnTo>
                        <a:pt x="145" y="11"/>
                      </a:lnTo>
                      <a:lnTo>
                        <a:pt x="145" y="14"/>
                      </a:lnTo>
                      <a:lnTo>
                        <a:pt x="145" y="19"/>
                      </a:lnTo>
                      <a:lnTo>
                        <a:pt x="141" y="25"/>
                      </a:lnTo>
                      <a:lnTo>
                        <a:pt x="141" y="28"/>
                      </a:lnTo>
                      <a:lnTo>
                        <a:pt x="137" y="34"/>
                      </a:lnTo>
                      <a:lnTo>
                        <a:pt x="137" y="39"/>
                      </a:lnTo>
                      <a:lnTo>
                        <a:pt x="133" y="42"/>
                      </a:lnTo>
                      <a:lnTo>
                        <a:pt x="129" y="48"/>
                      </a:lnTo>
                      <a:lnTo>
                        <a:pt x="125" y="51"/>
                      </a:lnTo>
                      <a:lnTo>
                        <a:pt x="120" y="53"/>
                      </a:lnTo>
                      <a:lnTo>
                        <a:pt x="116" y="59"/>
                      </a:lnTo>
                      <a:lnTo>
                        <a:pt x="112" y="62"/>
                      </a:lnTo>
                      <a:lnTo>
                        <a:pt x="108" y="65"/>
                      </a:lnTo>
                      <a:lnTo>
                        <a:pt x="104" y="70"/>
                      </a:lnTo>
                      <a:lnTo>
                        <a:pt x="100" y="73"/>
                      </a:lnTo>
                      <a:lnTo>
                        <a:pt x="95" y="76"/>
                      </a:lnTo>
                      <a:lnTo>
                        <a:pt x="87" y="79"/>
                      </a:lnTo>
                      <a:lnTo>
                        <a:pt x="83" y="82"/>
                      </a:lnTo>
                      <a:lnTo>
                        <a:pt x="75" y="85"/>
                      </a:lnTo>
                      <a:lnTo>
                        <a:pt x="71" y="87"/>
                      </a:lnTo>
                      <a:lnTo>
                        <a:pt x="62" y="87"/>
                      </a:lnTo>
                      <a:lnTo>
                        <a:pt x="58" y="90"/>
                      </a:lnTo>
                      <a:lnTo>
                        <a:pt x="50" y="93"/>
                      </a:lnTo>
                      <a:lnTo>
                        <a:pt x="46" y="93"/>
                      </a:lnTo>
                      <a:lnTo>
                        <a:pt x="37" y="96"/>
                      </a:lnTo>
                      <a:lnTo>
                        <a:pt x="29" y="96"/>
                      </a:lnTo>
                      <a:lnTo>
                        <a:pt x="25" y="96"/>
                      </a:lnTo>
                      <a:lnTo>
                        <a:pt x="17" y="99"/>
                      </a:lnTo>
                      <a:lnTo>
                        <a:pt x="8" y="99"/>
                      </a:lnTo>
                      <a:lnTo>
                        <a:pt x="0" y="99"/>
                      </a:lnTo>
                      <a:lnTo>
                        <a:pt x="0" y="13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4" name="Oval 45">
                  <a:extLst>
                    <a:ext uri="{FF2B5EF4-FFF2-40B4-BE49-F238E27FC236}">
                      <a16:creationId xmlns:a16="http://schemas.microsoft.com/office/drawing/2014/main" id="{E9527937-3EE6-3745-BC46-9F9F8170E9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8" y="2160"/>
                  <a:ext cx="48" cy="48"/>
                </a:xfrm>
                <a:prstGeom prst="ellipse">
                  <a:avLst/>
                </a:prstGeom>
                <a:solidFill>
                  <a:schemeClr val="bg2"/>
                </a:solidFill>
                <a:ln w="15875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5pPr>
                  <a:lvl6pPr marL="25146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6pPr>
                  <a:lvl7pPr marL="29718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7pPr>
                  <a:lvl8pPr marL="34290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8pPr>
                  <a:lvl9pPr marL="38862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9pPr>
                </a:lstStyle>
                <a:p>
                  <a:pPr algn="l" rtl="0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800"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5" name="Oval 46">
                  <a:extLst>
                    <a:ext uri="{FF2B5EF4-FFF2-40B4-BE49-F238E27FC236}">
                      <a16:creationId xmlns:a16="http://schemas.microsoft.com/office/drawing/2014/main" id="{880D79DE-7FEA-0E4D-9DFD-A6845898CA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6" y="2160"/>
                  <a:ext cx="48" cy="48"/>
                </a:xfrm>
                <a:prstGeom prst="ellipse">
                  <a:avLst/>
                </a:prstGeom>
                <a:solidFill>
                  <a:schemeClr val="bg2"/>
                </a:solidFill>
                <a:ln w="15875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5pPr>
                  <a:lvl6pPr marL="25146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6pPr>
                  <a:lvl7pPr marL="29718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7pPr>
                  <a:lvl8pPr marL="34290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8pPr>
                  <a:lvl9pPr marL="38862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9pPr>
                </a:lstStyle>
                <a:p>
                  <a:pPr algn="l" rtl="0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800"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grpSp>
            <p:nvGrpSpPr>
              <p:cNvPr id="32" name="Group 47">
                <a:extLst>
                  <a:ext uri="{FF2B5EF4-FFF2-40B4-BE49-F238E27FC236}">
                    <a16:creationId xmlns:a16="http://schemas.microsoft.com/office/drawing/2014/main" id="{7504A7E9-BECC-3F42-8177-47CDFE448AA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72" y="2497"/>
                <a:ext cx="384" cy="287"/>
                <a:chOff x="1056" y="576"/>
                <a:chExt cx="3312" cy="2477"/>
              </a:xfrm>
            </p:grpSpPr>
            <p:sp>
              <p:nvSpPr>
                <p:cNvPr id="51" name="Freeform 48">
                  <a:extLst>
                    <a:ext uri="{FF2B5EF4-FFF2-40B4-BE49-F238E27FC236}">
                      <a16:creationId xmlns:a16="http://schemas.microsoft.com/office/drawing/2014/main" id="{B83B2163-FF46-4D4F-BE6E-687204C584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6" y="576"/>
                  <a:ext cx="3312" cy="2477"/>
                </a:xfrm>
                <a:custGeom>
                  <a:avLst/>
                  <a:gdLst>
                    <a:gd name="T0" fmla="*/ 5520 w 1905"/>
                    <a:gd name="T1" fmla="*/ 3809 h 1995"/>
                    <a:gd name="T2" fmla="*/ 6254 w 1905"/>
                    <a:gd name="T3" fmla="*/ 3757 h 1995"/>
                    <a:gd name="T4" fmla="*/ 6953 w 1905"/>
                    <a:gd name="T5" fmla="*/ 3669 h 1995"/>
                    <a:gd name="T6" fmla="*/ 7599 w 1905"/>
                    <a:gd name="T7" fmla="*/ 3542 h 1995"/>
                    <a:gd name="T8" fmla="*/ 8192 w 1905"/>
                    <a:gd name="T9" fmla="*/ 3383 h 1995"/>
                    <a:gd name="T10" fmla="*/ 8709 w 1905"/>
                    <a:gd name="T11" fmla="*/ 3195 h 1995"/>
                    <a:gd name="T12" fmla="*/ 9155 w 1905"/>
                    <a:gd name="T13" fmla="*/ 2979 h 1995"/>
                    <a:gd name="T14" fmla="*/ 9519 w 1905"/>
                    <a:gd name="T15" fmla="*/ 2739 h 1995"/>
                    <a:gd name="T16" fmla="*/ 9785 w 1905"/>
                    <a:gd name="T17" fmla="*/ 2478 h 1995"/>
                    <a:gd name="T18" fmla="*/ 9953 w 1905"/>
                    <a:gd name="T19" fmla="*/ 2201 h 1995"/>
                    <a:gd name="T20" fmla="*/ 10011 w 1905"/>
                    <a:gd name="T21" fmla="*/ 1912 h 1995"/>
                    <a:gd name="T22" fmla="*/ 9953 w 1905"/>
                    <a:gd name="T23" fmla="*/ 1619 h 1995"/>
                    <a:gd name="T24" fmla="*/ 9785 w 1905"/>
                    <a:gd name="T25" fmla="*/ 1341 h 1995"/>
                    <a:gd name="T26" fmla="*/ 9519 w 1905"/>
                    <a:gd name="T27" fmla="*/ 1083 h 1995"/>
                    <a:gd name="T28" fmla="*/ 9155 w 1905"/>
                    <a:gd name="T29" fmla="*/ 842 h 1995"/>
                    <a:gd name="T30" fmla="*/ 8709 w 1905"/>
                    <a:gd name="T31" fmla="*/ 626 h 1995"/>
                    <a:gd name="T32" fmla="*/ 8192 w 1905"/>
                    <a:gd name="T33" fmla="*/ 436 h 1995"/>
                    <a:gd name="T34" fmla="*/ 7599 w 1905"/>
                    <a:gd name="T35" fmla="*/ 276 h 1995"/>
                    <a:gd name="T36" fmla="*/ 6953 w 1905"/>
                    <a:gd name="T37" fmla="*/ 151 h 1995"/>
                    <a:gd name="T38" fmla="*/ 6254 w 1905"/>
                    <a:gd name="T39" fmla="*/ 62 h 1995"/>
                    <a:gd name="T40" fmla="*/ 5520 w 1905"/>
                    <a:gd name="T41" fmla="*/ 9 h 1995"/>
                    <a:gd name="T42" fmla="*/ 4746 w 1905"/>
                    <a:gd name="T43" fmla="*/ 1 h 1995"/>
                    <a:gd name="T44" fmla="*/ 3999 w 1905"/>
                    <a:gd name="T45" fmla="*/ 38 h 1995"/>
                    <a:gd name="T46" fmla="*/ 3286 w 1905"/>
                    <a:gd name="T47" fmla="*/ 117 h 1995"/>
                    <a:gd name="T48" fmla="*/ 2624 w 1905"/>
                    <a:gd name="T49" fmla="*/ 231 h 1995"/>
                    <a:gd name="T50" fmla="*/ 2006 w 1905"/>
                    <a:gd name="T51" fmla="*/ 381 h 1995"/>
                    <a:gd name="T52" fmla="*/ 1466 w 1905"/>
                    <a:gd name="T53" fmla="*/ 560 h 1995"/>
                    <a:gd name="T54" fmla="*/ 998 w 1905"/>
                    <a:gd name="T55" fmla="*/ 766 h 1995"/>
                    <a:gd name="T56" fmla="*/ 605 w 1905"/>
                    <a:gd name="T57" fmla="*/ 999 h 1995"/>
                    <a:gd name="T58" fmla="*/ 306 w 1905"/>
                    <a:gd name="T59" fmla="*/ 1253 h 1995"/>
                    <a:gd name="T60" fmla="*/ 99 w 1905"/>
                    <a:gd name="T61" fmla="*/ 1526 h 1995"/>
                    <a:gd name="T62" fmla="*/ 5 w 1905"/>
                    <a:gd name="T63" fmla="*/ 1813 h 1995"/>
                    <a:gd name="T64" fmla="*/ 28 w 1905"/>
                    <a:gd name="T65" fmla="*/ 2107 h 1995"/>
                    <a:gd name="T66" fmla="*/ 156 w 1905"/>
                    <a:gd name="T67" fmla="*/ 2389 h 1995"/>
                    <a:gd name="T68" fmla="*/ 393 w 1905"/>
                    <a:gd name="T69" fmla="*/ 2653 h 1995"/>
                    <a:gd name="T70" fmla="*/ 725 w 1905"/>
                    <a:gd name="T71" fmla="*/ 2902 h 1995"/>
                    <a:gd name="T72" fmla="*/ 1146 w 1905"/>
                    <a:gd name="T73" fmla="*/ 3123 h 1995"/>
                    <a:gd name="T74" fmla="*/ 1638 w 1905"/>
                    <a:gd name="T75" fmla="*/ 3323 h 1995"/>
                    <a:gd name="T76" fmla="*/ 2206 w 1905"/>
                    <a:gd name="T77" fmla="*/ 3493 h 1995"/>
                    <a:gd name="T78" fmla="*/ 2839 w 1905"/>
                    <a:gd name="T79" fmla="*/ 3630 h 1995"/>
                    <a:gd name="T80" fmla="*/ 3515 w 1905"/>
                    <a:gd name="T81" fmla="*/ 3732 h 1995"/>
                    <a:gd name="T82" fmla="*/ 4247 w 1905"/>
                    <a:gd name="T83" fmla="*/ 3796 h 1995"/>
                    <a:gd name="T84" fmla="*/ 5009 w 1905"/>
                    <a:gd name="T85" fmla="*/ 3818 h 1995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1905" h="1995">
                      <a:moveTo>
                        <a:pt x="953" y="1995"/>
                      </a:moveTo>
                      <a:lnTo>
                        <a:pt x="1002" y="1994"/>
                      </a:lnTo>
                      <a:lnTo>
                        <a:pt x="1050" y="1990"/>
                      </a:lnTo>
                      <a:lnTo>
                        <a:pt x="1097" y="1983"/>
                      </a:lnTo>
                      <a:lnTo>
                        <a:pt x="1144" y="1975"/>
                      </a:lnTo>
                      <a:lnTo>
                        <a:pt x="1190" y="1963"/>
                      </a:lnTo>
                      <a:lnTo>
                        <a:pt x="1236" y="1950"/>
                      </a:lnTo>
                      <a:lnTo>
                        <a:pt x="1280" y="1935"/>
                      </a:lnTo>
                      <a:lnTo>
                        <a:pt x="1323" y="1917"/>
                      </a:lnTo>
                      <a:lnTo>
                        <a:pt x="1365" y="1897"/>
                      </a:lnTo>
                      <a:lnTo>
                        <a:pt x="1406" y="1875"/>
                      </a:lnTo>
                      <a:lnTo>
                        <a:pt x="1446" y="1851"/>
                      </a:lnTo>
                      <a:lnTo>
                        <a:pt x="1485" y="1825"/>
                      </a:lnTo>
                      <a:lnTo>
                        <a:pt x="1523" y="1797"/>
                      </a:lnTo>
                      <a:lnTo>
                        <a:pt x="1559" y="1768"/>
                      </a:lnTo>
                      <a:lnTo>
                        <a:pt x="1593" y="1736"/>
                      </a:lnTo>
                      <a:lnTo>
                        <a:pt x="1626" y="1703"/>
                      </a:lnTo>
                      <a:lnTo>
                        <a:pt x="1657" y="1669"/>
                      </a:lnTo>
                      <a:lnTo>
                        <a:pt x="1687" y="1632"/>
                      </a:lnTo>
                      <a:lnTo>
                        <a:pt x="1715" y="1595"/>
                      </a:lnTo>
                      <a:lnTo>
                        <a:pt x="1742" y="1556"/>
                      </a:lnTo>
                      <a:lnTo>
                        <a:pt x="1767" y="1516"/>
                      </a:lnTo>
                      <a:lnTo>
                        <a:pt x="1790" y="1474"/>
                      </a:lnTo>
                      <a:lnTo>
                        <a:pt x="1811" y="1431"/>
                      </a:lnTo>
                      <a:lnTo>
                        <a:pt x="1830" y="1386"/>
                      </a:lnTo>
                      <a:lnTo>
                        <a:pt x="1847" y="1341"/>
                      </a:lnTo>
                      <a:lnTo>
                        <a:pt x="1862" y="1295"/>
                      </a:lnTo>
                      <a:lnTo>
                        <a:pt x="1875" y="1248"/>
                      </a:lnTo>
                      <a:lnTo>
                        <a:pt x="1886" y="1199"/>
                      </a:lnTo>
                      <a:lnTo>
                        <a:pt x="1894" y="1150"/>
                      </a:lnTo>
                      <a:lnTo>
                        <a:pt x="1900" y="1101"/>
                      </a:lnTo>
                      <a:lnTo>
                        <a:pt x="1904" y="1050"/>
                      </a:lnTo>
                      <a:lnTo>
                        <a:pt x="1905" y="999"/>
                      </a:lnTo>
                      <a:lnTo>
                        <a:pt x="1904" y="947"/>
                      </a:lnTo>
                      <a:lnTo>
                        <a:pt x="1900" y="897"/>
                      </a:lnTo>
                      <a:lnTo>
                        <a:pt x="1894" y="846"/>
                      </a:lnTo>
                      <a:lnTo>
                        <a:pt x="1886" y="797"/>
                      </a:lnTo>
                      <a:lnTo>
                        <a:pt x="1875" y="748"/>
                      </a:lnTo>
                      <a:lnTo>
                        <a:pt x="1862" y="701"/>
                      </a:lnTo>
                      <a:lnTo>
                        <a:pt x="1847" y="655"/>
                      </a:lnTo>
                      <a:lnTo>
                        <a:pt x="1830" y="610"/>
                      </a:lnTo>
                      <a:lnTo>
                        <a:pt x="1811" y="565"/>
                      </a:lnTo>
                      <a:lnTo>
                        <a:pt x="1790" y="522"/>
                      </a:lnTo>
                      <a:lnTo>
                        <a:pt x="1767" y="480"/>
                      </a:lnTo>
                      <a:lnTo>
                        <a:pt x="1742" y="440"/>
                      </a:lnTo>
                      <a:lnTo>
                        <a:pt x="1715" y="400"/>
                      </a:lnTo>
                      <a:lnTo>
                        <a:pt x="1687" y="364"/>
                      </a:lnTo>
                      <a:lnTo>
                        <a:pt x="1657" y="327"/>
                      </a:lnTo>
                      <a:lnTo>
                        <a:pt x="1626" y="292"/>
                      </a:lnTo>
                      <a:lnTo>
                        <a:pt x="1593" y="260"/>
                      </a:lnTo>
                      <a:lnTo>
                        <a:pt x="1559" y="228"/>
                      </a:lnTo>
                      <a:lnTo>
                        <a:pt x="1523" y="199"/>
                      </a:lnTo>
                      <a:lnTo>
                        <a:pt x="1485" y="170"/>
                      </a:lnTo>
                      <a:lnTo>
                        <a:pt x="1446" y="144"/>
                      </a:lnTo>
                      <a:lnTo>
                        <a:pt x="1406" y="121"/>
                      </a:lnTo>
                      <a:lnTo>
                        <a:pt x="1365" y="99"/>
                      </a:lnTo>
                      <a:lnTo>
                        <a:pt x="1323" y="79"/>
                      </a:lnTo>
                      <a:lnTo>
                        <a:pt x="1280" y="61"/>
                      </a:lnTo>
                      <a:lnTo>
                        <a:pt x="1236" y="45"/>
                      </a:lnTo>
                      <a:lnTo>
                        <a:pt x="1190" y="32"/>
                      </a:lnTo>
                      <a:lnTo>
                        <a:pt x="1144" y="20"/>
                      </a:lnTo>
                      <a:lnTo>
                        <a:pt x="1097" y="12"/>
                      </a:lnTo>
                      <a:lnTo>
                        <a:pt x="1050" y="5"/>
                      </a:lnTo>
                      <a:lnTo>
                        <a:pt x="1002" y="1"/>
                      </a:lnTo>
                      <a:lnTo>
                        <a:pt x="953" y="0"/>
                      </a:lnTo>
                      <a:lnTo>
                        <a:pt x="903" y="1"/>
                      </a:lnTo>
                      <a:lnTo>
                        <a:pt x="855" y="5"/>
                      </a:lnTo>
                      <a:lnTo>
                        <a:pt x="808" y="12"/>
                      </a:lnTo>
                      <a:lnTo>
                        <a:pt x="761" y="20"/>
                      </a:lnTo>
                      <a:lnTo>
                        <a:pt x="715" y="32"/>
                      </a:lnTo>
                      <a:lnTo>
                        <a:pt x="669" y="45"/>
                      </a:lnTo>
                      <a:lnTo>
                        <a:pt x="625" y="61"/>
                      </a:lnTo>
                      <a:lnTo>
                        <a:pt x="582" y="79"/>
                      </a:lnTo>
                      <a:lnTo>
                        <a:pt x="540" y="99"/>
                      </a:lnTo>
                      <a:lnTo>
                        <a:pt x="499" y="121"/>
                      </a:lnTo>
                      <a:lnTo>
                        <a:pt x="459" y="144"/>
                      </a:lnTo>
                      <a:lnTo>
                        <a:pt x="420" y="170"/>
                      </a:lnTo>
                      <a:lnTo>
                        <a:pt x="382" y="199"/>
                      </a:lnTo>
                      <a:lnTo>
                        <a:pt x="346" y="228"/>
                      </a:lnTo>
                      <a:lnTo>
                        <a:pt x="312" y="260"/>
                      </a:lnTo>
                      <a:lnTo>
                        <a:pt x="279" y="292"/>
                      </a:lnTo>
                      <a:lnTo>
                        <a:pt x="248" y="327"/>
                      </a:lnTo>
                      <a:lnTo>
                        <a:pt x="218" y="364"/>
                      </a:lnTo>
                      <a:lnTo>
                        <a:pt x="190" y="400"/>
                      </a:lnTo>
                      <a:lnTo>
                        <a:pt x="163" y="440"/>
                      </a:lnTo>
                      <a:lnTo>
                        <a:pt x="138" y="480"/>
                      </a:lnTo>
                      <a:lnTo>
                        <a:pt x="115" y="522"/>
                      </a:lnTo>
                      <a:lnTo>
                        <a:pt x="94" y="565"/>
                      </a:lnTo>
                      <a:lnTo>
                        <a:pt x="75" y="610"/>
                      </a:lnTo>
                      <a:lnTo>
                        <a:pt x="58" y="655"/>
                      </a:lnTo>
                      <a:lnTo>
                        <a:pt x="43" y="701"/>
                      </a:lnTo>
                      <a:lnTo>
                        <a:pt x="30" y="748"/>
                      </a:lnTo>
                      <a:lnTo>
                        <a:pt x="19" y="797"/>
                      </a:lnTo>
                      <a:lnTo>
                        <a:pt x="11" y="846"/>
                      </a:lnTo>
                      <a:lnTo>
                        <a:pt x="5" y="897"/>
                      </a:lnTo>
                      <a:lnTo>
                        <a:pt x="1" y="947"/>
                      </a:lnTo>
                      <a:lnTo>
                        <a:pt x="0" y="999"/>
                      </a:lnTo>
                      <a:lnTo>
                        <a:pt x="1" y="1050"/>
                      </a:lnTo>
                      <a:lnTo>
                        <a:pt x="5" y="1101"/>
                      </a:lnTo>
                      <a:lnTo>
                        <a:pt x="11" y="1150"/>
                      </a:lnTo>
                      <a:lnTo>
                        <a:pt x="19" y="1199"/>
                      </a:lnTo>
                      <a:lnTo>
                        <a:pt x="30" y="1248"/>
                      </a:lnTo>
                      <a:lnTo>
                        <a:pt x="43" y="1295"/>
                      </a:lnTo>
                      <a:lnTo>
                        <a:pt x="58" y="1341"/>
                      </a:lnTo>
                      <a:lnTo>
                        <a:pt x="75" y="1386"/>
                      </a:lnTo>
                      <a:lnTo>
                        <a:pt x="94" y="1431"/>
                      </a:lnTo>
                      <a:lnTo>
                        <a:pt x="115" y="1474"/>
                      </a:lnTo>
                      <a:lnTo>
                        <a:pt x="138" y="1516"/>
                      </a:lnTo>
                      <a:lnTo>
                        <a:pt x="163" y="1556"/>
                      </a:lnTo>
                      <a:lnTo>
                        <a:pt x="190" y="1595"/>
                      </a:lnTo>
                      <a:lnTo>
                        <a:pt x="218" y="1632"/>
                      </a:lnTo>
                      <a:lnTo>
                        <a:pt x="248" y="1669"/>
                      </a:lnTo>
                      <a:lnTo>
                        <a:pt x="279" y="1703"/>
                      </a:lnTo>
                      <a:lnTo>
                        <a:pt x="312" y="1736"/>
                      </a:lnTo>
                      <a:lnTo>
                        <a:pt x="346" y="1768"/>
                      </a:lnTo>
                      <a:lnTo>
                        <a:pt x="382" y="1797"/>
                      </a:lnTo>
                      <a:lnTo>
                        <a:pt x="420" y="1825"/>
                      </a:lnTo>
                      <a:lnTo>
                        <a:pt x="459" y="1851"/>
                      </a:lnTo>
                      <a:lnTo>
                        <a:pt x="499" y="1875"/>
                      </a:lnTo>
                      <a:lnTo>
                        <a:pt x="540" y="1897"/>
                      </a:lnTo>
                      <a:lnTo>
                        <a:pt x="582" y="1917"/>
                      </a:lnTo>
                      <a:lnTo>
                        <a:pt x="625" y="1935"/>
                      </a:lnTo>
                      <a:lnTo>
                        <a:pt x="669" y="1950"/>
                      </a:lnTo>
                      <a:lnTo>
                        <a:pt x="715" y="1963"/>
                      </a:lnTo>
                      <a:lnTo>
                        <a:pt x="761" y="1975"/>
                      </a:lnTo>
                      <a:lnTo>
                        <a:pt x="808" y="1983"/>
                      </a:lnTo>
                      <a:lnTo>
                        <a:pt x="855" y="1990"/>
                      </a:lnTo>
                      <a:lnTo>
                        <a:pt x="903" y="1994"/>
                      </a:lnTo>
                      <a:lnTo>
                        <a:pt x="953" y="199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" name="Freeform 49">
                  <a:extLst>
                    <a:ext uri="{FF2B5EF4-FFF2-40B4-BE49-F238E27FC236}">
                      <a16:creationId xmlns:a16="http://schemas.microsoft.com/office/drawing/2014/main" id="{1D41CD1C-FFD9-7641-94F7-7A633307D5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2" y="646"/>
                  <a:ext cx="3129" cy="2337"/>
                </a:xfrm>
                <a:custGeom>
                  <a:avLst/>
                  <a:gdLst>
                    <a:gd name="T0" fmla="*/ 5210 w 1800"/>
                    <a:gd name="T1" fmla="*/ 3591 h 1883"/>
                    <a:gd name="T2" fmla="*/ 5905 w 1800"/>
                    <a:gd name="T3" fmla="*/ 3545 h 1883"/>
                    <a:gd name="T4" fmla="*/ 6566 w 1800"/>
                    <a:gd name="T5" fmla="*/ 3460 h 1883"/>
                    <a:gd name="T6" fmla="*/ 7178 w 1800"/>
                    <a:gd name="T7" fmla="*/ 3341 h 1883"/>
                    <a:gd name="T8" fmla="*/ 7732 w 1800"/>
                    <a:gd name="T9" fmla="*/ 3190 h 1883"/>
                    <a:gd name="T10" fmla="*/ 8226 w 1800"/>
                    <a:gd name="T11" fmla="*/ 3011 h 1883"/>
                    <a:gd name="T12" fmla="*/ 8645 w 1800"/>
                    <a:gd name="T13" fmla="*/ 2809 h 1883"/>
                    <a:gd name="T14" fmla="*/ 8984 w 1800"/>
                    <a:gd name="T15" fmla="*/ 2580 h 1883"/>
                    <a:gd name="T16" fmla="*/ 9244 w 1800"/>
                    <a:gd name="T17" fmla="*/ 2337 h 1883"/>
                    <a:gd name="T18" fmla="*/ 9404 w 1800"/>
                    <a:gd name="T19" fmla="*/ 2076 h 1883"/>
                    <a:gd name="T20" fmla="*/ 9455 w 1800"/>
                    <a:gd name="T21" fmla="*/ 1802 h 1883"/>
                    <a:gd name="T22" fmla="*/ 9404 w 1800"/>
                    <a:gd name="T23" fmla="*/ 1528 h 1883"/>
                    <a:gd name="T24" fmla="*/ 9244 w 1800"/>
                    <a:gd name="T25" fmla="*/ 1266 h 1883"/>
                    <a:gd name="T26" fmla="*/ 8984 w 1800"/>
                    <a:gd name="T27" fmla="*/ 1021 h 1883"/>
                    <a:gd name="T28" fmla="*/ 8645 w 1800"/>
                    <a:gd name="T29" fmla="*/ 794 h 1883"/>
                    <a:gd name="T30" fmla="*/ 8226 w 1800"/>
                    <a:gd name="T31" fmla="*/ 592 h 1883"/>
                    <a:gd name="T32" fmla="*/ 7732 w 1800"/>
                    <a:gd name="T33" fmla="*/ 411 h 1883"/>
                    <a:gd name="T34" fmla="*/ 7178 w 1800"/>
                    <a:gd name="T35" fmla="*/ 261 h 1883"/>
                    <a:gd name="T36" fmla="*/ 6566 w 1800"/>
                    <a:gd name="T37" fmla="*/ 141 h 1883"/>
                    <a:gd name="T38" fmla="*/ 5905 w 1800"/>
                    <a:gd name="T39" fmla="*/ 56 h 1883"/>
                    <a:gd name="T40" fmla="*/ 5210 w 1800"/>
                    <a:gd name="T41" fmla="*/ 9 h 1883"/>
                    <a:gd name="T42" fmla="*/ 4481 w 1800"/>
                    <a:gd name="T43" fmla="*/ 1 h 1883"/>
                    <a:gd name="T44" fmla="*/ 3770 w 1800"/>
                    <a:gd name="T45" fmla="*/ 37 h 1883"/>
                    <a:gd name="T46" fmla="*/ 3101 w 1800"/>
                    <a:gd name="T47" fmla="*/ 108 h 1883"/>
                    <a:gd name="T48" fmla="*/ 2475 w 1800"/>
                    <a:gd name="T49" fmla="*/ 216 h 1883"/>
                    <a:gd name="T50" fmla="*/ 1900 w 1800"/>
                    <a:gd name="T51" fmla="*/ 357 h 1883"/>
                    <a:gd name="T52" fmla="*/ 1380 w 1800"/>
                    <a:gd name="T53" fmla="*/ 529 h 1883"/>
                    <a:gd name="T54" fmla="*/ 940 w 1800"/>
                    <a:gd name="T55" fmla="*/ 722 h 1883"/>
                    <a:gd name="T56" fmla="*/ 572 w 1800"/>
                    <a:gd name="T57" fmla="*/ 944 h 1883"/>
                    <a:gd name="T58" fmla="*/ 283 w 1800"/>
                    <a:gd name="T59" fmla="*/ 1183 h 1883"/>
                    <a:gd name="T60" fmla="*/ 94 w 1800"/>
                    <a:gd name="T61" fmla="*/ 1437 h 1883"/>
                    <a:gd name="T62" fmla="*/ 5 w 1800"/>
                    <a:gd name="T63" fmla="*/ 1710 h 1883"/>
                    <a:gd name="T64" fmla="*/ 28 w 1800"/>
                    <a:gd name="T65" fmla="*/ 1987 h 1883"/>
                    <a:gd name="T66" fmla="*/ 148 w 1800"/>
                    <a:gd name="T67" fmla="*/ 2251 h 1883"/>
                    <a:gd name="T68" fmla="*/ 369 w 1800"/>
                    <a:gd name="T69" fmla="*/ 2503 h 1883"/>
                    <a:gd name="T70" fmla="*/ 688 w 1800"/>
                    <a:gd name="T71" fmla="*/ 2734 h 1883"/>
                    <a:gd name="T72" fmla="*/ 1081 w 1800"/>
                    <a:gd name="T73" fmla="*/ 2948 h 1883"/>
                    <a:gd name="T74" fmla="*/ 1544 w 1800"/>
                    <a:gd name="T75" fmla="*/ 3133 h 1883"/>
                    <a:gd name="T76" fmla="*/ 2084 w 1800"/>
                    <a:gd name="T77" fmla="*/ 3291 h 1883"/>
                    <a:gd name="T78" fmla="*/ 2674 w 1800"/>
                    <a:gd name="T79" fmla="*/ 3424 h 1883"/>
                    <a:gd name="T80" fmla="*/ 3324 w 1800"/>
                    <a:gd name="T81" fmla="*/ 3520 h 1883"/>
                    <a:gd name="T82" fmla="*/ 4007 w 1800"/>
                    <a:gd name="T83" fmla="*/ 3582 h 1883"/>
                    <a:gd name="T84" fmla="*/ 4728 w 1800"/>
                    <a:gd name="T85" fmla="*/ 3599 h 1883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1800" h="1883">
                      <a:moveTo>
                        <a:pt x="900" y="1883"/>
                      </a:moveTo>
                      <a:lnTo>
                        <a:pt x="946" y="1882"/>
                      </a:lnTo>
                      <a:lnTo>
                        <a:pt x="992" y="1878"/>
                      </a:lnTo>
                      <a:lnTo>
                        <a:pt x="1037" y="1873"/>
                      </a:lnTo>
                      <a:lnTo>
                        <a:pt x="1081" y="1864"/>
                      </a:lnTo>
                      <a:lnTo>
                        <a:pt x="1124" y="1854"/>
                      </a:lnTo>
                      <a:lnTo>
                        <a:pt x="1167" y="1841"/>
                      </a:lnTo>
                      <a:lnTo>
                        <a:pt x="1209" y="1827"/>
                      </a:lnTo>
                      <a:lnTo>
                        <a:pt x="1250" y="1810"/>
                      </a:lnTo>
                      <a:lnTo>
                        <a:pt x="1290" y="1791"/>
                      </a:lnTo>
                      <a:lnTo>
                        <a:pt x="1328" y="1770"/>
                      </a:lnTo>
                      <a:lnTo>
                        <a:pt x="1366" y="1748"/>
                      </a:lnTo>
                      <a:lnTo>
                        <a:pt x="1402" y="1722"/>
                      </a:lnTo>
                      <a:lnTo>
                        <a:pt x="1438" y="1696"/>
                      </a:lnTo>
                      <a:lnTo>
                        <a:pt x="1472" y="1669"/>
                      </a:lnTo>
                      <a:lnTo>
                        <a:pt x="1505" y="1639"/>
                      </a:lnTo>
                      <a:lnTo>
                        <a:pt x="1536" y="1608"/>
                      </a:lnTo>
                      <a:lnTo>
                        <a:pt x="1566" y="1575"/>
                      </a:lnTo>
                      <a:lnTo>
                        <a:pt x="1594" y="1542"/>
                      </a:lnTo>
                      <a:lnTo>
                        <a:pt x="1621" y="1506"/>
                      </a:lnTo>
                      <a:lnTo>
                        <a:pt x="1646" y="1469"/>
                      </a:lnTo>
                      <a:lnTo>
                        <a:pt x="1669" y="1430"/>
                      </a:lnTo>
                      <a:lnTo>
                        <a:pt x="1691" y="1391"/>
                      </a:lnTo>
                      <a:lnTo>
                        <a:pt x="1710" y="1350"/>
                      </a:lnTo>
                      <a:lnTo>
                        <a:pt x="1729" y="1309"/>
                      </a:lnTo>
                      <a:lnTo>
                        <a:pt x="1746" y="1266"/>
                      </a:lnTo>
                      <a:lnTo>
                        <a:pt x="1760" y="1222"/>
                      </a:lnTo>
                      <a:lnTo>
                        <a:pt x="1772" y="1178"/>
                      </a:lnTo>
                      <a:lnTo>
                        <a:pt x="1782" y="1133"/>
                      </a:lnTo>
                      <a:lnTo>
                        <a:pt x="1790" y="1086"/>
                      </a:lnTo>
                      <a:lnTo>
                        <a:pt x="1795" y="1039"/>
                      </a:lnTo>
                      <a:lnTo>
                        <a:pt x="1799" y="991"/>
                      </a:lnTo>
                      <a:lnTo>
                        <a:pt x="1800" y="943"/>
                      </a:lnTo>
                      <a:lnTo>
                        <a:pt x="1799" y="894"/>
                      </a:lnTo>
                      <a:lnTo>
                        <a:pt x="1795" y="846"/>
                      </a:lnTo>
                      <a:lnTo>
                        <a:pt x="1790" y="799"/>
                      </a:lnTo>
                      <a:lnTo>
                        <a:pt x="1782" y="752"/>
                      </a:lnTo>
                      <a:lnTo>
                        <a:pt x="1772" y="707"/>
                      </a:lnTo>
                      <a:lnTo>
                        <a:pt x="1760" y="662"/>
                      </a:lnTo>
                      <a:lnTo>
                        <a:pt x="1746" y="619"/>
                      </a:lnTo>
                      <a:lnTo>
                        <a:pt x="1729" y="576"/>
                      </a:lnTo>
                      <a:lnTo>
                        <a:pt x="1710" y="534"/>
                      </a:lnTo>
                      <a:lnTo>
                        <a:pt x="1691" y="494"/>
                      </a:lnTo>
                      <a:lnTo>
                        <a:pt x="1669" y="454"/>
                      </a:lnTo>
                      <a:lnTo>
                        <a:pt x="1646" y="416"/>
                      </a:lnTo>
                      <a:lnTo>
                        <a:pt x="1621" y="378"/>
                      </a:lnTo>
                      <a:lnTo>
                        <a:pt x="1594" y="343"/>
                      </a:lnTo>
                      <a:lnTo>
                        <a:pt x="1566" y="309"/>
                      </a:lnTo>
                      <a:lnTo>
                        <a:pt x="1536" y="276"/>
                      </a:lnTo>
                      <a:lnTo>
                        <a:pt x="1505" y="245"/>
                      </a:lnTo>
                      <a:lnTo>
                        <a:pt x="1472" y="215"/>
                      </a:lnTo>
                      <a:lnTo>
                        <a:pt x="1438" y="187"/>
                      </a:lnTo>
                      <a:lnTo>
                        <a:pt x="1402" y="161"/>
                      </a:lnTo>
                      <a:lnTo>
                        <a:pt x="1366" y="136"/>
                      </a:lnTo>
                      <a:lnTo>
                        <a:pt x="1328" y="113"/>
                      </a:lnTo>
                      <a:lnTo>
                        <a:pt x="1290" y="93"/>
                      </a:lnTo>
                      <a:lnTo>
                        <a:pt x="1250" y="74"/>
                      </a:lnTo>
                      <a:lnTo>
                        <a:pt x="1209" y="56"/>
                      </a:lnTo>
                      <a:lnTo>
                        <a:pt x="1167" y="42"/>
                      </a:lnTo>
                      <a:lnTo>
                        <a:pt x="1124" y="29"/>
                      </a:lnTo>
                      <a:lnTo>
                        <a:pt x="1081" y="19"/>
                      </a:lnTo>
                      <a:lnTo>
                        <a:pt x="1037" y="10"/>
                      </a:lnTo>
                      <a:lnTo>
                        <a:pt x="992" y="5"/>
                      </a:lnTo>
                      <a:lnTo>
                        <a:pt x="946" y="1"/>
                      </a:lnTo>
                      <a:lnTo>
                        <a:pt x="900" y="0"/>
                      </a:lnTo>
                      <a:lnTo>
                        <a:pt x="853" y="1"/>
                      </a:lnTo>
                      <a:lnTo>
                        <a:pt x="807" y="5"/>
                      </a:lnTo>
                      <a:lnTo>
                        <a:pt x="763" y="10"/>
                      </a:lnTo>
                      <a:lnTo>
                        <a:pt x="718" y="19"/>
                      </a:lnTo>
                      <a:lnTo>
                        <a:pt x="675" y="29"/>
                      </a:lnTo>
                      <a:lnTo>
                        <a:pt x="633" y="42"/>
                      </a:lnTo>
                      <a:lnTo>
                        <a:pt x="590" y="56"/>
                      </a:lnTo>
                      <a:lnTo>
                        <a:pt x="549" y="74"/>
                      </a:lnTo>
                      <a:lnTo>
                        <a:pt x="509" y="93"/>
                      </a:lnTo>
                      <a:lnTo>
                        <a:pt x="471" y="113"/>
                      </a:lnTo>
                      <a:lnTo>
                        <a:pt x="433" y="136"/>
                      </a:lnTo>
                      <a:lnTo>
                        <a:pt x="397" y="161"/>
                      </a:lnTo>
                      <a:lnTo>
                        <a:pt x="362" y="187"/>
                      </a:lnTo>
                      <a:lnTo>
                        <a:pt x="327" y="215"/>
                      </a:lnTo>
                      <a:lnTo>
                        <a:pt x="294" y="245"/>
                      </a:lnTo>
                      <a:lnTo>
                        <a:pt x="263" y="276"/>
                      </a:lnTo>
                      <a:lnTo>
                        <a:pt x="234" y="309"/>
                      </a:lnTo>
                      <a:lnTo>
                        <a:pt x="206" y="343"/>
                      </a:lnTo>
                      <a:lnTo>
                        <a:pt x="179" y="378"/>
                      </a:lnTo>
                      <a:lnTo>
                        <a:pt x="154" y="416"/>
                      </a:lnTo>
                      <a:lnTo>
                        <a:pt x="131" y="454"/>
                      </a:lnTo>
                      <a:lnTo>
                        <a:pt x="109" y="494"/>
                      </a:lnTo>
                      <a:lnTo>
                        <a:pt x="89" y="534"/>
                      </a:lnTo>
                      <a:lnTo>
                        <a:pt x="70" y="576"/>
                      </a:lnTo>
                      <a:lnTo>
                        <a:pt x="54" y="619"/>
                      </a:lnTo>
                      <a:lnTo>
                        <a:pt x="40" y="662"/>
                      </a:lnTo>
                      <a:lnTo>
                        <a:pt x="28" y="707"/>
                      </a:lnTo>
                      <a:lnTo>
                        <a:pt x="18" y="752"/>
                      </a:lnTo>
                      <a:lnTo>
                        <a:pt x="10" y="799"/>
                      </a:lnTo>
                      <a:lnTo>
                        <a:pt x="5" y="846"/>
                      </a:lnTo>
                      <a:lnTo>
                        <a:pt x="1" y="894"/>
                      </a:lnTo>
                      <a:lnTo>
                        <a:pt x="0" y="943"/>
                      </a:lnTo>
                      <a:lnTo>
                        <a:pt x="1" y="991"/>
                      </a:lnTo>
                      <a:lnTo>
                        <a:pt x="5" y="1039"/>
                      </a:lnTo>
                      <a:lnTo>
                        <a:pt x="10" y="1086"/>
                      </a:lnTo>
                      <a:lnTo>
                        <a:pt x="18" y="1133"/>
                      </a:lnTo>
                      <a:lnTo>
                        <a:pt x="28" y="1178"/>
                      </a:lnTo>
                      <a:lnTo>
                        <a:pt x="40" y="1222"/>
                      </a:lnTo>
                      <a:lnTo>
                        <a:pt x="54" y="1266"/>
                      </a:lnTo>
                      <a:lnTo>
                        <a:pt x="70" y="1309"/>
                      </a:lnTo>
                      <a:lnTo>
                        <a:pt x="89" y="1350"/>
                      </a:lnTo>
                      <a:lnTo>
                        <a:pt x="109" y="1391"/>
                      </a:lnTo>
                      <a:lnTo>
                        <a:pt x="131" y="1430"/>
                      </a:lnTo>
                      <a:lnTo>
                        <a:pt x="154" y="1469"/>
                      </a:lnTo>
                      <a:lnTo>
                        <a:pt x="179" y="1506"/>
                      </a:lnTo>
                      <a:lnTo>
                        <a:pt x="206" y="1542"/>
                      </a:lnTo>
                      <a:lnTo>
                        <a:pt x="234" y="1575"/>
                      </a:lnTo>
                      <a:lnTo>
                        <a:pt x="263" y="1608"/>
                      </a:lnTo>
                      <a:lnTo>
                        <a:pt x="294" y="1639"/>
                      </a:lnTo>
                      <a:lnTo>
                        <a:pt x="327" y="1669"/>
                      </a:lnTo>
                      <a:lnTo>
                        <a:pt x="362" y="1696"/>
                      </a:lnTo>
                      <a:lnTo>
                        <a:pt x="397" y="1722"/>
                      </a:lnTo>
                      <a:lnTo>
                        <a:pt x="433" y="1748"/>
                      </a:lnTo>
                      <a:lnTo>
                        <a:pt x="471" y="1770"/>
                      </a:lnTo>
                      <a:lnTo>
                        <a:pt x="509" y="1791"/>
                      </a:lnTo>
                      <a:lnTo>
                        <a:pt x="549" y="1810"/>
                      </a:lnTo>
                      <a:lnTo>
                        <a:pt x="590" y="1827"/>
                      </a:lnTo>
                      <a:lnTo>
                        <a:pt x="633" y="1841"/>
                      </a:lnTo>
                      <a:lnTo>
                        <a:pt x="675" y="1854"/>
                      </a:lnTo>
                      <a:lnTo>
                        <a:pt x="718" y="1864"/>
                      </a:lnTo>
                      <a:lnTo>
                        <a:pt x="763" y="1873"/>
                      </a:lnTo>
                      <a:lnTo>
                        <a:pt x="807" y="1878"/>
                      </a:lnTo>
                      <a:lnTo>
                        <a:pt x="853" y="1882"/>
                      </a:lnTo>
                      <a:lnTo>
                        <a:pt x="900" y="1883"/>
                      </a:lnTo>
                      <a:close/>
                    </a:path>
                  </a:pathLst>
                </a:custGeom>
                <a:solidFill>
                  <a:srgbClr val="F2BFB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" name="Freeform 50">
                  <a:extLst>
                    <a:ext uri="{FF2B5EF4-FFF2-40B4-BE49-F238E27FC236}">
                      <a16:creationId xmlns:a16="http://schemas.microsoft.com/office/drawing/2014/main" id="{805D3771-9EAB-4B4C-AE45-4C76D6C49B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34" y="1506"/>
                  <a:ext cx="260" cy="339"/>
                </a:xfrm>
                <a:custGeom>
                  <a:avLst/>
                  <a:gdLst>
                    <a:gd name="T0" fmla="*/ 372 w 153"/>
                    <a:gd name="T1" fmla="*/ 508 h 277"/>
                    <a:gd name="T2" fmla="*/ 450 w 153"/>
                    <a:gd name="T3" fmla="*/ 502 h 277"/>
                    <a:gd name="T4" fmla="*/ 520 w 153"/>
                    <a:gd name="T5" fmla="*/ 488 h 277"/>
                    <a:gd name="T6" fmla="*/ 583 w 153"/>
                    <a:gd name="T7" fmla="*/ 464 h 277"/>
                    <a:gd name="T8" fmla="*/ 644 w 153"/>
                    <a:gd name="T9" fmla="*/ 433 h 277"/>
                    <a:gd name="T10" fmla="*/ 687 w 153"/>
                    <a:gd name="T11" fmla="*/ 395 h 277"/>
                    <a:gd name="T12" fmla="*/ 722 w 153"/>
                    <a:gd name="T13" fmla="*/ 352 h 277"/>
                    <a:gd name="T14" fmla="*/ 743 w 153"/>
                    <a:gd name="T15" fmla="*/ 304 h 277"/>
                    <a:gd name="T16" fmla="*/ 751 w 153"/>
                    <a:gd name="T17" fmla="*/ 253 h 277"/>
                    <a:gd name="T18" fmla="*/ 743 w 153"/>
                    <a:gd name="T19" fmla="*/ 203 h 277"/>
                    <a:gd name="T20" fmla="*/ 722 w 153"/>
                    <a:gd name="T21" fmla="*/ 154 h 277"/>
                    <a:gd name="T22" fmla="*/ 687 w 153"/>
                    <a:gd name="T23" fmla="*/ 113 h 277"/>
                    <a:gd name="T24" fmla="*/ 644 w 153"/>
                    <a:gd name="T25" fmla="*/ 73 h 277"/>
                    <a:gd name="T26" fmla="*/ 583 w 153"/>
                    <a:gd name="T27" fmla="*/ 43 h 277"/>
                    <a:gd name="T28" fmla="*/ 520 w 153"/>
                    <a:gd name="T29" fmla="*/ 20 h 277"/>
                    <a:gd name="T30" fmla="*/ 450 w 153"/>
                    <a:gd name="T31" fmla="*/ 7 h 277"/>
                    <a:gd name="T32" fmla="*/ 372 w 153"/>
                    <a:gd name="T33" fmla="*/ 0 h 277"/>
                    <a:gd name="T34" fmla="*/ 301 w 153"/>
                    <a:gd name="T35" fmla="*/ 7 h 277"/>
                    <a:gd name="T36" fmla="*/ 226 w 153"/>
                    <a:gd name="T37" fmla="*/ 20 h 277"/>
                    <a:gd name="T38" fmla="*/ 161 w 153"/>
                    <a:gd name="T39" fmla="*/ 43 h 277"/>
                    <a:gd name="T40" fmla="*/ 107 w 153"/>
                    <a:gd name="T41" fmla="*/ 73 h 277"/>
                    <a:gd name="T42" fmla="*/ 63 w 153"/>
                    <a:gd name="T43" fmla="*/ 113 h 277"/>
                    <a:gd name="T44" fmla="*/ 29 w 153"/>
                    <a:gd name="T45" fmla="*/ 154 h 277"/>
                    <a:gd name="T46" fmla="*/ 8 w 153"/>
                    <a:gd name="T47" fmla="*/ 203 h 277"/>
                    <a:gd name="T48" fmla="*/ 0 w 153"/>
                    <a:gd name="T49" fmla="*/ 253 h 277"/>
                    <a:gd name="T50" fmla="*/ 8 w 153"/>
                    <a:gd name="T51" fmla="*/ 304 h 277"/>
                    <a:gd name="T52" fmla="*/ 29 w 153"/>
                    <a:gd name="T53" fmla="*/ 352 h 277"/>
                    <a:gd name="T54" fmla="*/ 63 w 153"/>
                    <a:gd name="T55" fmla="*/ 395 h 277"/>
                    <a:gd name="T56" fmla="*/ 107 w 153"/>
                    <a:gd name="T57" fmla="*/ 433 h 277"/>
                    <a:gd name="T58" fmla="*/ 161 w 153"/>
                    <a:gd name="T59" fmla="*/ 464 h 277"/>
                    <a:gd name="T60" fmla="*/ 226 w 153"/>
                    <a:gd name="T61" fmla="*/ 488 h 277"/>
                    <a:gd name="T62" fmla="*/ 301 w 153"/>
                    <a:gd name="T63" fmla="*/ 502 h 277"/>
                    <a:gd name="T64" fmla="*/ 372 w 153"/>
                    <a:gd name="T65" fmla="*/ 508 h 27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53" h="277">
                      <a:moveTo>
                        <a:pt x="76" y="277"/>
                      </a:moveTo>
                      <a:lnTo>
                        <a:pt x="92" y="274"/>
                      </a:lnTo>
                      <a:lnTo>
                        <a:pt x="106" y="266"/>
                      </a:lnTo>
                      <a:lnTo>
                        <a:pt x="119" y="253"/>
                      </a:lnTo>
                      <a:lnTo>
                        <a:pt x="131" y="236"/>
                      </a:lnTo>
                      <a:lnTo>
                        <a:pt x="140" y="216"/>
                      </a:lnTo>
                      <a:lnTo>
                        <a:pt x="147" y="192"/>
                      </a:lnTo>
                      <a:lnTo>
                        <a:pt x="151" y="166"/>
                      </a:lnTo>
                      <a:lnTo>
                        <a:pt x="153" y="138"/>
                      </a:lnTo>
                      <a:lnTo>
                        <a:pt x="151" y="111"/>
                      </a:lnTo>
                      <a:lnTo>
                        <a:pt x="147" y="84"/>
                      </a:lnTo>
                      <a:lnTo>
                        <a:pt x="140" y="61"/>
                      </a:lnTo>
                      <a:lnTo>
                        <a:pt x="131" y="40"/>
                      </a:lnTo>
                      <a:lnTo>
                        <a:pt x="119" y="24"/>
                      </a:lnTo>
                      <a:lnTo>
                        <a:pt x="106" y="11"/>
                      </a:lnTo>
                      <a:lnTo>
                        <a:pt x="92" y="4"/>
                      </a:lnTo>
                      <a:lnTo>
                        <a:pt x="76" y="0"/>
                      </a:lnTo>
                      <a:lnTo>
                        <a:pt x="61" y="4"/>
                      </a:lnTo>
                      <a:lnTo>
                        <a:pt x="46" y="11"/>
                      </a:lnTo>
                      <a:lnTo>
                        <a:pt x="33" y="24"/>
                      </a:lnTo>
                      <a:lnTo>
                        <a:pt x="22" y="40"/>
                      </a:lnTo>
                      <a:lnTo>
                        <a:pt x="13" y="61"/>
                      </a:lnTo>
                      <a:lnTo>
                        <a:pt x="6" y="84"/>
                      </a:lnTo>
                      <a:lnTo>
                        <a:pt x="2" y="111"/>
                      </a:lnTo>
                      <a:lnTo>
                        <a:pt x="0" y="138"/>
                      </a:lnTo>
                      <a:lnTo>
                        <a:pt x="2" y="166"/>
                      </a:lnTo>
                      <a:lnTo>
                        <a:pt x="6" y="192"/>
                      </a:lnTo>
                      <a:lnTo>
                        <a:pt x="13" y="216"/>
                      </a:lnTo>
                      <a:lnTo>
                        <a:pt x="22" y="236"/>
                      </a:lnTo>
                      <a:lnTo>
                        <a:pt x="33" y="253"/>
                      </a:lnTo>
                      <a:lnTo>
                        <a:pt x="46" y="266"/>
                      </a:lnTo>
                      <a:lnTo>
                        <a:pt x="61" y="274"/>
                      </a:lnTo>
                      <a:lnTo>
                        <a:pt x="76" y="27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" name="Freeform 51">
                  <a:extLst>
                    <a:ext uri="{FF2B5EF4-FFF2-40B4-BE49-F238E27FC236}">
                      <a16:creationId xmlns:a16="http://schemas.microsoft.com/office/drawing/2014/main" id="{1F89206E-6D09-A54D-BA44-C280E4ED7C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68" y="1567"/>
                  <a:ext cx="139" cy="174"/>
                </a:xfrm>
                <a:custGeom>
                  <a:avLst/>
                  <a:gdLst>
                    <a:gd name="T0" fmla="*/ 202 w 81"/>
                    <a:gd name="T1" fmla="*/ 247 h 146"/>
                    <a:gd name="T2" fmla="*/ 242 w 81"/>
                    <a:gd name="T3" fmla="*/ 246 h 146"/>
                    <a:gd name="T4" fmla="*/ 283 w 81"/>
                    <a:gd name="T5" fmla="*/ 237 h 146"/>
                    <a:gd name="T6" fmla="*/ 317 w 81"/>
                    <a:gd name="T7" fmla="*/ 225 h 146"/>
                    <a:gd name="T8" fmla="*/ 347 w 81"/>
                    <a:gd name="T9" fmla="*/ 212 h 146"/>
                    <a:gd name="T10" fmla="*/ 374 w 81"/>
                    <a:gd name="T11" fmla="*/ 192 h 146"/>
                    <a:gd name="T12" fmla="*/ 395 w 81"/>
                    <a:gd name="T13" fmla="*/ 170 h 146"/>
                    <a:gd name="T14" fmla="*/ 403 w 81"/>
                    <a:gd name="T15" fmla="*/ 148 h 146"/>
                    <a:gd name="T16" fmla="*/ 410 w 81"/>
                    <a:gd name="T17" fmla="*/ 122 h 146"/>
                    <a:gd name="T18" fmla="*/ 403 w 81"/>
                    <a:gd name="T19" fmla="*/ 97 h 146"/>
                    <a:gd name="T20" fmla="*/ 395 w 81"/>
                    <a:gd name="T21" fmla="*/ 74 h 146"/>
                    <a:gd name="T22" fmla="*/ 374 w 81"/>
                    <a:gd name="T23" fmla="*/ 52 h 146"/>
                    <a:gd name="T24" fmla="*/ 347 w 81"/>
                    <a:gd name="T25" fmla="*/ 36 h 146"/>
                    <a:gd name="T26" fmla="*/ 317 w 81"/>
                    <a:gd name="T27" fmla="*/ 20 h 146"/>
                    <a:gd name="T28" fmla="*/ 283 w 81"/>
                    <a:gd name="T29" fmla="*/ 8 h 146"/>
                    <a:gd name="T30" fmla="*/ 242 w 81"/>
                    <a:gd name="T31" fmla="*/ 1 h 146"/>
                    <a:gd name="T32" fmla="*/ 202 w 81"/>
                    <a:gd name="T33" fmla="*/ 0 h 146"/>
                    <a:gd name="T34" fmla="*/ 161 w 81"/>
                    <a:gd name="T35" fmla="*/ 1 h 146"/>
                    <a:gd name="T36" fmla="*/ 120 w 81"/>
                    <a:gd name="T37" fmla="*/ 8 h 146"/>
                    <a:gd name="T38" fmla="*/ 91 w 81"/>
                    <a:gd name="T39" fmla="*/ 20 h 146"/>
                    <a:gd name="T40" fmla="*/ 62 w 81"/>
                    <a:gd name="T41" fmla="*/ 36 h 146"/>
                    <a:gd name="T42" fmla="*/ 36 w 81"/>
                    <a:gd name="T43" fmla="*/ 52 h 146"/>
                    <a:gd name="T44" fmla="*/ 15 w 81"/>
                    <a:gd name="T45" fmla="*/ 74 h 146"/>
                    <a:gd name="T46" fmla="*/ 5 w 81"/>
                    <a:gd name="T47" fmla="*/ 97 h 146"/>
                    <a:gd name="T48" fmla="*/ 0 w 81"/>
                    <a:gd name="T49" fmla="*/ 122 h 146"/>
                    <a:gd name="T50" fmla="*/ 5 w 81"/>
                    <a:gd name="T51" fmla="*/ 148 h 146"/>
                    <a:gd name="T52" fmla="*/ 15 w 81"/>
                    <a:gd name="T53" fmla="*/ 170 h 146"/>
                    <a:gd name="T54" fmla="*/ 36 w 81"/>
                    <a:gd name="T55" fmla="*/ 192 h 146"/>
                    <a:gd name="T56" fmla="*/ 62 w 81"/>
                    <a:gd name="T57" fmla="*/ 212 h 146"/>
                    <a:gd name="T58" fmla="*/ 91 w 81"/>
                    <a:gd name="T59" fmla="*/ 225 h 146"/>
                    <a:gd name="T60" fmla="*/ 120 w 81"/>
                    <a:gd name="T61" fmla="*/ 237 h 146"/>
                    <a:gd name="T62" fmla="*/ 161 w 81"/>
                    <a:gd name="T63" fmla="*/ 246 h 146"/>
                    <a:gd name="T64" fmla="*/ 202 w 81"/>
                    <a:gd name="T65" fmla="*/ 247 h 14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81" h="146">
                      <a:moveTo>
                        <a:pt x="40" y="146"/>
                      </a:moveTo>
                      <a:lnTo>
                        <a:pt x="48" y="145"/>
                      </a:lnTo>
                      <a:lnTo>
                        <a:pt x="56" y="140"/>
                      </a:lnTo>
                      <a:lnTo>
                        <a:pt x="63" y="133"/>
                      </a:lnTo>
                      <a:lnTo>
                        <a:pt x="69" y="125"/>
                      </a:lnTo>
                      <a:lnTo>
                        <a:pt x="74" y="113"/>
                      </a:lnTo>
                      <a:lnTo>
                        <a:pt x="78" y="101"/>
                      </a:lnTo>
                      <a:lnTo>
                        <a:pt x="80" y="87"/>
                      </a:lnTo>
                      <a:lnTo>
                        <a:pt x="81" y="72"/>
                      </a:lnTo>
                      <a:lnTo>
                        <a:pt x="80" y="57"/>
                      </a:lnTo>
                      <a:lnTo>
                        <a:pt x="78" y="44"/>
                      </a:lnTo>
                      <a:lnTo>
                        <a:pt x="74" y="31"/>
                      </a:lnTo>
                      <a:lnTo>
                        <a:pt x="69" y="21"/>
                      </a:lnTo>
                      <a:lnTo>
                        <a:pt x="63" y="12"/>
                      </a:lnTo>
                      <a:lnTo>
                        <a:pt x="56" y="5"/>
                      </a:lnTo>
                      <a:lnTo>
                        <a:pt x="48" y="1"/>
                      </a:lnTo>
                      <a:lnTo>
                        <a:pt x="40" y="0"/>
                      </a:lnTo>
                      <a:lnTo>
                        <a:pt x="32" y="1"/>
                      </a:lnTo>
                      <a:lnTo>
                        <a:pt x="24" y="5"/>
                      </a:lnTo>
                      <a:lnTo>
                        <a:pt x="18" y="12"/>
                      </a:lnTo>
                      <a:lnTo>
                        <a:pt x="12" y="21"/>
                      </a:lnTo>
                      <a:lnTo>
                        <a:pt x="7" y="31"/>
                      </a:lnTo>
                      <a:lnTo>
                        <a:pt x="3" y="44"/>
                      </a:lnTo>
                      <a:lnTo>
                        <a:pt x="1" y="57"/>
                      </a:lnTo>
                      <a:lnTo>
                        <a:pt x="0" y="72"/>
                      </a:lnTo>
                      <a:lnTo>
                        <a:pt x="1" y="87"/>
                      </a:lnTo>
                      <a:lnTo>
                        <a:pt x="3" y="101"/>
                      </a:lnTo>
                      <a:lnTo>
                        <a:pt x="7" y="113"/>
                      </a:lnTo>
                      <a:lnTo>
                        <a:pt x="12" y="125"/>
                      </a:lnTo>
                      <a:lnTo>
                        <a:pt x="18" y="133"/>
                      </a:lnTo>
                      <a:lnTo>
                        <a:pt x="24" y="140"/>
                      </a:lnTo>
                      <a:lnTo>
                        <a:pt x="32" y="145"/>
                      </a:lnTo>
                      <a:lnTo>
                        <a:pt x="40" y="1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" name="Freeform 52">
                  <a:extLst>
                    <a:ext uri="{FF2B5EF4-FFF2-40B4-BE49-F238E27FC236}">
                      <a16:creationId xmlns:a16="http://schemas.microsoft.com/office/drawing/2014/main" id="{AB68AC36-F194-D244-A331-00FD78337D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8" y="1506"/>
                  <a:ext cx="261" cy="339"/>
                </a:xfrm>
                <a:custGeom>
                  <a:avLst/>
                  <a:gdLst>
                    <a:gd name="T0" fmla="*/ 380 w 153"/>
                    <a:gd name="T1" fmla="*/ 508 h 277"/>
                    <a:gd name="T2" fmla="*/ 457 w 153"/>
                    <a:gd name="T3" fmla="*/ 502 h 277"/>
                    <a:gd name="T4" fmla="*/ 532 w 153"/>
                    <a:gd name="T5" fmla="*/ 488 h 277"/>
                    <a:gd name="T6" fmla="*/ 597 w 153"/>
                    <a:gd name="T7" fmla="*/ 464 h 277"/>
                    <a:gd name="T8" fmla="*/ 648 w 153"/>
                    <a:gd name="T9" fmla="*/ 433 h 277"/>
                    <a:gd name="T10" fmla="*/ 696 w 153"/>
                    <a:gd name="T11" fmla="*/ 395 h 277"/>
                    <a:gd name="T12" fmla="*/ 730 w 153"/>
                    <a:gd name="T13" fmla="*/ 352 h 277"/>
                    <a:gd name="T14" fmla="*/ 751 w 153"/>
                    <a:gd name="T15" fmla="*/ 304 h 277"/>
                    <a:gd name="T16" fmla="*/ 759 w 153"/>
                    <a:gd name="T17" fmla="*/ 253 h 277"/>
                    <a:gd name="T18" fmla="*/ 751 w 153"/>
                    <a:gd name="T19" fmla="*/ 203 h 277"/>
                    <a:gd name="T20" fmla="*/ 730 w 153"/>
                    <a:gd name="T21" fmla="*/ 154 h 277"/>
                    <a:gd name="T22" fmla="*/ 696 w 153"/>
                    <a:gd name="T23" fmla="*/ 113 h 277"/>
                    <a:gd name="T24" fmla="*/ 648 w 153"/>
                    <a:gd name="T25" fmla="*/ 73 h 277"/>
                    <a:gd name="T26" fmla="*/ 597 w 153"/>
                    <a:gd name="T27" fmla="*/ 43 h 277"/>
                    <a:gd name="T28" fmla="*/ 532 w 153"/>
                    <a:gd name="T29" fmla="*/ 20 h 277"/>
                    <a:gd name="T30" fmla="*/ 457 w 153"/>
                    <a:gd name="T31" fmla="*/ 7 h 277"/>
                    <a:gd name="T32" fmla="*/ 380 w 153"/>
                    <a:gd name="T33" fmla="*/ 0 h 277"/>
                    <a:gd name="T34" fmla="*/ 302 w 153"/>
                    <a:gd name="T35" fmla="*/ 7 h 277"/>
                    <a:gd name="T36" fmla="*/ 232 w 153"/>
                    <a:gd name="T37" fmla="*/ 20 h 277"/>
                    <a:gd name="T38" fmla="*/ 169 w 153"/>
                    <a:gd name="T39" fmla="*/ 43 h 277"/>
                    <a:gd name="T40" fmla="*/ 111 w 153"/>
                    <a:gd name="T41" fmla="*/ 73 h 277"/>
                    <a:gd name="T42" fmla="*/ 65 w 153"/>
                    <a:gd name="T43" fmla="*/ 113 h 277"/>
                    <a:gd name="T44" fmla="*/ 29 w 153"/>
                    <a:gd name="T45" fmla="*/ 154 h 277"/>
                    <a:gd name="T46" fmla="*/ 9 w 153"/>
                    <a:gd name="T47" fmla="*/ 203 h 277"/>
                    <a:gd name="T48" fmla="*/ 0 w 153"/>
                    <a:gd name="T49" fmla="*/ 253 h 277"/>
                    <a:gd name="T50" fmla="*/ 9 w 153"/>
                    <a:gd name="T51" fmla="*/ 304 h 277"/>
                    <a:gd name="T52" fmla="*/ 29 w 153"/>
                    <a:gd name="T53" fmla="*/ 352 h 277"/>
                    <a:gd name="T54" fmla="*/ 65 w 153"/>
                    <a:gd name="T55" fmla="*/ 395 h 277"/>
                    <a:gd name="T56" fmla="*/ 111 w 153"/>
                    <a:gd name="T57" fmla="*/ 433 h 277"/>
                    <a:gd name="T58" fmla="*/ 169 w 153"/>
                    <a:gd name="T59" fmla="*/ 464 h 277"/>
                    <a:gd name="T60" fmla="*/ 232 w 153"/>
                    <a:gd name="T61" fmla="*/ 488 h 277"/>
                    <a:gd name="T62" fmla="*/ 302 w 153"/>
                    <a:gd name="T63" fmla="*/ 502 h 277"/>
                    <a:gd name="T64" fmla="*/ 380 w 153"/>
                    <a:gd name="T65" fmla="*/ 508 h 27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53" h="277">
                      <a:moveTo>
                        <a:pt x="77" y="277"/>
                      </a:moveTo>
                      <a:lnTo>
                        <a:pt x="92" y="274"/>
                      </a:lnTo>
                      <a:lnTo>
                        <a:pt x="107" y="266"/>
                      </a:lnTo>
                      <a:lnTo>
                        <a:pt x="120" y="253"/>
                      </a:lnTo>
                      <a:lnTo>
                        <a:pt x="131" y="236"/>
                      </a:lnTo>
                      <a:lnTo>
                        <a:pt x="140" y="216"/>
                      </a:lnTo>
                      <a:lnTo>
                        <a:pt x="147" y="192"/>
                      </a:lnTo>
                      <a:lnTo>
                        <a:pt x="151" y="166"/>
                      </a:lnTo>
                      <a:lnTo>
                        <a:pt x="153" y="138"/>
                      </a:lnTo>
                      <a:lnTo>
                        <a:pt x="151" y="111"/>
                      </a:lnTo>
                      <a:lnTo>
                        <a:pt x="147" y="84"/>
                      </a:lnTo>
                      <a:lnTo>
                        <a:pt x="140" y="61"/>
                      </a:lnTo>
                      <a:lnTo>
                        <a:pt x="131" y="40"/>
                      </a:lnTo>
                      <a:lnTo>
                        <a:pt x="120" y="24"/>
                      </a:lnTo>
                      <a:lnTo>
                        <a:pt x="107" y="11"/>
                      </a:lnTo>
                      <a:lnTo>
                        <a:pt x="92" y="4"/>
                      </a:lnTo>
                      <a:lnTo>
                        <a:pt x="77" y="0"/>
                      </a:lnTo>
                      <a:lnTo>
                        <a:pt x="61" y="4"/>
                      </a:lnTo>
                      <a:lnTo>
                        <a:pt x="47" y="11"/>
                      </a:lnTo>
                      <a:lnTo>
                        <a:pt x="34" y="24"/>
                      </a:lnTo>
                      <a:lnTo>
                        <a:pt x="22" y="40"/>
                      </a:lnTo>
                      <a:lnTo>
                        <a:pt x="13" y="61"/>
                      </a:lnTo>
                      <a:lnTo>
                        <a:pt x="6" y="84"/>
                      </a:lnTo>
                      <a:lnTo>
                        <a:pt x="2" y="111"/>
                      </a:lnTo>
                      <a:lnTo>
                        <a:pt x="0" y="138"/>
                      </a:lnTo>
                      <a:lnTo>
                        <a:pt x="2" y="166"/>
                      </a:lnTo>
                      <a:lnTo>
                        <a:pt x="6" y="192"/>
                      </a:lnTo>
                      <a:lnTo>
                        <a:pt x="13" y="216"/>
                      </a:lnTo>
                      <a:lnTo>
                        <a:pt x="22" y="236"/>
                      </a:lnTo>
                      <a:lnTo>
                        <a:pt x="34" y="253"/>
                      </a:lnTo>
                      <a:lnTo>
                        <a:pt x="47" y="266"/>
                      </a:lnTo>
                      <a:lnTo>
                        <a:pt x="61" y="274"/>
                      </a:lnTo>
                      <a:lnTo>
                        <a:pt x="77" y="27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" name="Freeform 53">
                  <a:extLst>
                    <a:ext uri="{FF2B5EF4-FFF2-40B4-BE49-F238E27FC236}">
                      <a16:creationId xmlns:a16="http://schemas.microsoft.com/office/drawing/2014/main" id="{BF7C8637-1FEF-3844-964F-8873F8D700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82" y="1567"/>
                  <a:ext cx="139" cy="174"/>
                </a:xfrm>
                <a:custGeom>
                  <a:avLst/>
                  <a:gdLst>
                    <a:gd name="T0" fmla="*/ 202 w 82"/>
                    <a:gd name="T1" fmla="*/ 247 h 146"/>
                    <a:gd name="T2" fmla="*/ 239 w 82"/>
                    <a:gd name="T3" fmla="*/ 246 h 146"/>
                    <a:gd name="T4" fmla="*/ 278 w 82"/>
                    <a:gd name="T5" fmla="*/ 237 h 146"/>
                    <a:gd name="T6" fmla="*/ 310 w 82"/>
                    <a:gd name="T7" fmla="*/ 225 h 146"/>
                    <a:gd name="T8" fmla="*/ 342 w 82"/>
                    <a:gd name="T9" fmla="*/ 212 h 146"/>
                    <a:gd name="T10" fmla="*/ 364 w 82"/>
                    <a:gd name="T11" fmla="*/ 192 h 146"/>
                    <a:gd name="T12" fmla="*/ 385 w 82"/>
                    <a:gd name="T13" fmla="*/ 170 h 146"/>
                    <a:gd name="T14" fmla="*/ 393 w 82"/>
                    <a:gd name="T15" fmla="*/ 148 h 146"/>
                    <a:gd name="T16" fmla="*/ 400 w 82"/>
                    <a:gd name="T17" fmla="*/ 122 h 146"/>
                    <a:gd name="T18" fmla="*/ 393 w 82"/>
                    <a:gd name="T19" fmla="*/ 97 h 146"/>
                    <a:gd name="T20" fmla="*/ 385 w 82"/>
                    <a:gd name="T21" fmla="*/ 74 h 146"/>
                    <a:gd name="T22" fmla="*/ 364 w 82"/>
                    <a:gd name="T23" fmla="*/ 52 h 146"/>
                    <a:gd name="T24" fmla="*/ 342 w 82"/>
                    <a:gd name="T25" fmla="*/ 36 h 146"/>
                    <a:gd name="T26" fmla="*/ 310 w 82"/>
                    <a:gd name="T27" fmla="*/ 20 h 146"/>
                    <a:gd name="T28" fmla="*/ 278 w 82"/>
                    <a:gd name="T29" fmla="*/ 8 h 146"/>
                    <a:gd name="T30" fmla="*/ 239 w 82"/>
                    <a:gd name="T31" fmla="*/ 1 h 146"/>
                    <a:gd name="T32" fmla="*/ 202 w 82"/>
                    <a:gd name="T33" fmla="*/ 0 h 146"/>
                    <a:gd name="T34" fmla="*/ 161 w 82"/>
                    <a:gd name="T35" fmla="*/ 1 h 146"/>
                    <a:gd name="T36" fmla="*/ 120 w 82"/>
                    <a:gd name="T37" fmla="*/ 8 h 146"/>
                    <a:gd name="T38" fmla="*/ 90 w 82"/>
                    <a:gd name="T39" fmla="*/ 20 h 146"/>
                    <a:gd name="T40" fmla="*/ 58 w 82"/>
                    <a:gd name="T41" fmla="*/ 36 h 146"/>
                    <a:gd name="T42" fmla="*/ 34 w 82"/>
                    <a:gd name="T43" fmla="*/ 52 h 146"/>
                    <a:gd name="T44" fmla="*/ 14 w 82"/>
                    <a:gd name="T45" fmla="*/ 74 h 146"/>
                    <a:gd name="T46" fmla="*/ 5 w 82"/>
                    <a:gd name="T47" fmla="*/ 97 h 146"/>
                    <a:gd name="T48" fmla="*/ 0 w 82"/>
                    <a:gd name="T49" fmla="*/ 122 h 146"/>
                    <a:gd name="T50" fmla="*/ 5 w 82"/>
                    <a:gd name="T51" fmla="*/ 148 h 146"/>
                    <a:gd name="T52" fmla="*/ 14 w 82"/>
                    <a:gd name="T53" fmla="*/ 170 h 146"/>
                    <a:gd name="T54" fmla="*/ 34 w 82"/>
                    <a:gd name="T55" fmla="*/ 192 h 146"/>
                    <a:gd name="T56" fmla="*/ 58 w 82"/>
                    <a:gd name="T57" fmla="*/ 212 h 146"/>
                    <a:gd name="T58" fmla="*/ 90 w 82"/>
                    <a:gd name="T59" fmla="*/ 225 h 146"/>
                    <a:gd name="T60" fmla="*/ 120 w 82"/>
                    <a:gd name="T61" fmla="*/ 237 h 146"/>
                    <a:gd name="T62" fmla="*/ 161 w 82"/>
                    <a:gd name="T63" fmla="*/ 246 h 146"/>
                    <a:gd name="T64" fmla="*/ 202 w 82"/>
                    <a:gd name="T65" fmla="*/ 247 h 14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82" h="146">
                      <a:moveTo>
                        <a:pt x="41" y="146"/>
                      </a:moveTo>
                      <a:lnTo>
                        <a:pt x="49" y="145"/>
                      </a:lnTo>
                      <a:lnTo>
                        <a:pt x="57" y="140"/>
                      </a:lnTo>
                      <a:lnTo>
                        <a:pt x="64" y="133"/>
                      </a:lnTo>
                      <a:lnTo>
                        <a:pt x="70" y="125"/>
                      </a:lnTo>
                      <a:lnTo>
                        <a:pt x="75" y="113"/>
                      </a:lnTo>
                      <a:lnTo>
                        <a:pt x="79" y="101"/>
                      </a:lnTo>
                      <a:lnTo>
                        <a:pt x="81" y="87"/>
                      </a:lnTo>
                      <a:lnTo>
                        <a:pt x="82" y="72"/>
                      </a:lnTo>
                      <a:lnTo>
                        <a:pt x="81" y="57"/>
                      </a:lnTo>
                      <a:lnTo>
                        <a:pt x="79" y="44"/>
                      </a:lnTo>
                      <a:lnTo>
                        <a:pt x="75" y="31"/>
                      </a:lnTo>
                      <a:lnTo>
                        <a:pt x="70" y="21"/>
                      </a:lnTo>
                      <a:lnTo>
                        <a:pt x="64" y="12"/>
                      </a:lnTo>
                      <a:lnTo>
                        <a:pt x="57" y="5"/>
                      </a:lnTo>
                      <a:lnTo>
                        <a:pt x="49" y="1"/>
                      </a:lnTo>
                      <a:lnTo>
                        <a:pt x="41" y="0"/>
                      </a:lnTo>
                      <a:lnTo>
                        <a:pt x="33" y="1"/>
                      </a:lnTo>
                      <a:lnTo>
                        <a:pt x="25" y="5"/>
                      </a:lnTo>
                      <a:lnTo>
                        <a:pt x="18" y="12"/>
                      </a:lnTo>
                      <a:lnTo>
                        <a:pt x="12" y="21"/>
                      </a:lnTo>
                      <a:lnTo>
                        <a:pt x="7" y="31"/>
                      </a:lnTo>
                      <a:lnTo>
                        <a:pt x="3" y="44"/>
                      </a:lnTo>
                      <a:lnTo>
                        <a:pt x="1" y="57"/>
                      </a:lnTo>
                      <a:lnTo>
                        <a:pt x="0" y="72"/>
                      </a:lnTo>
                      <a:lnTo>
                        <a:pt x="1" y="87"/>
                      </a:lnTo>
                      <a:lnTo>
                        <a:pt x="3" y="101"/>
                      </a:lnTo>
                      <a:lnTo>
                        <a:pt x="7" y="113"/>
                      </a:lnTo>
                      <a:lnTo>
                        <a:pt x="12" y="125"/>
                      </a:lnTo>
                      <a:lnTo>
                        <a:pt x="18" y="133"/>
                      </a:lnTo>
                      <a:lnTo>
                        <a:pt x="25" y="140"/>
                      </a:lnTo>
                      <a:lnTo>
                        <a:pt x="33" y="145"/>
                      </a:lnTo>
                      <a:lnTo>
                        <a:pt x="41" y="1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" name="Freeform 54">
                  <a:extLst>
                    <a:ext uri="{FF2B5EF4-FFF2-40B4-BE49-F238E27FC236}">
                      <a16:creationId xmlns:a16="http://schemas.microsoft.com/office/drawing/2014/main" id="{C81675CA-F90E-744C-98C6-2CED8608D3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7" y="1350"/>
                  <a:ext cx="504" cy="243"/>
                </a:xfrm>
                <a:custGeom>
                  <a:avLst/>
                  <a:gdLst>
                    <a:gd name="T0" fmla="*/ 65 w 286"/>
                    <a:gd name="T1" fmla="*/ 279 h 194"/>
                    <a:gd name="T2" fmla="*/ 99 w 286"/>
                    <a:gd name="T3" fmla="*/ 279 h 194"/>
                    <a:gd name="T4" fmla="*/ 130 w 286"/>
                    <a:gd name="T5" fmla="*/ 274 h 194"/>
                    <a:gd name="T6" fmla="*/ 152 w 286"/>
                    <a:gd name="T7" fmla="*/ 267 h 194"/>
                    <a:gd name="T8" fmla="*/ 171 w 286"/>
                    <a:gd name="T9" fmla="*/ 257 h 194"/>
                    <a:gd name="T10" fmla="*/ 215 w 286"/>
                    <a:gd name="T11" fmla="*/ 217 h 194"/>
                    <a:gd name="T12" fmla="*/ 268 w 286"/>
                    <a:gd name="T13" fmla="*/ 180 h 194"/>
                    <a:gd name="T14" fmla="*/ 338 w 286"/>
                    <a:gd name="T15" fmla="*/ 154 h 194"/>
                    <a:gd name="T16" fmla="*/ 416 w 286"/>
                    <a:gd name="T17" fmla="*/ 133 h 194"/>
                    <a:gd name="T18" fmla="*/ 497 w 286"/>
                    <a:gd name="T19" fmla="*/ 118 h 194"/>
                    <a:gd name="T20" fmla="*/ 587 w 286"/>
                    <a:gd name="T21" fmla="*/ 110 h 194"/>
                    <a:gd name="T22" fmla="*/ 673 w 286"/>
                    <a:gd name="T23" fmla="*/ 106 h 194"/>
                    <a:gd name="T24" fmla="*/ 754 w 286"/>
                    <a:gd name="T25" fmla="*/ 106 h 194"/>
                    <a:gd name="T26" fmla="*/ 863 w 286"/>
                    <a:gd name="T27" fmla="*/ 111 h 194"/>
                    <a:gd name="T28" fmla="*/ 969 w 286"/>
                    <a:gd name="T29" fmla="*/ 125 h 194"/>
                    <a:gd name="T30" fmla="*/ 1068 w 286"/>
                    <a:gd name="T31" fmla="*/ 145 h 194"/>
                    <a:gd name="T32" fmla="*/ 1165 w 286"/>
                    <a:gd name="T33" fmla="*/ 172 h 194"/>
                    <a:gd name="T34" fmla="*/ 1242 w 286"/>
                    <a:gd name="T35" fmla="*/ 207 h 194"/>
                    <a:gd name="T36" fmla="*/ 1313 w 286"/>
                    <a:gd name="T37" fmla="*/ 248 h 194"/>
                    <a:gd name="T38" fmla="*/ 1364 w 286"/>
                    <a:gd name="T39" fmla="*/ 297 h 194"/>
                    <a:gd name="T40" fmla="*/ 1390 w 286"/>
                    <a:gd name="T41" fmla="*/ 352 h 194"/>
                    <a:gd name="T42" fmla="*/ 1401 w 286"/>
                    <a:gd name="T43" fmla="*/ 365 h 194"/>
                    <a:gd name="T44" fmla="*/ 1422 w 286"/>
                    <a:gd name="T45" fmla="*/ 375 h 194"/>
                    <a:gd name="T46" fmla="*/ 1450 w 286"/>
                    <a:gd name="T47" fmla="*/ 380 h 194"/>
                    <a:gd name="T48" fmla="*/ 1484 w 286"/>
                    <a:gd name="T49" fmla="*/ 381 h 194"/>
                    <a:gd name="T50" fmla="*/ 1521 w 286"/>
                    <a:gd name="T51" fmla="*/ 377 h 194"/>
                    <a:gd name="T52" fmla="*/ 1544 w 286"/>
                    <a:gd name="T53" fmla="*/ 367 h 194"/>
                    <a:gd name="T54" fmla="*/ 1560 w 286"/>
                    <a:gd name="T55" fmla="*/ 358 h 194"/>
                    <a:gd name="T56" fmla="*/ 1565 w 286"/>
                    <a:gd name="T57" fmla="*/ 346 h 194"/>
                    <a:gd name="T58" fmla="*/ 1528 w 286"/>
                    <a:gd name="T59" fmla="*/ 274 h 194"/>
                    <a:gd name="T60" fmla="*/ 1463 w 286"/>
                    <a:gd name="T61" fmla="*/ 210 h 194"/>
                    <a:gd name="T62" fmla="*/ 1373 w 286"/>
                    <a:gd name="T63" fmla="*/ 155 h 194"/>
                    <a:gd name="T64" fmla="*/ 1276 w 286"/>
                    <a:gd name="T65" fmla="*/ 104 h 194"/>
                    <a:gd name="T66" fmla="*/ 1156 w 286"/>
                    <a:gd name="T67" fmla="*/ 64 h 194"/>
                    <a:gd name="T68" fmla="*/ 1027 w 286"/>
                    <a:gd name="T69" fmla="*/ 31 h 194"/>
                    <a:gd name="T70" fmla="*/ 904 w 286"/>
                    <a:gd name="T71" fmla="*/ 13 h 194"/>
                    <a:gd name="T72" fmla="*/ 770 w 286"/>
                    <a:gd name="T73" fmla="*/ 0 h 194"/>
                    <a:gd name="T74" fmla="*/ 633 w 286"/>
                    <a:gd name="T75" fmla="*/ 1 h 194"/>
                    <a:gd name="T76" fmla="*/ 509 w 286"/>
                    <a:gd name="T77" fmla="*/ 16 h 194"/>
                    <a:gd name="T78" fmla="*/ 395 w 286"/>
                    <a:gd name="T79" fmla="*/ 36 h 194"/>
                    <a:gd name="T80" fmla="*/ 285 w 286"/>
                    <a:gd name="T81" fmla="*/ 68 h 194"/>
                    <a:gd name="T82" fmla="*/ 192 w 286"/>
                    <a:gd name="T83" fmla="*/ 104 h 194"/>
                    <a:gd name="T84" fmla="*/ 115 w 286"/>
                    <a:gd name="T85" fmla="*/ 145 h 194"/>
                    <a:gd name="T86" fmla="*/ 49 w 286"/>
                    <a:gd name="T87" fmla="*/ 192 h 194"/>
                    <a:gd name="T88" fmla="*/ 0 w 286"/>
                    <a:gd name="T89" fmla="*/ 240 h 194"/>
                    <a:gd name="T90" fmla="*/ 0 w 286"/>
                    <a:gd name="T91" fmla="*/ 240 h 194"/>
                    <a:gd name="T92" fmla="*/ 0 w 286"/>
                    <a:gd name="T93" fmla="*/ 251 h 194"/>
                    <a:gd name="T94" fmla="*/ 12 w 286"/>
                    <a:gd name="T95" fmla="*/ 263 h 194"/>
                    <a:gd name="T96" fmla="*/ 37 w 286"/>
                    <a:gd name="T97" fmla="*/ 273 h 194"/>
                    <a:gd name="T98" fmla="*/ 65 w 286"/>
                    <a:gd name="T99" fmla="*/ 279 h 194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286" h="194">
                      <a:moveTo>
                        <a:pt x="12" y="142"/>
                      </a:moveTo>
                      <a:lnTo>
                        <a:pt x="18" y="142"/>
                      </a:lnTo>
                      <a:lnTo>
                        <a:pt x="24" y="140"/>
                      </a:lnTo>
                      <a:lnTo>
                        <a:pt x="28" y="136"/>
                      </a:lnTo>
                      <a:lnTo>
                        <a:pt x="31" y="131"/>
                      </a:lnTo>
                      <a:lnTo>
                        <a:pt x="39" y="110"/>
                      </a:lnTo>
                      <a:lnTo>
                        <a:pt x="49" y="92"/>
                      </a:lnTo>
                      <a:lnTo>
                        <a:pt x="62" y="78"/>
                      </a:lnTo>
                      <a:lnTo>
                        <a:pt x="76" y="68"/>
                      </a:lnTo>
                      <a:lnTo>
                        <a:pt x="91" y="60"/>
                      </a:lnTo>
                      <a:lnTo>
                        <a:pt x="107" y="56"/>
                      </a:lnTo>
                      <a:lnTo>
                        <a:pt x="123" y="54"/>
                      </a:lnTo>
                      <a:lnTo>
                        <a:pt x="138" y="54"/>
                      </a:lnTo>
                      <a:lnTo>
                        <a:pt x="158" y="57"/>
                      </a:lnTo>
                      <a:lnTo>
                        <a:pt x="177" y="64"/>
                      </a:lnTo>
                      <a:lnTo>
                        <a:pt x="195" y="74"/>
                      </a:lnTo>
                      <a:lnTo>
                        <a:pt x="213" y="87"/>
                      </a:lnTo>
                      <a:lnTo>
                        <a:pt x="227" y="105"/>
                      </a:lnTo>
                      <a:lnTo>
                        <a:pt x="240" y="126"/>
                      </a:lnTo>
                      <a:lnTo>
                        <a:pt x="249" y="151"/>
                      </a:lnTo>
                      <a:lnTo>
                        <a:pt x="254" y="179"/>
                      </a:lnTo>
                      <a:lnTo>
                        <a:pt x="256" y="185"/>
                      </a:lnTo>
                      <a:lnTo>
                        <a:pt x="260" y="191"/>
                      </a:lnTo>
                      <a:lnTo>
                        <a:pt x="265" y="193"/>
                      </a:lnTo>
                      <a:lnTo>
                        <a:pt x="271" y="194"/>
                      </a:lnTo>
                      <a:lnTo>
                        <a:pt x="278" y="192"/>
                      </a:lnTo>
                      <a:lnTo>
                        <a:pt x="282" y="187"/>
                      </a:lnTo>
                      <a:lnTo>
                        <a:pt x="285" y="182"/>
                      </a:lnTo>
                      <a:lnTo>
                        <a:pt x="286" y="176"/>
                      </a:lnTo>
                      <a:lnTo>
                        <a:pt x="279" y="140"/>
                      </a:lnTo>
                      <a:lnTo>
                        <a:pt x="267" y="107"/>
                      </a:lnTo>
                      <a:lnTo>
                        <a:pt x="251" y="79"/>
                      </a:lnTo>
                      <a:lnTo>
                        <a:pt x="233" y="53"/>
                      </a:lnTo>
                      <a:lnTo>
                        <a:pt x="211" y="33"/>
                      </a:lnTo>
                      <a:lnTo>
                        <a:pt x="188" y="16"/>
                      </a:lnTo>
                      <a:lnTo>
                        <a:pt x="165" y="6"/>
                      </a:lnTo>
                      <a:lnTo>
                        <a:pt x="141" y="0"/>
                      </a:lnTo>
                      <a:lnTo>
                        <a:pt x="116" y="1"/>
                      </a:lnTo>
                      <a:lnTo>
                        <a:pt x="93" y="8"/>
                      </a:lnTo>
                      <a:lnTo>
                        <a:pt x="72" y="18"/>
                      </a:lnTo>
                      <a:lnTo>
                        <a:pt x="52" y="34"/>
                      </a:lnTo>
                      <a:lnTo>
                        <a:pt x="35" y="53"/>
                      </a:lnTo>
                      <a:lnTo>
                        <a:pt x="21" y="74"/>
                      </a:lnTo>
                      <a:lnTo>
                        <a:pt x="9" y="97"/>
                      </a:lnTo>
                      <a:lnTo>
                        <a:pt x="0" y="122"/>
                      </a:lnTo>
                      <a:lnTo>
                        <a:pt x="0" y="128"/>
                      </a:lnTo>
                      <a:lnTo>
                        <a:pt x="2" y="134"/>
                      </a:lnTo>
                      <a:lnTo>
                        <a:pt x="7" y="139"/>
                      </a:lnTo>
                      <a:lnTo>
                        <a:pt x="12" y="14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" name="Freeform 55">
                  <a:extLst>
                    <a:ext uri="{FF2B5EF4-FFF2-40B4-BE49-F238E27FC236}">
                      <a16:creationId xmlns:a16="http://schemas.microsoft.com/office/drawing/2014/main" id="{B43B5C1B-7B60-3A4D-B13A-E5220BC1F5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3255" y="924"/>
                  <a:ext cx="513" cy="182"/>
                </a:xfrm>
                <a:custGeom>
                  <a:avLst/>
                  <a:gdLst>
                    <a:gd name="T0" fmla="*/ 94 w 296"/>
                    <a:gd name="T1" fmla="*/ 246 h 147"/>
                    <a:gd name="T2" fmla="*/ 135 w 296"/>
                    <a:gd name="T3" fmla="*/ 245 h 147"/>
                    <a:gd name="T4" fmla="*/ 165 w 296"/>
                    <a:gd name="T5" fmla="*/ 238 h 147"/>
                    <a:gd name="T6" fmla="*/ 192 w 296"/>
                    <a:gd name="T7" fmla="*/ 225 h 147"/>
                    <a:gd name="T8" fmla="*/ 205 w 296"/>
                    <a:gd name="T9" fmla="*/ 210 h 147"/>
                    <a:gd name="T10" fmla="*/ 220 w 296"/>
                    <a:gd name="T11" fmla="*/ 181 h 147"/>
                    <a:gd name="T12" fmla="*/ 243 w 296"/>
                    <a:gd name="T13" fmla="*/ 156 h 147"/>
                    <a:gd name="T14" fmla="*/ 286 w 296"/>
                    <a:gd name="T15" fmla="*/ 134 h 147"/>
                    <a:gd name="T16" fmla="*/ 340 w 296"/>
                    <a:gd name="T17" fmla="*/ 116 h 147"/>
                    <a:gd name="T18" fmla="*/ 400 w 296"/>
                    <a:gd name="T19" fmla="*/ 102 h 147"/>
                    <a:gd name="T20" fmla="*/ 463 w 296"/>
                    <a:gd name="T21" fmla="*/ 89 h 147"/>
                    <a:gd name="T22" fmla="*/ 532 w 296"/>
                    <a:gd name="T23" fmla="*/ 82 h 147"/>
                    <a:gd name="T24" fmla="*/ 603 w 296"/>
                    <a:gd name="T25" fmla="*/ 78 h 147"/>
                    <a:gd name="T26" fmla="*/ 712 w 296"/>
                    <a:gd name="T27" fmla="*/ 77 h 147"/>
                    <a:gd name="T28" fmla="*/ 828 w 296"/>
                    <a:gd name="T29" fmla="*/ 82 h 147"/>
                    <a:gd name="T30" fmla="*/ 938 w 296"/>
                    <a:gd name="T31" fmla="*/ 94 h 147"/>
                    <a:gd name="T32" fmla="*/ 1042 w 296"/>
                    <a:gd name="T33" fmla="*/ 111 h 147"/>
                    <a:gd name="T34" fmla="*/ 1142 w 296"/>
                    <a:gd name="T35" fmla="*/ 135 h 147"/>
                    <a:gd name="T36" fmla="*/ 1229 w 296"/>
                    <a:gd name="T37" fmla="*/ 167 h 147"/>
                    <a:gd name="T38" fmla="*/ 1298 w 296"/>
                    <a:gd name="T39" fmla="*/ 206 h 147"/>
                    <a:gd name="T40" fmla="*/ 1343 w 296"/>
                    <a:gd name="T41" fmla="*/ 250 h 147"/>
                    <a:gd name="T42" fmla="*/ 1357 w 296"/>
                    <a:gd name="T43" fmla="*/ 264 h 147"/>
                    <a:gd name="T44" fmla="*/ 1390 w 296"/>
                    <a:gd name="T45" fmla="*/ 272 h 147"/>
                    <a:gd name="T46" fmla="*/ 1426 w 296"/>
                    <a:gd name="T47" fmla="*/ 279 h 147"/>
                    <a:gd name="T48" fmla="*/ 1468 w 296"/>
                    <a:gd name="T49" fmla="*/ 277 h 147"/>
                    <a:gd name="T50" fmla="*/ 1504 w 296"/>
                    <a:gd name="T51" fmla="*/ 270 h 147"/>
                    <a:gd name="T52" fmla="*/ 1525 w 296"/>
                    <a:gd name="T53" fmla="*/ 258 h 147"/>
                    <a:gd name="T54" fmla="*/ 1541 w 296"/>
                    <a:gd name="T55" fmla="*/ 245 h 147"/>
                    <a:gd name="T56" fmla="*/ 1536 w 296"/>
                    <a:gd name="T57" fmla="*/ 230 h 147"/>
                    <a:gd name="T58" fmla="*/ 1511 w 296"/>
                    <a:gd name="T59" fmla="*/ 199 h 147"/>
                    <a:gd name="T60" fmla="*/ 1471 w 296"/>
                    <a:gd name="T61" fmla="*/ 168 h 147"/>
                    <a:gd name="T62" fmla="*/ 1433 w 296"/>
                    <a:gd name="T63" fmla="*/ 142 h 147"/>
                    <a:gd name="T64" fmla="*/ 1385 w 296"/>
                    <a:gd name="T65" fmla="*/ 120 h 147"/>
                    <a:gd name="T66" fmla="*/ 1334 w 296"/>
                    <a:gd name="T67" fmla="*/ 97 h 147"/>
                    <a:gd name="T68" fmla="*/ 1277 w 296"/>
                    <a:gd name="T69" fmla="*/ 78 h 147"/>
                    <a:gd name="T70" fmla="*/ 1220 w 296"/>
                    <a:gd name="T71" fmla="*/ 62 h 147"/>
                    <a:gd name="T72" fmla="*/ 1144 w 296"/>
                    <a:gd name="T73" fmla="*/ 46 h 147"/>
                    <a:gd name="T74" fmla="*/ 1078 w 296"/>
                    <a:gd name="T75" fmla="*/ 33 h 147"/>
                    <a:gd name="T76" fmla="*/ 1009 w 296"/>
                    <a:gd name="T77" fmla="*/ 21 h 147"/>
                    <a:gd name="T78" fmla="*/ 943 w 296"/>
                    <a:gd name="T79" fmla="*/ 14 h 147"/>
                    <a:gd name="T80" fmla="*/ 868 w 296"/>
                    <a:gd name="T81" fmla="*/ 6 h 147"/>
                    <a:gd name="T82" fmla="*/ 795 w 296"/>
                    <a:gd name="T83" fmla="*/ 1 h 147"/>
                    <a:gd name="T84" fmla="*/ 724 w 296"/>
                    <a:gd name="T85" fmla="*/ 0 h 147"/>
                    <a:gd name="T86" fmla="*/ 652 w 296"/>
                    <a:gd name="T87" fmla="*/ 0 h 147"/>
                    <a:gd name="T88" fmla="*/ 582 w 296"/>
                    <a:gd name="T89" fmla="*/ 1 h 147"/>
                    <a:gd name="T90" fmla="*/ 463 w 296"/>
                    <a:gd name="T91" fmla="*/ 9 h 147"/>
                    <a:gd name="T92" fmla="*/ 355 w 296"/>
                    <a:gd name="T93" fmla="*/ 24 h 147"/>
                    <a:gd name="T94" fmla="*/ 255 w 296"/>
                    <a:gd name="T95" fmla="*/ 43 h 147"/>
                    <a:gd name="T96" fmla="*/ 177 w 296"/>
                    <a:gd name="T97" fmla="*/ 66 h 147"/>
                    <a:gd name="T98" fmla="*/ 106 w 296"/>
                    <a:gd name="T99" fmla="*/ 97 h 147"/>
                    <a:gd name="T100" fmla="*/ 50 w 296"/>
                    <a:gd name="T101" fmla="*/ 129 h 147"/>
                    <a:gd name="T102" fmla="*/ 16 w 296"/>
                    <a:gd name="T103" fmla="*/ 167 h 147"/>
                    <a:gd name="T104" fmla="*/ 0 w 296"/>
                    <a:gd name="T105" fmla="*/ 207 h 147"/>
                    <a:gd name="T106" fmla="*/ 5 w 296"/>
                    <a:gd name="T107" fmla="*/ 220 h 147"/>
                    <a:gd name="T108" fmla="*/ 28 w 296"/>
                    <a:gd name="T109" fmla="*/ 236 h 147"/>
                    <a:gd name="T110" fmla="*/ 57 w 296"/>
                    <a:gd name="T111" fmla="*/ 243 h 147"/>
                    <a:gd name="T112" fmla="*/ 94 w 296"/>
                    <a:gd name="T113" fmla="*/ 246 h 147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0" t="0" r="r" b="b"/>
                  <a:pathLst>
                    <a:path w="296" h="147">
                      <a:moveTo>
                        <a:pt x="18" y="130"/>
                      </a:moveTo>
                      <a:lnTo>
                        <a:pt x="26" y="129"/>
                      </a:lnTo>
                      <a:lnTo>
                        <a:pt x="32" y="125"/>
                      </a:lnTo>
                      <a:lnTo>
                        <a:pt x="37" y="119"/>
                      </a:lnTo>
                      <a:lnTo>
                        <a:pt x="39" y="111"/>
                      </a:lnTo>
                      <a:lnTo>
                        <a:pt x="42" y="95"/>
                      </a:lnTo>
                      <a:lnTo>
                        <a:pt x="47" y="82"/>
                      </a:lnTo>
                      <a:lnTo>
                        <a:pt x="55" y="70"/>
                      </a:lnTo>
                      <a:lnTo>
                        <a:pt x="65" y="61"/>
                      </a:lnTo>
                      <a:lnTo>
                        <a:pt x="77" y="53"/>
                      </a:lnTo>
                      <a:lnTo>
                        <a:pt x="89" y="47"/>
                      </a:lnTo>
                      <a:lnTo>
                        <a:pt x="102" y="43"/>
                      </a:lnTo>
                      <a:lnTo>
                        <a:pt x="116" y="41"/>
                      </a:lnTo>
                      <a:lnTo>
                        <a:pt x="137" y="40"/>
                      </a:lnTo>
                      <a:lnTo>
                        <a:pt x="159" y="43"/>
                      </a:lnTo>
                      <a:lnTo>
                        <a:pt x="180" y="49"/>
                      </a:lnTo>
                      <a:lnTo>
                        <a:pt x="200" y="59"/>
                      </a:lnTo>
                      <a:lnTo>
                        <a:pt x="219" y="71"/>
                      </a:lnTo>
                      <a:lnTo>
                        <a:pt x="236" y="88"/>
                      </a:lnTo>
                      <a:lnTo>
                        <a:pt x="249" y="108"/>
                      </a:lnTo>
                      <a:lnTo>
                        <a:pt x="258" y="132"/>
                      </a:lnTo>
                      <a:lnTo>
                        <a:pt x="261" y="139"/>
                      </a:lnTo>
                      <a:lnTo>
                        <a:pt x="267" y="144"/>
                      </a:lnTo>
                      <a:lnTo>
                        <a:pt x="274" y="147"/>
                      </a:lnTo>
                      <a:lnTo>
                        <a:pt x="282" y="146"/>
                      </a:lnTo>
                      <a:lnTo>
                        <a:pt x="289" y="142"/>
                      </a:lnTo>
                      <a:lnTo>
                        <a:pt x="293" y="136"/>
                      </a:lnTo>
                      <a:lnTo>
                        <a:pt x="296" y="129"/>
                      </a:lnTo>
                      <a:lnTo>
                        <a:pt x="295" y="121"/>
                      </a:lnTo>
                      <a:lnTo>
                        <a:pt x="290" y="105"/>
                      </a:lnTo>
                      <a:lnTo>
                        <a:pt x="283" y="89"/>
                      </a:lnTo>
                      <a:lnTo>
                        <a:pt x="275" y="75"/>
                      </a:lnTo>
                      <a:lnTo>
                        <a:pt x="266" y="63"/>
                      </a:lnTo>
                      <a:lnTo>
                        <a:pt x="256" y="51"/>
                      </a:lnTo>
                      <a:lnTo>
                        <a:pt x="245" y="41"/>
                      </a:lnTo>
                      <a:lnTo>
                        <a:pt x="234" y="32"/>
                      </a:lnTo>
                      <a:lnTo>
                        <a:pt x="220" y="24"/>
                      </a:lnTo>
                      <a:lnTo>
                        <a:pt x="207" y="18"/>
                      </a:lnTo>
                      <a:lnTo>
                        <a:pt x="194" y="11"/>
                      </a:lnTo>
                      <a:lnTo>
                        <a:pt x="181" y="7"/>
                      </a:lnTo>
                      <a:lnTo>
                        <a:pt x="167" y="3"/>
                      </a:lnTo>
                      <a:lnTo>
                        <a:pt x="153" y="1"/>
                      </a:lnTo>
                      <a:lnTo>
                        <a:pt x="139" y="0"/>
                      </a:lnTo>
                      <a:lnTo>
                        <a:pt x="125" y="0"/>
                      </a:lnTo>
                      <a:lnTo>
                        <a:pt x="112" y="1"/>
                      </a:lnTo>
                      <a:lnTo>
                        <a:pt x="89" y="5"/>
                      </a:lnTo>
                      <a:lnTo>
                        <a:pt x="68" y="12"/>
                      </a:lnTo>
                      <a:lnTo>
                        <a:pt x="49" y="23"/>
                      </a:lnTo>
                      <a:lnTo>
                        <a:pt x="34" y="35"/>
                      </a:lnTo>
                      <a:lnTo>
                        <a:pt x="20" y="51"/>
                      </a:lnTo>
                      <a:lnTo>
                        <a:pt x="10" y="68"/>
                      </a:lnTo>
                      <a:lnTo>
                        <a:pt x="3" y="88"/>
                      </a:lnTo>
                      <a:lnTo>
                        <a:pt x="0" y="109"/>
                      </a:lnTo>
                      <a:lnTo>
                        <a:pt x="1" y="116"/>
                      </a:lnTo>
                      <a:lnTo>
                        <a:pt x="5" y="124"/>
                      </a:lnTo>
                      <a:lnTo>
                        <a:pt x="11" y="128"/>
                      </a:lnTo>
                      <a:lnTo>
                        <a:pt x="18" y="1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" name="Freeform 56">
                  <a:extLst>
                    <a:ext uri="{FF2B5EF4-FFF2-40B4-BE49-F238E27FC236}">
                      <a16:creationId xmlns:a16="http://schemas.microsoft.com/office/drawing/2014/main" id="{C6C2F457-1A07-874D-A067-B53C54EFB0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326064">
                  <a:off x="1699" y="941"/>
                  <a:ext cx="513" cy="191"/>
                </a:xfrm>
                <a:custGeom>
                  <a:avLst/>
                  <a:gdLst>
                    <a:gd name="T0" fmla="*/ 64 w 295"/>
                    <a:gd name="T1" fmla="*/ 263 h 153"/>
                    <a:gd name="T2" fmla="*/ 106 w 295"/>
                    <a:gd name="T3" fmla="*/ 266 h 153"/>
                    <a:gd name="T4" fmla="*/ 143 w 295"/>
                    <a:gd name="T5" fmla="*/ 263 h 153"/>
                    <a:gd name="T6" fmla="*/ 172 w 295"/>
                    <a:gd name="T7" fmla="*/ 256 h 153"/>
                    <a:gd name="T8" fmla="*/ 200 w 295"/>
                    <a:gd name="T9" fmla="*/ 241 h 153"/>
                    <a:gd name="T10" fmla="*/ 200 w 295"/>
                    <a:gd name="T11" fmla="*/ 241 h 153"/>
                    <a:gd name="T12" fmla="*/ 250 w 295"/>
                    <a:gd name="T13" fmla="*/ 205 h 153"/>
                    <a:gd name="T14" fmla="*/ 320 w 295"/>
                    <a:gd name="T15" fmla="*/ 171 h 153"/>
                    <a:gd name="T16" fmla="*/ 405 w 295"/>
                    <a:gd name="T17" fmla="*/ 142 h 153"/>
                    <a:gd name="T18" fmla="*/ 504 w 295"/>
                    <a:gd name="T19" fmla="*/ 117 h 153"/>
                    <a:gd name="T20" fmla="*/ 610 w 295"/>
                    <a:gd name="T21" fmla="*/ 100 h 153"/>
                    <a:gd name="T22" fmla="*/ 725 w 295"/>
                    <a:gd name="T23" fmla="*/ 87 h 153"/>
                    <a:gd name="T24" fmla="*/ 835 w 295"/>
                    <a:gd name="T25" fmla="*/ 80 h 153"/>
                    <a:gd name="T26" fmla="*/ 953 w 295"/>
                    <a:gd name="T27" fmla="*/ 81 h 153"/>
                    <a:gd name="T28" fmla="*/ 1036 w 295"/>
                    <a:gd name="T29" fmla="*/ 89 h 153"/>
                    <a:gd name="T30" fmla="*/ 1109 w 295"/>
                    <a:gd name="T31" fmla="*/ 101 h 153"/>
                    <a:gd name="T32" fmla="*/ 1174 w 295"/>
                    <a:gd name="T33" fmla="*/ 117 h 153"/>
                    <a:gd name="T34" fmla="*/ 1231 w 295"/>
                    <a:gd name="T35" fmla="*/ 139 h 153"/>
                    <a:gd name="T36" fmla="*/ 1273 w 295"/>
                    <a:gd name="T37" fmla="*/ 164 h 153"/>
                    <a:gd name="T38" fmla="*/ 1309 w 295"/>
                    <a:gd name="T39" fmla="*/ 193 h 153"/>
                    <a:gd name="T40" fmla="*/ 1337 w 295"/>
                    <a:gd name="T41" fmla="*/ 226 h 153"/>
                    <a:gd name="T42" fmla="*/ 1351 w 295"/>
                    <a:gd name="T43" fmla="*/ 263 h 153"/>
                    <a:gd name="T44" fmla="*/ 1362 w 295"/>
                    <a:gd name="T45" fmla="*/ 276 h 153"/>
                    <a:gd name="T46" fmla="*/ 1388 w 295"/>
                    <a:gd name="T47" fmla="*/ 290 h 153"/>
                    <a:gd name="T48" fmla="*/ 1421 w 295"/>
                    <a:gd name="T49" fmla="*/ 296 h 153"/>
                    <a:gd name="T50" fmla="*/ 1461 w 295"/>
                    <a:gd name="T51" fmla="*/ 297 h 153"/>
                    <a:gd name="T52" fmla="*/ 1501 w 295"/>
                    <a:gd name="T53" fmla="*/ 295 h 153"/>
                    <a:gd name="T54" fmla="*/ 1530 w 295"/>
                    <a:gd name="T55" fmla="*/ 282 h 153"/>
                    <a:gd name="T56" fmla="*/ 1546 w 295"/>
                    <a:gd name="T57" fmla="*/ 268 h 153"/>
                    <a:gd name="T58" fmla="*/ 1551 w 295"/>
                    <a:gd name="T59" fmla="*/ 256 h 153"/>
                    <a:gd name="T60" fmla="*/ 1530 w 295"/>
                    <a:gd name="T61" fmla="*/ 205 h 153"/>
                    <a:gd name="T62" fmla="*/ 1494 w 295"/>
                    <a:gd name="T63" fmla="*/ 159 h 153"/>
                    <a:gd name="T64" fmla="*/ 1440 w 295"/>
                    <a:gd name="T65" fmla="*/ 119 h 153"/>
                    <a:gd name="T66" fmla="*/ 1372 w 295"/>
                    <a:gd name="T67" fmla="*/ 84 h 153"/>
                    <a:gd name="T68" fmla="*/ 1294 w 295"/>
                    <a:gd name="T69" fmla="*/ 56 h 153"/>
                    <a:gd name="T70" fmla="*/ 1198 w 295"/>
                    <a:gd name="T71" fmla="*/ 31 h 153"/>
                    <a:gd name="T72" fmla="*/ 1096 w 295"/>
                    <a:gd name="T73" fmla="*/ 15 h 153"/>
                    <a:gd name="T74" fmla="*/ 977 w 295"/>
                    <a:gd name="T75" fmla="*/ 2 h 153"/>
                    <a:gd name="T76" fmla="*/ 904 w 295"/>
                    <a:gd name="T77" fmla="*/ 1 h 153"/>
                    <a:gd name="T78" fmla="*/ 831 w 295"/>
                    <a:gd name="T79" fmla="*/ 0 h 153"/>
                    <a:gd name="T80" fmla="*/ 756 w 295"/>
                    <a:gd name="T81" fmla="*/ 1 h 153"/>
                    <a:gd name="T82" fmla="*/ 683 w 295"/>
                    <a:gd name="T83" fmla="*/ 9 h 153"/>
                    <a:gd name="T84" fmla="*/ 610 w 295"/>
                    <a:gd name="T85" fmla="*/ 15 h 153"/>
                    <a:gd name="T86" fmla="*/ 541 w 295"/>
                    <a:gd name="T87" fmla="*/ 24 h 153"/>
                    <a:gd name="T88" fmla="*/ 470 w 295"/>
                    <a:gd name="T89" fmla="*/ 34 h 153"/>
                    <a:gd name="T90" fmla="*/ 405 w 295"/>
                    <a:gd name="T91" fmla="*/ 49 h 153"/>
                    <a:gd name="T92" fmla="*/ 343 w 295"/>
                    <a:gd name="T93" fmla="*/ 64 h 153"/>
                    <a:gd name="T94" fmla="*/ 278 w 295"/>
                    <a:gd name="T95" fmla="*/ 80 h 153"/>
                    <a:gd name="T96" fmla="*/ 221 w 295"/>
                    <a:gd name="T97" fmla="*/ 100 h 153"/>
                    <a:gd name="T98" fmla="*/ 163 w 295"/>
                    <a:gd name="T99" fmla="*/ 117 h 153"/>
                    <a:gd name="T100" fmla="*/ 115 w 295"/>
                    <a:gd name="T101" fmla="*/ 140 h 153"/>
                    <a:gd name="T102" fmla="*/ 73 w 295"/>
                    <a:gd name="T103" fmla="*/ 162 h 153"/>
                    <a:gd name="T104" fmla="*/ 37 w 295"/>
                    <a:gd name="T105" fmla="*/ 187 h 153"/>
                    <a:gd name="T106" fmla="*/ 5 w 295"/>
                    <a:gd name="T107" fmla="*/ 212 h 153"/>
                    <a:gd name="T108" fmla="*/ 0 w 295"/>
                    <a:gd name="T109" fmla="*/ 227 h 153"/>
                    <a:gd name="T110" fmla="*/ 5 w 295"/>
                    <a:gd name="T111" fmla="*/ 241 h 153"/>
                    <a:gd name="T112" fmla="*/ 30 w 295"/>
                    <a:gd name="T113" fmla="*/ 256 h 153"/>
                    <a:gd name="T114" fmla="*/ 64 w 295"/>
                    <a:gd name="T115" fmla="*/ 263 h 153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0" t="0" r="r" b="b"/>
                  <a:pathLst>
                    <a:path w="295" h="153">
                      <a:moveTo>
                        <a:pt x="12" y="135"/>
                      </a:moveTo>
                      <a:lnTo>
                        <a:pt x="20" y="137"/>
                      </a:lnTo>
                      <a:lnTo>
                        <a:pt x="27" y="135"/>
                      </a:lnTo>
                      <a:lnTo>
                        <a:pt x="33" y="131"/>
                      </a:lnTo>
                      <a:lnTo>
                        <a:pt x="38" y="124"/>
                      </a:lnTo>
                      <a:lnTo>
                        <a:pt x="48" y="105"/>
                      </a:lnTo>
                      <a:lnTo>
                        <a:pt x="61" y="88"/>
                      </a:lnTo>
                      <a:lnTo>
                        <a:pt x="77" y="73"/>
                      </a:lnTo>
                      <a:lnTo>
                        <a:pt x="96" y="60"/>
                      </a:lnTo>
                      <a:lnTo>
                        <a:pt x="116" y="51"/>
                      </a:lnTo>
                      <a:lnTo>
                        <a:pt x="138" y="45"/>
                      </a:lnTo>
                      <a:lnTo>
                        <a:pt x="159" y="41"/>
                      </a:lnTo>
                      <a:lnTo>
                        <a:pt x="181" y="42"/>
                      </a:lnTo>
                      <a:lnTo>
                        <a:pt x="197" y="46"/>
                      </a:lnTo>
                      <a:lnTo>
                        <a:pt x="211" y="52"/>
                      </a:lnTo>
                      <a:lnTo>
                        <a:pt x="223" y="60"/>
                      </a:lnTo>
                      <a:lnTo>
                        <a:pt x="234" y="71"/>
                      </a:lnTo>
                      <a:lnTo>
                        <a:pt x="242" y="84"/>
                      </a:lnTo>
                      <a:lnTo>
                        <a:pt x="249" y="99"/>
                      </a:lnTo>
                      <a:lnTo>
                        <a:pt x="254" y="116"/>
                      </a:lnTo>
                      <a:lnTo>
                        <a:pt x="257" y="135"/>
                      </a:lnTo>
                      <a:lnTo>
                        <a:pt x="259" y="142"/>
                      </a:lnTo>
                      <a:lnTo>
                        <a:pt x="264" y="149"/>
                      </a:lnTo>
                      <a:lnTo>
                        <a:pt x="270" y="152"/>
                      </a:lnTo>
                      <a:lnTo>
                        <a:pt x="278" y="153"/>
                      </a:lnTo>
                      <a:lnTo>
                        <a:pt x="285" y="151"/>
                      </a:lnTo>
                      <a:lnTo>
                        <a:pt x="291" y="145"/>
                      </a:lnTo>
                      <a:lnTo>
                        <a:pt x="294" y="138"/>
                      </a:lnTo>
                      <a:lnTo>
                        <a:pt x="295" y="131"/>
                      </a:lnTo>
                      <a:lnTo>
                        <a:pt x="291" y="105"/>
                      </a:lnTo>
                      <a:lnTo>
                        <a:pt x="284" y="82"/>
                      </a:lnTo>
                      <a:lnTo>
                        <a:pt x="274" y="61"/>
                      </a:lnTo>
                      <a:lnTo>
                        <a:pt x="261" y="43"/>
                      </a:lnTo>
                      <a:lnTo>
                        <a:pt x="246" y="29"/>
                      </a:lnTo>
                      <a:lnTo>
                        <a:pt x="228" y="16"/>
                      </a:lnTo>
                      <a:lnTo>
                        <a:pt x="208" y="8"/>
                      </a:lnTo>
                      <a:lnTo>
                        <a:pt x="186" y="2"/>
                      </a:lnTo>
                      <a:lnTo>
                        <a:pt x="172" y="1"/>
                      </a:lnTo>
                      <a:lnTo>
                        <a:pt x="158" y="0"/>
                      </a:lnTo>
                      <a:lnTo>
                        <a:pt x="144" y="1"/>
                      </a:lnTo>
                      <a:lnTo>
                        <a:pt x="130" y="5"/>
                      </a:lnTo>
                      <a:lnTo>
                        <a:pt x="116" y="8"/>
                      </a:lnTo>
                      <a:lnTo>
                        <a:pt x="103" y="12"/>
                      </a:lnTo>
                      <a:lnTo>
                        <a:pt x="89" y="18"/>
                      </a:lnTo>
                      <a:lnTo>
                        <a:pt x="77" y="25"/>
                      </a:lnTo>
                      <a:lnTo>
                        <a:pt x="65" y="33"/>
                      </a:lnTo>
                      <a:lnTo>
                        <a:pt x="53" y="41"/>
                      </a:lnTo>
                      <a:lnTo>
                        <a:pt x="42" y="51"/>
                      </a:lnTo>
                      <a:lnTo>
                        <a:pt x="31" y="60"/>
                      </a:lnTo>
                      <a:lnTo>
                        <a:pt x="22" y="72"/>
                      </a:lnTo>
                      <a:lnTo>
                        <a:pt x="14" y="83"/>
                      </a:lnTo>
                      <a:lnTo>
                        <a:pt x="7" y="96"/>
                      </a:lnTo>
                      <a:lnTo>
                        <a:pt x="1" y="109"/>
                      </a:lnTo>
                      <a:lnTo>
                        <a:pt x="0" y="117"/>
                      </a:lnTo>
                      <a:lnTo>
                        <a:pt x="1" y="124"/>
                      </a:lnTo>
                      <a:lnTo>
                        <a:pt x="6" y="131"/>
                      </a:lnTo>
                      <a:lnTo>
                        <a:pt x="12" y="13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0" name="Freeform 57">
                  <a:extLst>
                    <a:ext uri="{FF2B5EF4-FFF2-40B4-BE49-F238E27FC236}">
                      <a16:creationId xmlns:a16="http://schemas.microsoft.com/office/drawing/2014/main" id="{7D3EA397-D64D-4C46-9B72-87B4FC9787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8" y="1350"/>
                  <a:ext cx="487" cy="260"/>
                </a:xfrm>
                <a:custGeom>
                  <a:avLst/>
                  <a:gdLst>
                    <a:gd name="T0" fmla="*/ 78 w 280"/>
                    <a:gd name="T1" fmla="*/ 414 h 206"/>
                    <a:gd name="T2" fmla="*/ 111 w 280"/>
                    <a:gd name="T3" fmla="*/ 413 h 206"/>
                    <a:gd name="T4" fmla="*/ 136 w 280"/>
                    <a:gd name="T5" fmla="*/ 405 h 206"/>
                    <a:gd name="T6" fmla="*/ 157 w 280"/>
                    <a:gd name="T7" fmla="*/ 394 h 206"/>
                    <a:gd name="T8" fmla="*/ 163 w 280"/>
                    <a:gd name="T9" fmla="*/ 382 h 206"/>
                    <a:gd name="T10" fmla="*/ 179 w 280"/>
                    <a:gd name="T11" fmla="*/ 322 h 206"/>
                    <a:gd name="T12" fmla="*/ 221 w 280"/>
                    <a:gd name="T13" fmla="*/ 271 h 206"/>
                    <a:gd name="T14" fmla="*/ 284 w 280"/>
                    <a:gd name="T15" fmla="*/ 225 h 206"/>
                    <a:gd name="T16" fmla="*/ 369 w 280"/>
                    <a:gd name="T17" fmla="*/ 187 h 206"/>
                    <a:gd name="T18" fmla="*/ 470 w 280"/>
                    <a:gd name="T19" fmla="*/ 154 h 206"/>
                    <a:gd name="T20" fmla="*/ 577 w 280"/>
                    <a:gd name="T21" fmla="*/ 133 h 206"/>
                    <a:gd name="T22" fmla="*/ 696 w 280"/>
                    <a:gd name="T23" fmla="*/ 115 h 206"/>
                    <a:gd name="T24" fmla="*/ 817 w 280"/>
                    <a:gd name="T25" fmla="*/ 109 h 206"/>
                    <a:gd name="T26" fmla="*/ 899 w 280"/>
                    <a:gd name="T27" fmla="*/ 109 h 206"/>
                    <a:gd name="T28" fmla="*/ 983 w 280"/>
                    <a:gd name="T29" fmla="*/ 115 h 206"/>
                    <a:gd name="T30" fmla="*/ 1061 w 280"/>
                    <a:gd name="T31" fmla="*/ 124 h 206"/>
                    <a:gd name="T32" fmla="*/ 1137 w 280"/>
                    <a:gd name="T33" fmla="*/ 144 h 206"/>
                    <a:gd name="T34" fmla="*/ 1200 w 280"/>
                    <a:gd name="T35" fmla="*/ 164 h 206"/>
                    <a:gd name="T36" fmla="*/ 1252 w 280"/>
                    <a:gd name="T37" fmla="*/ 198 h 206"/>
                    <a:gd name="T38" fmla="*/ 1294 w 280"/>
                    <a:gd name="T39" fmla="*/ 236 h 206"/>
                    <a:gd name="T40" fmla="*/ 1317 w 280"/>
                    <a:gd name="T41" fmla="*/ 281 h 206"/>
                    <a:gd name="T42" fmla="*/ 1322 w 280"/>
                    <a:gd name="T43" fmla="*/ 297 h 206"/>
                    <a:gd name="T44" fmla="*/ 1343 w 280"/>
                    <a:gd name="T45" fmla="*/ 304 h 206"/>
                    <a:gd name="T46" fmla="*/ 1374 w 280"/>
                    <a:gd name="T47" fmla="*/ 309 h 206"/>
                    <a:gd name="T48" fmla="*/ 1404 w 280"/>
                    <a:gd name="T49" fmla="*/ 312 h 206"/>
                    <a:gd name="T50" fmla="*/ 1437 w 280"/>
                    <a:gd name="T51" fmla="*/ 308 h 206"/>
                    <a:gd name="T52" fmla="*/ 1458 w 280"/>
                    <a:gd name="T53" fmla="*/ 299 h 206"/>
                    <a:gd name="T54" fmla="*/ 1473 w 280"/>
                    <a:gd name="T55" fmla="*/ 287 h 206"/>
                    <a:gd name="T56" fmla="*/ 1473 w 280"/>
                    <a:gd name="T57" fmla="*/ 275 h 206"/>
                    <a:gd name="T58" fmla="*/ 1445 w 280"/>
                    <a:gd name="T59" fmla="*/ 221 h 206"/>
                    <a:gd name="T60" fmla="*/ 1404 w 280"/>
                    <a:gd name="T61" fmla="*/ 168 h 206"/>
                    <a:gd name="T62" fmla="*/ 1346 w 280"/>
                    <a:gd name="T63" fmla="*/ 121 h 206"/>
                    <a:gd name="T64" fmla="*/ 1268 w 280"/>
                    <a:gd name="T65" fmla="*/ 78 h 206"/>
                    <a:gd name="T66" fmla="*/ 1174 w 280"/>
                    <a:gd name="T67" fmla="*/ 47 h 206"/>
                    <a:gd name="T68" fmla="*/ 1061 w 280"/>
                    <a:gd name="T69" fmla="*/ 20 h 206"/>
                    <a:gd name="T70" fmla="*/ 941 w 280"/>
                    <a:gd name="T71" fmla="*/ 6 h 206"/>
                    <a:gd name="T72" fmla="*/ 811 w 280"/>
                    <a:gd name="T73" fmla="*/ 0 h 206"/>
                    <a:gd name="T74" fmla="*/ 663 w 280"/>
                    <a:gd name="T75" fmla="*/ 13 h 206"/>
                    <a:gd name="T76" fmla="*/ 515 w 280"/>
                    <a:gd name="T77" fmla="*/ 34 h 206"/>
                    <a:gd name="T78" fmla="*/ 372 w 280"/>
                    <a:gd name="T79" fmla="*/ 71 h 206"/>
                    <a:gd name="T80" fmla="*/ 250 w 280"/>
                    <a:gd name="T81" fmla="*/ 116 h 206"/>
                    <a:gd name="T82" fmla="*/ 148 w 280"/>
                    <a:gd name="T83" fmla="*/ 175 h 206"/>
                    <a:gd name="T84" fmla="*/ 70 w 280"/>
                    <a:gd name="T85" fmla="*/ 237 h 206"/>
                    <a:gd name="T86" fmla="*/ 16 w 280"/>
                    <a:gd name="T87" fmla="*/ 308 h 206"/>
                    <a:gd name="T88" fmla="*/ 0 w 280"/>
                    <a:gd name="T89" fmla="*/ 382 h 206"/>
                    <a:gd name="T90" fmla="*/ 5 w 280"/>
                    <a:gd name="T91" fmla="*/ 394 h 206"/>
                    <a:gd name="T92" fmla="*/ 28 w 280"/>
                    <a:gd name="T93" fmla="*/ 405 h 206"/>
                    <a:gd name="T94" fmla="*/ 49 w 280"/>
                    <a:gd name="T95" fmla="*/ 413 h 206"/>
                    <a:gd name="T96" fmla="*/ 78 w 280"/>
                    <a:gd name="T97" fmla="*/ 414 h 20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0" t="0" r="r" b="b"/>
                  <a:pathLst>
                    <a:path w="280" h="206">
                      <a:moveTo>
                        <a:pt x="15" y="206"/>
                      </a:moveTo>
                      <a:lnTo>
                        <a:pt x="21" y="205"/>
                      </a:lnTo>
                      <a:lnTo>
                        <a:pt x="26" y="201"/>
                      </a:lnTo>
                      <a:lnTo>
                        <a:pt x="30" y="196"/>
                      </a:lnTo>
                      <a:lnTo>
                        <a:pt x="31" y="190"/>
                      </a:lnTo>
                      <a:lnTo>
                        <a:pt x="34" y="160"/>
                      </a:lnTo>
                      <a:lnTo>
                        <a:pt x="42" y="135"/>
                      </a:lnTo>
                      <a:lnTo>
                        <a:pt x="54" y="112"/>
                      </a:lnTo>
                      <a:lnTo>
                        <a:pt x="70" y="93"/>
                      </a:lnTo>
                      <a:lnTo>
                        <a:pt x="89" y="77"/>
                      </a:lnTo>
                      <a:lnTo>
                        <a:pt x="110" y="66"/>
                      </a:lnTo>
                      <a:lnTo>
                        <a:pt x="132" y="57"/>
                      </a:lnTo>
                      <a:lnTo>
                        <a:pt x="155" y="54"/>
                      </a:lnTo>
                      <a:lnTo>
                        <a:pt x="171" y="54"/>
                      </a:lnTo>
                      <a:lnTo>
                        <a:pt x="187" y="57"/>
                      </a:lnTo>
                      <a:lnTo>
                        <a:pt x="202" y="62"/>
                      </a:lnTo>
                      <a:lnTo>
                        <a:pt x="216" y="71"/>
                      </a:lnTo>
                      <a:lnTo>
                        <a:pt x="228" y="82"/>
                      </a:lnTo>
                      <a:lnTo>
                        <a:pt x="238" y="98"/>
                      </a:lnTo>
                      <a:lnTo>
                        <a:pt x="246" y="117"/>
                      </a:lnTo>
                      <a:lnTo>
                        <a:pt x="250" y="140"/>
                      </a:lnTo>
                      <a:lnTo>
                        <a:pt x="251" y="147"/>
                      </a:lnTo>
                      <a:lnTo>
                        <a:pt x="255" y="151"/>
                      </a:lnTo>
                      <a:lnTo>
                        <a:pt x="261" y="154"/>
                      </a:lnTo>
                      <a:lnTo>
                        <a:pt x="267" y="155"/>
                      </a:lnTo>
                      <a:lnTo>
                        <a:pt x="273" y="153"/>
                      </a:lnTo>
                      <a:lnTo>
                        <a:pt x="277" y="149"/>
                      </a:lnTo>
                      <a:lnTo>
                        <a:pt x="280" y="143"/>
                      </a:lnTo>
                      <a:lnTo>
                        <a:pt x="280" y="137"/>
                      </a:lnTo>
                      <a:lnTo>
                        <a:pt x="275" y="110"/>
                      </a:lnTo>
                      <a:lnTo>
                        <a:pt x="267" y="83"/>
                      </a:lnTo>
                      <a:lnTo>
                        <a:pt x="256" y="60"/>
                      </a:lnTo>
                      <a:lnTo>
                        <a:pt x="241" y="39"/>
                      </a:lnTo>
                      <a:lnTo>
                        <a:pt x="223" y="23"/>
                      </a:lnTo>
                      <a:lnTo>
                        <a:pt x="202" y="10"/>
                      </a:lnTo>
                      <a:lnTo>
                        <a:pt x="179" y="3"/>
                      </a:lnTo>
                      <a:lnTo>
                        <a:pt x="154" y="0"/>
                      </a:lnTo>
                      <a:lnTo>
                        <a:pt x="126" y="6"/>
                      </a:lnTo>
                      <a:lnTo>
                        <a:pt x="98" y="17"/>
                      </a:lnTo>
                      <a:lnTo>
                        <a:pt x="71" y="35"/>
                      </a:lnTo>
                      <a:lnTo>
                        <a:pt x="48" y="58"/>
                      </a:lnTo>
                      <a:lnTo>
                        <a:pt x="28" y="87"/>
                      </a:lnTo>
                      <a:lnTo>
                        <a:pt x="13" y="118"/>
                      </a:lnTo>
                      <a:lnTo>
                        <a:pt x="3" y="153"/>
                      </a:lnTo>
                      <a:lnTo>
                        <a:pt x="0" y="190"/>
                      </a:lnTo>
                      <a:lnTo>
                        <a:pt x="1" y="196"/>
                      </a:lnTo>
                      <a:lnTo>
                        <a:pt x="5" y="201"/>
                      </a:lnTo>
                      <a:lnTo>
                        <a:pt x="9" y="205"/>
                      </a:lnTo>
                      <a:lnTo>
                        <a:pt x="15" y="20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" name="Freeform 58">
                  <a:extLst>
                    <a:ext uri="{FF2B5EF4-FFF2-40B4-BE49-F238E27FC236}">
                      <a16:creationId xmlns:a16="http://schemas.microsoft.com/office/drawing/2014/main" id="{13CD5044-E21D-8A4E-9083-CA53EE9B2C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4" y="1758"/>
                  <a:ext cx="287" cy="313"/>
                </a:xfrm>
                <a:custGeom>
                  <a:avLst/>
                  <a:gdLst>
                    <a:gd name="T0" fmla="*/ 637 w 169"/>
                    <a:gd name="T1" fmla="*/ 498 h 247"/>
                    <a:gd name="T2" fmla="*/ 674 w 169"/>
                    <a:gd name="T3" fmla="*/ 482 h 247"/>
                    <a:gd name="T4" fmla="*/ 674 w 169"/>
                    <a:gd name="T5" fmla="*/ 456 h 247"/>
                    <a:gd name="T6" fmla="*/ 632 w 169"/>
                    <a:gd name="T7" fmla="*/ 440 h 247"/>
                    <a:gd name="T8" fmla="*/ 603 w 169"/>
                    <a:gd name="T9" fmla="*/ 437 h 247"/>
                    <a:gd name="T10" fmla="*/ 603 w 169"/>
                    <a:gd name="T11" fmla="*/ 437 h 247"/>
                    <a:gd name="T12" fmla="*/ 559 w 169"/>
                    <a:gd name="T13" fmla="*/ 437 h 247"/>
                    <a:gd name="T14" fmla="*/ 447 w 169"/>
                    <a:gd name="T15" fmla="*/ 432 h 247"/>
                    <a:gd name="T16" fmla="*/ 323 w 169"/>
                    <a:gd name="T17" fmla="*/ 416 h 247"/>
                    <a:gd name="T18" fmla="*/ 216 w 169"/>
                    <a:gd name="T19" fmla="*/ 390 h 247"/>
                    <a:gd name="T20" fmla="*/ 153 w 169"/>
                    <a:gd name="T21" fmla="*/ 345 h 247"/>
                    <a:gd name="T22" fmla="*/ 177 w 169"/>
                    <a:gd name="T23" fmla="*/ 276 h 247"/>
                    <a:gd name="T24" fmla="*/ 239 w 169"/>
                    <a:gd name="T25" fmla="*/ 220 h 247"/>
                    <a:gd name="T26" fmla="*/ 302 w 169"/>
                    <a:gd name="T27" fmla="*/ 191 h 247"/>
                    <a:gd name="T28" fmla="*/ 416 w 169"/>
                    <a:gd name="T29" fmla="*/ 180 h 247"/>
                    <a:gd name="T30" fmla="*/ 598 w 169"/>
                    <a:gd name="T31" fmla="*/ 191 h 247"/>
                    <a:gd name="T32" fmla="*/ 756 w 169"/>
                    <a:gd name="T33" fmla="*/ 212 h 247"/>
                    <a:gd name="T34" fmla="*/ 808 w 169"/>
                    <a:gd name="T35" fmla="*/ 200 h 247"/>
                    <a:gd name="T36" fmla="*/ 827 w 169"/>
                    <a:gd name="T37" fmla="*/ 180 h 247"/>
                    <a:gd name="T38" fmla="*/ 805 w 169"/>
                    <a:gd name="T39" fmla="*/ 155 h 247"/>
                    <a:gd name="T40" fmla="*/ 759 w 169"/>
                    <a:gd name="T41" fmla="*/ 144 h 247"/>
                    <a:gd name="T42" fmla="*/ 715 w 169"/>
                    <a:gd name="T43" fmla="*/ 138 h 247"/>
                    <a:gd name="T44" fmla="*/ 759 w 169"/>
                    <a:gd name="T45" fmla="*/ 43 h 247"/>
                    <a:gd name="T46" fmla="*/ 756 w 169"/>
                    <a:gd name="T47" fmla="*/ 18 h 247"/>
                    <a:gd name="T48" fmla="*/ 710 w 169"/>
                    <a:gd name="T49" fmla="*/ 0 h 247"/>
                    <a:gd name="T50" fmla="*/ 645 w 169"/>
                    <a:gd name="T51" fmla="*/ 1 h 247"/>
                    <a:gd name="T52" fmla="*/ 608 w 169"/>
                    <a:gd name="T53" fmla="*/ 23 h 247"/>
                    <a:gd name="T54" fmla="*/ 470 w 169"/>
                    <a:gd name="T55" fmla="*/ 113 h 247"/>
                    <a:gd name="T56" fmla="*/ 343 w 169"/>
                    <a:gd name="T57" fmla="*/ 115 h 247"/>
                    <a:gd name="T58" fmla="*/ 231 w 169"/>
                    <a:gd name="T59" fmla="*/ 137 h 247"/>
                    <a:gd name="T60" fmla="*/ 127 w 169"/>
                    <a:gd name="T61" fmla="*/ 176 h 247"/>
                    <a:gd name="T62" fmla="*/ 24 w 169"/>
                    <a:gd name="T63" fmla="*/ 265 h 247"/>
                    <a:gd name="T64" fmla="*/ 5 w 169"/>
                    <a:gd name="T65" fmla="*/ 365 h 247"/>
                    <a:gd name="T66" fmla="*/ 107 w 169"/>
                    <a:gd name="T67" fmla="*/ 437 h 247"/>
                    <a:gd name="T68" fmla="*/ 280 w 169"/>
                    <a:gd name="T69" fmla="*/ 480 h 247"/>
                    <a:gd name="T70" fmla="*/ 462 w 169"/>
                    <a:gd name="T71" fmla="*/ 498 h 247"/>
                    <a:gd name="T72" fmla="*/ 582 w 169"/>
                    <a:gd name="T73" fmla="*/ 503 h 247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169" h="247">
                      <a:moveTo>
                        <a:pt x="124" y="247"/>
                      </a:moveTo>
                      <a:lnTo>
                        <a:pt x="130" y="245"/>
                      </a:lnTo>
                      <a:lnTo>
                        <a:pt x="135" y="242"/>
                      </a:lnTo>
                      <a:lnTo>
                        <a:pt x="138" y="237"/>
                      </a:lnTo>
                      <a:lnTo>
                        <a:pt x="139" y="231"/>
                      </a:lnTo>
                      <a:lnTo>
                        <a:pt x="138" y="224"/>
                      </a:lnTo>
                      <a:lnTo>
                        <a:pt x="134" y="219"/>
                      </a:lnTo>
                      <a:lnTo>
                        <a:pt x="129" y="216"/>
                      </a:lnTo>
                      <a:lnTo>
                        <a:pt x="123" y="215"/>
                      </a:lnTo>
                      <a:lnTo>
                        <a:pt x="114" y="215"/>
                      </a:lnTo>
                      <a:lnTo>
                        <a:pt x="104" y="214"/>
                      </a:lnTo>
                      <a:lnTo>
                        <a:pt x="91" y="212"/>
                      </a:lnTo>
                      <a:lnTo>
                        <a:pt x="78" y="209"/>
                      </a:lnTo>
                      <a:lnTo>
                        <a:pt x="66" y="204"/>
                      </a:lnTo>
                      <a:lnTo>
                        <a:pt x="54" y="199"/>
                      </a:lnTo>
                      <a:lnTo>
                        <a:pt x="44" y="192"/>
                      </a:lnTo>
                      <a:lnTo>
                        <a:pt x="36" y="182"/>
                      </a:lnTo>
                      <a:lnTo>
                        <a:pt x="31" y="170"/>
                      </a:lnTo>
                      <a:lnTo>
                        <a:pt x="31" y="154"/>
                      </a:lnTo>
                      <a:lnTo>
                        <a:pt x="36" y="136"/>
                      </a:lnTo>
                      <a:lnTo>
                        <a:pt x="44" y="116"/>
                      </a:lnTo>
                      <a:lnTo>
                        <a:pt x="49" y="108"/>
                      </a:lnTo>
                      <a:lnTo>
                        <a:pt x="55" y="100"/>
                      </a:lnTo>
                      <a:lnTo>
                        <a:pt x="62" y="94"/>
                      </a:lnTo>
                      <a:lnTo>
                        <a:pt x="72" y="90"/>
                      </a:lnTo>
                      <a:lnTo>
                        <a:pt x="85" y="88"/>
                      </a:lnTo>
                      <a:lnTo>
                        <a:pt x="101" y="89"/>
                      </a:lnTo>
                      <a:lnTo>
                        <a:pt x="122" y="94"/>
                      </a:lnTo>
                      <a:lnTo>
                        <a:pt x="148" y="102"/>
                      </a:lnTo>
                      <a:lnTo>
                        <a:pt x="154" y="104"/>
                      </a:lnTo>
                      <a:lnTo>
                        <a:pt x="160" y="102"/>
                      </a:lnTo>
                      <a:lnTo>
                        <a:pt x="165" y="99"/>
                      </a:lnTo>
                      <a:lnTo>
                        <a:pt x="168" y="94"/>
                      </a:lnTo>
                      <a:lnTo>
                        <a:pt x="169" y="88"/>
                      </a:lnTo>
                      <a:lnTo>
                        <a:pt x="168" y="81"/>
                      </a:lnTo>
                      <a:lnTo>
                        <a:pt x="164" y="76"/>
                      </a:lnTo>
                      <a:lnTo>
                        <a:pt x="159" y="73"/>
                      </a:lnTo>
                      <a:lnTo>
                        <a:pt x="155" y="71"/>
                      </a:lnTo>
                      <a:lnTo>
                        <a:pt x="150" y="69"/>
                      </a:lnTo>
                      <a:lnTo>
                        <a:pt x="146" y="68"/>
                      </a:lnTo>
                      <a:lnTo>
                        <a:pt x="140" y="66"/>
                      </a:lnTo>
                      <a:lnTo>
                        <a:pt x="155" y="21"/>
                      </a:lnTo>
                      <a:lnTo>
                        <a:pt x="155" y="15"/>
                      </a:lnTo>
                      <a:lnTo>
                        <a:pt x="154" y="9"/>
                      </a:lnTo>
                      <a:lnTo>
                        <a:pt x="150" y="4"/>
                      </a:lnTo>
                      <a:lnTo>
                        <a:pt x="145" y="0"/>
                      </a:lnTo>
                      <a:lnTo>
                        <a:pt x="138" y="0"/>
                      </a:lnTo>
                      <a:lnTo>
                        <a:pt x="132" y="1"/>
                      </a:lnTo>
                      <a:lnTo>
                        <a:pt x="127" y="6"/>
                      </a:lnTo>
                      <a:lnTo>
                        <a:pt x="124" y="11"/>
                      </a:lnTo>
                      <a:lnTo>
                        <a:pt x="109" y="57"/>
                      </a:lnTo>
                      <a:lnTo>
                        <a:pt x="96" y="55"/>
                      </a:lnTo>
                      <a:lnTo>
                        <a:pt x="83" y="55"/>
                      </a:lnTo>
                      <a:lnTo>
                        <a:pt x="70" y="57"/>
                      </a:lnTo>
                      <a:lnTo>
                        <a:pt x="58" y="60"/>
                      </a:lnTo>
                      <a:lnTo>
                        <a:pt x="47" y="67"/>
                      </a:lnTo>
                      <a:lnTo>
                        <a:pt x="36" y="75"/>
                      </a:lnTo>
                      <a:lnTo>
                        <a:pt x="26" y="87"/>
                      </a:lnTo>
                      <a:lnTo>
                        <a:pt x="17" y="101"/>
                      </a:lnTo>
                      <a:lnTo>
                        <a:pt x="5" y="130"/>
                      </a:lnTo>
                      <a:lnTo>
                        <a:pt x="0" y="155"/>
                      </a:lnTo>
                      <a:lnTo>
                        <a:pt x="1" y="179"/>
                      </a:lnTo>
                      <a:lnTo>
                        <a:pt x="9" y="199"/>
                      </a:lnTo>
                      <a:lnTo>
                        <a:pt x="22" y="215"/>
                      </a:lnTo>
                      <a:lnTo>
                        <a:pt x="39" y="227"/>
                      </a:lnTo>
                      <a:lnTo>
                        <a:pt x="57" y="236"/>
                      </a:lnTo>
                      <a:lnTo>
                        <a:pt x="76" y="242"/>
                      </a:lnTo>
                      <a:lnTo>
                        <a:pt x="94" y="245"/>
                      </a:lnTo>
                      <a:lnTo>
                        <a:pt x="108" y="246"/>
                      </a:lnTo>
                      <a:lnTo>
                        <a:pt x="119" y="247"/>
                      </a:lnTo>
                      <a:lnTo>
                        <a:pt x="124" y="24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" name="Freeform 59">
                  <a:extLst>
                    <a:ext uri="{FF2B5EF4-FFF2-40B4-BE49-F238E27FC236}">
                      <a16:creationId xmlns:a16="http://schemas.microsoft.com/office/drawing/2014/main" id="{025EAA8A-7514-754E-ADAF-EC46EB3CCA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60" y="2149"/>
                  <a:ext cx="9" cy="9"/>
                </a:xfrm>
                <a:custGeom>
                  <a:avLst/>
                  <a:gdLst>
                    <a:gd name="T0" fmla="*/ 0 w 9"/>
                    <a:gd name="T1" fmla="*/ 0 h 9"/>
                    <a:gd name="T2" fmla="*/ 0 w 9"/>
                    <a:gd name="T3" fmla="*/ 0 h 9"/>
                    <a:gd name="T4" fmla="*/ 0 w 9"/>
                    <a:gd name="T5" fmla="*/ 0 h 9"/>
                    <a:gd name="T6" fmla="*/ 0 w 9"/>
                    <a:gd name="T7" fmla="*/ 0 h 9"/>
                    <a:gd name="T8" fmla="*/ 0 w 9"/>
                    <a:gd name="T9" fmla="*/ 0 h 9"/>
                    <a:gd name="T10" fmla="*/ 0 w 9"/>
                    <a:gd name="T11" fmla="*/ 0 h 9"/>
                    <a:gd name="T12" fmla="*/ 0 w 9"/>
                    <a:gd name="T13" fmla="*/ 0 h 9"/>
                    <a:gd name="T14" fmla="*/ 0 w 9"/>
                    <a:gd name="T15" fmla="*/ 0 h 9"/>
                    <a:gd name="T16" fmla="*/ 0 w 9"/>
                    <a:gd name="T17" fmla="*/ 0 h 9"/>
                    <a:gd name="T18" fmla="*/ 0 w 9"/>
                    <a:gd name="T19" fmla="*/ 0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9" h="9">
                      <a:moveTo>
                        <a:pt x="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" name="Freeform 60">
                  <a:extLst>
                    <a:ext uri="{FF2B5EF4-FFF2-40B4-BE49-F238E27FC236}">
                      <a16:creationId xmlns:a16="http://schemas.microsoft.com/office/drawing/2014/main" id="{EF7FCDF0-226A-6345-892C-59E2F0D63E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1632" y="2064"/>
                  <a:ext cx="2121" cy="669"/>
                </a:xfrm>
                <a:custGeom>
                  <a:avLst/>
                  <a:gdLst>
                    <a:gd name="T0" fmla="*/ 5952 w 1218"/>
                    <a:gd name="T1" fmla="*/ 19 h 539"/>
                    <a:gd name="T2" fmla="*/ 5903 w 1218"/>
                    <a:gd name="T3" fmla="*/ 37 h 539"/>
                    <a:gd name="T4" fmla="*/ 5931 w 1218"/>
                    <a:gd name="T5" fmla="*/ 56 h 539"/>
                    <a:gd name="T6" fmla="*/ 5947 w 1218"/>
                    <a:gd name="T7" fmla="*/ 58 h 539"/>
                    <a:gd name="T8" fmla="*/ 5952 w 1218"/>
                    <a:gd name="T9" fmla="*/ 58 h 539"/>
                    <a:gd name="T10" fmla="*/ 5997 w 1218"/>
                    <a:gd name="T11" fmla="*/ 66 h 539"/>
                    <a:gd name="T12" fmla="*/ 6083 w 1218"/>
                    <a:gd name="T13" fmla="*/ 84 h 539"/>
                    <a:gd name="T14" fmla="*/ 6119 w 1218"/>
                    <a:gd name="T15" fmla="*/ 94 h 539"/>
                    <a:gd name="T16" fmla="*/ 6116 w 1218"/>
                    <a:gd name="T17" fmla="*/ 96 h 539"/>
                    <a:gd name="T18" fmla="*/ 6116 w 1218"/>
                    <a:gd name="T19" fmla="*/ 96 h 539"/>
                    <a:gd name="T20" fmla="*/ 6034 w 1218"/>
                    <a:gd name="T21" fmla="*/ 175 h 539"/>
                    <a:gd name="T22" fmla="*/ 5783 w 1218"/>
                    <a:gd name="T23" fmla="*/ 365 h 539"/>
                    <a:gd name="T24" fmla="*/ 5313 w 1218"/>
                    <a:gd name="T25" fmla="*/ 598 h 539"/>
                    <a:gd name="T26" fmla="*/ 4585 w 1218"/>
                    <a:gd name="T27" fmla="*/ 807 h 539"/>
                    <a:gd name="T28" fmla="*/ 3570 w 1218"/>
                    <a:gd name="T29" fmla="*/ 927 h 539"/>
                    <a:gd name="T30" fmla="*/ 2386 w 1218"/>
                    <a:gd name="T31" fmla="*/ 902 h 539"/>
                    <a:gd name="T32" fmla="*/ 1505 w 1218"/>
                    <a:gd name="T33" fmla="*/ 743 h 539"/>
                    <a:gd name="T34" fmla="*/ 912 w 1218"/>
                    <a:gd name="T35" fmla="*/ 516 h 539"/>
                    <a:gd name="T36" fmla="*/ 564 w 1218"/>
                    <a:gd name="T37" fmla="*/ 285 h 539"/>
                    <a:gd name="T38" fmla="*/ 401 w 1218"/>
                    <a:gd name="T39" fmla="*/ 114 h 539"/>
                    <a:gd name="T40" fmla="*/ 364 w 1218"/>
                    <a:gd name="T41" fmla="*/ 63 h 539"/>
                    <a:gd name="T42" fmla="*/ 355 w 1218"/>
                    <a:gd name="T43" fmla="*/ 57 h 539"/>
                    <a:gd name="T44" fmla="*/ 475 w 1218"/>
                    <a:gd name="T45" fmla="*/ 40 h 539"/>
                    <a:gd name="T46" fmla="*/ 500 w 1218"/>
                    <a:gd name="T47" fmla="*/ 37 h 539"/>
                    <a:gd name="T48" fmla="*/ 522 w 1218"/>
                    <a:gd name="T49" fmla="*/ 14 h 539"/>
                    <a:gd name="T50" fmla="*/ 479 w 1218"/>
                    <a:gd name="T51" fmla="*/ 0 h 539"/>
                    <a:gd name="T52" fmla="*/ 406 w 1218"/>
                    <a:gd name="T53" fmla="*/ 6 h 539"/>
                    <a:gd name="T54" fmla="*/ 216 w 1218"/>
                    <a:gd name="T55" fmla="*/ 46 h 539"/>
                    <a:gd name="T56" fmla="*/ 5 w 1218"/>
                    <a:gd name="T57" fmla="*/ 140 h 539"/>
                    <a:gd name="T58" fmla="*/ 0 w 1218"/>
                    <a:gd name="T59" fmla="*/ 158 h 539"/>
                    <a:gd name="T60" fmla="*/ 49 w 1218"/>
                    <a:gd name="T61" fmla="*/ 170 h 539"/>
                    <a:gd name="T62" fmla="*/ 99 w 1218"/>
                    <a:gd name="T63" fmla="*/ 160 h 539"/>
                    <a:gd name="T64" fmla="*/ 185 w 1218"/>
                    <a:gd name="T65" fmla="*/ 110 h 539"/>
                    <a:gd name="T66" fmla="*/ 279 w 1218"/>
                    <a:gd name="T67" fmla="*/ 175 h 539"/>
                    <a:gd name="T68" fmla="*/ 498 w 1218"/>
                    <a:gd name="T69" fmla="*/ 372 h 539"/>
                    <a:gd name="T70" fmla="*/ 892 w 1218"/>
                    <a:gd name="T71" fmla="*/ 613 h 539"/>
                    <a:gd name="T72" fmla="*/ 1510 w 1218"/>
                    <a:gd name="T73" fmla="*/ 842 h 539"/>
                    <a:gd name="T74" fmla="*/ 2401 w 1218"/>
                    <a:gd name="T75" fmla="*/ 997 h 539"/>
                    <a:gd name="T76" fmla="*/ 3554 w 1218"/>
                    <a:gd name="T77" fmla="*/ 1023 h 539"/>
                    <a:gd name="T78" fmla="*/ 4543 w 1218"/>
                    <a:gd name="T79" fmla="*/ 912 h 539"/>
                    <a:gd name="T80" fmla="*/ 5280 w 1218"/>
                    <a:gd name="T81" fmla="*/ 715 h 539"/>
                    <a:gd name="T82" fmla="*/ 5788 w 1218"/>
                    <a:gd name="T83" fmla="*/ 484 h 539"/>
                    <a:gd name="T84" fmla="*/ 6104 w 1218"/>
                    <a:gd name="T85" fmla="*/ 276 h 539"/>
                    <a:gd name="T86" fmla="*/ 6259 w 1218"/>
                    <a:gd name="T87" fmla="*/ 137 h 539"/>
                    <a:gd name="T88" fmla="*/ 6316 w 1218"/>
                    <a:gd name="T89" fmla="*/ 168 h 539"/>
                    <a:gd name="T90" fmla="*/ 6360 w 1218"/>
                    <a:gd name="T91" fmla="*/ 191 h 539"/>
                    <a:gd name="T92" fmla="*/ 6417 w 1218"/>
                    <a:gd name="T93" fmla="*/ 185 h 539"/>
                    <a:gd name="T94" fmla="*/ 6426 w 1218"/>
                    <a:gd name="T95" fmla="*/ 164 h 539"/>
                    <a:gd name="T96" fmla="*/ 6217 w 1218"/>
                    <a:gd name="T97" fmla="*/ 66 h 539"/>
                    <a:gd name="T98" fmla="*/ 6025 w 1218"/>
                    <a:gd name="T99" fmla="*/ 26 h 539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1218" h="539">
                      <a:moveTo>
                        <a:pt x="1131" y="10"/>
                      </a:moveTo>
                      <a:lnTo>
                        <a:pt x="1131" y="10"/>
                      </a:lnTo>
                      <a:lnTo>
                        <a:pt x="1127" y="10"/>
                      </a:lnTo>
                      <a:lnTo>
                        <a:pt x="1123" y="11"/>
                      </a:lnTo>
                      <a:lnTo>
                        <a:pt x="1120" y="15"/>
                      </a:lnTo>
                      <a:lnTo>
                        <a:pt x="1118" y="19"/>
                      </a:lnTo>
                      <a:lnTo>
                        <a:pt x="1118" y="23"/>
                      </a:lnTo>
                      <a:lnTo>
                        <a:pt x="1120" y="26"/>
                      </a:lnTo>
                      <a:lnTo>
                        <a:pt x="1123" y="29"/>
                      </a:lnTo>
                      <a:lnTo>
                        <a:pt x="1126" y="31"/>
                      </a:lnTo>
                      <a:lnTo>
                        <a:pt x="1127" y="31"/>
                      </a:lnTo>
                      <a:lnTo>
                        <a:pt x="1129" y="32"/>
                      </a:lnTo>
                      <a:lnTo>
                        <a:pt x="1132" y="33"/>
                      </a:lnTo>
                      <a:lnTo>
                        <a:pt x="1136" y="35"/>
                      </a:lnTo>
                      <a:lnTo>
                        <a:pt x="1141" y="37"/>
                      </a:lnTo>
                      <a:lnTo>
                        <a:pt x="1146" y="40"/>
                      </a:lnTo>
                      <a:lnTo>
                        <a:pt x="1152" y="44"/>
                      </a:lnTo>
                      <a:lnTo>
                        <a:pt x="1159" y="48"/>
                      </a:lnTo>
                      <a:lnTo>
                        <a:pt x="1159" y="49"/>
                      </a:lnTo>
                      <a:lnTo>
                        <a:pt x="1158" y="49"/>
                      </a:lnTo>
                      <a:lnTo>
                        <a:pt x="1158" y="50"/>
                      </a:lnTo>
                      <a:lnTo>
                        <a:pt x="1156" y="56"/>
                      </a:lnTo>
                      <a:lnTo>
                        <a:pt x="1151" y="70"/>
                      </a:lnTo>
                      <a:lnTo>
                        <a:pt x="1143" y="92"/>
                      </a:lnTo>
                      <a:lnTo>
                        <a:pt x="1131" y="121"/>
                      </a:lnTo>
                      <a:lnTo>
                        <a:pt x="1115" y="154"/>
                      </a:lnTo>
                      <a:lnTo>
                        <a:pt x="1095" y="191"/>
                      </a:lnTo>
                      <a:lnTo>
                        <a:pt x="1070" y="231"/>
                      </a:lnTo>
                      <a:lnTo>
                        <a:pt x="1041" y="272"/>
                      </a:lnTo>
                      <a:lnTo>
                        <a:pt x="1006" y="313"/>
                      </a:lnTo>
                      <a:lnTo>
                        <a:pt x="966" y="352"/>
                      </a:lnTo>
                      <a:lnTo>
                        <a:pt x="921" y="390"/>
                      </a:lnTo>
                      <a:lnTo>
                        <a:pt x="868" y="422"/>
                      </a:lnTo>
                      <a:lnTo>
                        <a:pt x="811" y="451"/>
                      </a:lnTo>
                      <a:lnTo>
                        <a:pt x="747" y="472"/>
                      </a:lnTo>
                      <a:lnTo>
                        <a:pt x="676" y="485"/>
                      </a:lnTo>
                      <a:lnTo>
                        <a:pt x="598" y="491"/>
                      </a:lnTo>
                      <a:lnTo>
                        <a:pt x="521" y="485"/>
                      </a:lnTo>
                      <a:lnTo>
                        <a:pt x="452" y="472"/>
                      </a:lnTo>
                      <a:lnTo>
                        <a:pt x="390" y="450"/>
                      </a:lnTo>
                      <a:lnTo>
                        <a:pt x="333" y="422"/>
                      </a:lnTo>
                      <a:lnTo>
                        <a:pt x="285" y="389"/>
                      </a:lnTo>
                      <a:lnTo>
                        <a:pt x="242" y="351"/>
                      </a:lnTo>
                      <a:lnTo>
                        <a:pt x="205" y="311"/>
                      </a:lnTo>
                      <a:lnTo>
                        <a:pt x="173" y="270"/>
                      </a:lnTo>
                      <a:lnTo>
                        <a:pt x="147" y="228"/>
                      </a:lnTo>
                      <a:lnTo>
                        <a:pt x="125" y="187"/>
                      </a:lnTo>
                      <a:lnTo>
                        <a:pt x="107" y="149"/>
                      </a:lnTo>
                      <a:lnTo>
                        <a:pt x="93" y="113"/>
                      </a:lnTo>
                      <a:lnTo>
                        <a:pt x="83" y="84"/>
                      </a:lnTo>
                      <a:lnTo>
                        <a:pt x="76" y="60"/>
                      </a:lnTo>
                      <a:lnTo>
                        <a:pt x="71" y="43"/>
                      </a:lnTo>
                      <a:lnTo>
                        <a:pt x="69" y="35"/>
                      </a:lnTo>
                      <a:lnTo>
                        <a:pt x="69" y="33"/>
                      </a:lnTo>
                      <a:lnTo>
                        <a:pt x="68" y="32"/>
                      </a:lnTo>
                      <a:lnTo>
                        <a:pt x="68" y="31"/>
                      </a:lnTo>
                      <a:lnTo>
                        <a:pt x="67" y="30"/>
                      </a:lnTo>
                      <a:lnTo>
                        <a:pt x="78" y="25"/>
                      </a:lnTo>
                      <a:lnTo>
                        <a:pt x="85" y="22"/>
                      </a:lnTo>
                      <a:lnTo>
                        <a:pt x="90" y="21"/>
                      </a:lnTo>
                      <a:lnTo>
                        <a:pt x="92" y="20"/>
                      </a:lnTo>
                      <a:lnTo>
                        <a:pt x="95" y="19"/>
                      </a:lnTo>
                      <a:lnTo>
                        <a:pt x="98" y="16"/>
                      </a:lnTo>
                      <a:lnTo>
                        <a:pt x="99" y="11"/>
                      </a:lnTo>
                      <a:lnTo>
                        <a:pt x="99" y="7"/>
                      </a:lnTo>
                      <a:lnTo>
                        <a:pt x="98" y="4"/>
                      </a:lnTo>
                      <a:lnTo>
                        <a:pt x="95" y="1"/>
                      </a:lnTo>
                      <a:lnTo>
                        <a:pt x="91" y="0"/>
                      </a:lnTo>
                      <a:lnTo>
                        <a:pt x="87" y="0"/>
                      </a:lnTo>
                      <a:lnTo>
                        <a:pt x="84" y="1"/>
                      </a:lnTo>
                      <a:lnTo>
                        <a:pt x="77" y="3"/>
                      </a:lnTo>
                      <a:lnTo>
                        <a:pt x="66" y="7"/>
                      </a:lnTo>
                      <a:lnTo>
                        <a:pt x="54" y="15"/>
                      </a:lnTo>
                      <a:lnTo>
                        <a:pt x="41" y="24"/>
                      </a:lnTo>
                      <a:lnTo>
                        <a:pt x="27" y="37"/>
                      </a:lnTo>
                      <a:lnTo>
                        <a:pt x="13" y="53"/>
                      </a:lnTo>
                      <a:lnTo>
                        <a:pt x="1" y="73"/>
                      </a:lnTo>
                      <a:lnTo>
                        <a:pt x="0" y="78"/>
                      </a:lnTo>
                      <a:lnTo>
                        <a:pt x="0" y="82"/>
                      </a:lnTo>
                      <a:lnTo>
                        <a:pt x="2" y="85"/>
                      </a:lnTo>
                      <a:lnTo>
                        <a:pt x="5" y="88"/>
                      </a:lnTo>
                      <a:lnTo>
                        <a:pt x="9" y="89"/>
                      </a:lnTo>
                      <a:lnTo>
                        <a:pt x="13" y="89"/>
                      </a:lnTo>
                      <a:lnTo>
                        <a:pt x="16" y="87"/>
                      </a:lnTo>
                      <a:lnTo>
                        <a:pt x="19" y="84"/>
                      </a:lnTo>
                      <a:lnTo>
                        <a:pt x="24" y="74"/>
                      </a:lnTo>
                      <a:lnTo>
                        <a:pt x="29" y="66"/>
                      </a:lnTo>
                      <a:lnTo>
                        <a:pt x="35" y="58"/>
                      </a:lnTo>
                      <a:lnTo>
                        <a:pt x="41" y="51"/>
                      </a:lnTo>
                      <a:lnTo>
                        <a:pt x="46" y="68"/>
                      </a:lnTo>
                      <a:lnTo>
                        <a:pt x="53" y="92"/>
                      </a:lnTo>
                      <a:lnTo>
                        <a:pt x="63" y="122"/>
                      </a:lnTo>
                      <a:lnTo>
                        <a:pt x="77" y="156"/>
                      </a:lnTo>
                      <a:lnTo>
                        <a:pt x="94" y="195"/>
                      </a:lnTo>
                      <a:lnTo>
                        <a:pt x="115" y="236"/>
                      </a:lnTo>
                      <a:lnTo>
                        <a:pt x="140" y="278"/>
                      </a:lnTo>
                      <a:lnTo>
                        <a:pt x="169" y="321"/>
                      </a:lnTo>
                      <a:lnTo>
                        <a:pt x="203" y="364"/>
                      </a:lnTo>
                      <a:lnTo>
                        <a:pt x="242" y="403"/>
                      </a:lnTo>
                      <a:lnTo>
                        <a:pt x="286" y="440"/>
                      </a:lnTo>
                      <a:lnTo>
                        <a:pt x="336" y="473"/>
                      </a:lnTo>
                      <a:lnTo>
                        <a:pt x="393" y="500"/>
                      </a:lnTo>
                      <a:lnTo>
                        <a:pt x="455" y="521"/>
                      </a:lnTo>
                      <a:lnTo>
                        <a:pt x="523" y="535"/>
                      </a:lnTo>
                      <a:lnTo>
                        <a:pt x="598" y="539"/>
                      </a:lnTo>
                      <a:lnTo>
                        <a:pt x="673" y="535"/>
                      </a:lnTo>
                      <a:lnTo>
                        <a:pt x="741" y="522"/>
                      </a:lnTo>
                      <a:lnTo>
                        <a:pt x="803" y="502"/>
                      </a:lnTo>
                      <a:lnTo>
                        <a:pt x="860" y="477"/>
                      </a:lnTo>
                      <a:lnTo>
                        <a:pt x="912" y="447"/>
                      </a:lnTo>
                      <a:lnTo>
                        <a:pt x="959" y="411"/>
                      </a:lnTo>
                      <a:lnTo>
                        <a:pt x="1000" y="374"/>
                      </a:lnTo>
                      <a:lnTo>
                        <a:pt x="1036" y="334"/>
                      </a:lnTo>
                      <a:lnTo>
                        <a:pt x="1068" y="293"/>
                      </a:lnTo>
                      <a:lnTo>
                        <a:pt x="1096" y="253"/>
                      </a:lnTo>
                      <a:lnTo>
                        <a:pt x="1120" y="214"/>
                      </a:lnTo>
                      <a:lnTo>
                        <a:pt x="1140" y="177"/>
                      </a:lnTo>
                      <a:lnTo>
                        <a:pt x="1156" y="144"/>
                      </a:lnTo>
                      <a:lnTo>
                        <a:pt x="1169" y="114"/>
                      </a:lnTo>
                      <a:lnTo>
                        <a:pt x="1179" y="90"/>
                      </a:lnTo>
                      <a:lnTo>
                        <a:pt x="1185" y="72"/>
                      </a:lnTo>
                      <a:lnTo>
                        <a:pt x="1189" y="78"/>
                      </a:lnTo>
                      <a:lnTo>
                        <a:pt x="1192" y="83"/>
                      </a:lnTo>
                      <a:lnTo>
                        <a:pt x="1196" y="88"/>
                      </a:lnTo>
                      <a:lnTo>
                        <a:pt x="1199" y="94"/>
                      </a:lnTo>
                      <a:lnTo>
                        <a:pt x="1201" y="98"/>
                      </a:lnTo>
                      <a:lnTo>
                        <a:pt x="1204" y="100"/>
                      </a:lnTo>
                      <a:lnTo>
                        <a:pt x="1208" y="100"/>
                      </a:lnTo>
                      <a:lnTo>
                        <a:pt x="1212" y="99"/>
                      </a:lnTo>
                      <a:lnTo>
                        <a:pt x="1215" y="97"/>
                      </a:lnTo>
                      <a:lnTo>
                        <a:pt x="1217" y="93"/>
                      </a:lnTo>
                      <a:lnTo>
                        <a:pt x="1218" y="89"/>
                      </a:lnTo>
                      <a:lnTo>
                        <a:pt x="1217" y="85"/>
                      </a:lnTo>
                      <a:lnTo>
                        <a:pt x="1205" y="64"/>
                      </a:lnTo>
                      <a:lnTo>
                        <a:pt x="1191" y="48"/>
                      </a:lnTo>
                      <a:lnTo>
                        <a:pt x="1177" y="35"/>
                      </a:lnTo>
                      <a:lnTo>
                        <a:pt x="1164" y="25"/>
                      </a:lnTo>
                      <a:lnTo>
                        <a:pt x="1151" y="19"/>
                      </a:lnTo>
                      <a:lnTo>
                        <a:pt x="1141" y="14"/>
                      </a:lnTo>
                      <a:lnTo>
                        <a:pt x="1134" y="11"/>
                      </a:lnTo>
                      <a:lnTo>
                        <a:pt x="1131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3" name="Group 61">
                <a:extLst>
                  <a:ext uri="{FF2B5EF4-FFF2-40B4-BE49-F238E27FC236}">
                    <a16:creationId xmlns:a16="http://schemas.microsoft.com/office/drawing/2014/main" id="{7E05B136-7E23-CD4A-B956-02720CB60BA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59" y="2489"/>
                <a:ext cx="384" cy="295"/>
                <a:chOff x="1392" y="962"/>
                <a:chExt cx="2496" cy="1918"/>
              </a:xfrm>
            </p:grpSpPr>
            <p:sp>
              <p:nvSpPr>
                <p:cNvPr id="34" name="Freeform 62">
                  <a:extLst>
                    <a:ext uri="{FF2B5EF4-FFF2-40B4-BE49-F238E27FC236}">
                      <a16:creationId xmlns:a16="http://schemas.microsoft.com/office/drawing/2014/main" id="{21CA37A9-3BEB-5B40-A9B7-1D0C1078FC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3" y="997"/>
                  <a:ext cx="2394" cy="1848"/>
                </a:xfrm>
                <a:custGeom>
                  <a:avLst/>
                  <a:gdLst>
                    <a:gd name="T0" fmla="*/ 1316 w 2394"/>
                    <a:gd name="T1" fmla="*/ 1841 h 1848"/>
                    <a:gd name="T2" fmla="*/ 1494 w 2394"/>
                    <a:gd name="T3" fmla="*/ 1817 h 1848"/>
                    <a:gd name="T4" fmla="*/ 1662 w 2394"/>
                    <a:gd name="T5" fmla="*/ 1776 h 1848"/>
                    <a:gd name="T6" fmla="*/ 1815 w 2394"/>
                    <a:gd name="T7" fmla="*/ 1713 h 1848"/>
                    <a:gd name="T8" fmla="*/ 1957 w 2394"/>
                    <a:gd name="T9" fmla="*/ 1637 h 1848"/>
                    <a:gd name="T10" fmla="*/ 2079 w 2394"/>
                    <a:gd name="T11" fmla="*/ 1544 h 1848"/>
                    <a:gd name="T12" fmla="*/ 2186 w 2394"/>
                    <a:gd name="T13" fmla="*/ 1440 h 1848"/>
                    <a:gd name="T14" fmla="*/ 2272 w 2394"/>
                    <a:gd name="T15" fmla="*/ 1322 h 1848"/>
                    <a:gd name="T16" fmla="*/ 2338 w 2394"/>
                    <a:gd name="T17" fmla="*/ 1198 h 1848"/>
                    <a:gd name="T18" fmla="*/ 2379 w 2394"/>
                    <a:gd name="T19" fmla="*/ 1062 h 1848"/>
                    <a:gd name="T20" fmla="*/ 2394 w 2394"/>
                    <a:gd name="T21" fmla="*/ 924 h 1848"/>
                    <a:gd name="T22" fmla="*/ 2379 w 2394"/>
                    <a:gd name="T23" fmla="*/ 786 h 1848"/>
                    <a:gd name="T24" fmla="*/ 2338 w 2394"/>
                    <a:gd name="T25" fmla="*/ 650 h 1848"/>
                    <a:gd name="T26" fmla="*/ 2272 w 2394"/>
                    <a:gd name="T27" fmla="*/ 526 h 1848"/>
                    <a:gd name="T28" fmla="*/ 2186 w 2394"/>
                    <a:gd name="T29" fmla="*/ 408 h 1848"/>
                    <a:gd name="T30" fmla="*/ 2079 w 2394"/>
                    <a:gd name="T31" fmla="*/ 304 h 1848"/>
                    <a:gd name="T32" fmla="*/ 1957 w 2394"/>
                    <a:gd name="T33" fmla="*/ 211 h 1848"/>
                    <a:gd name="T34" fmla="*/ 1815 w 2394"/>
                    <a:gd name="T35" fmla="*/ 135 h 1848"/>
                    <a:gd name="T36" fmla="*/ 1662 w 2394"/>
                    <a:gd name="T37" fmla="*/ 72 h 1848"/>
                    <a:gd name="T38" fmla="*/ 1494 w 2394"/>
                    <a:gd name="T39" fmla="*/ 31 h 1848"/>
                    <a:gd name="T40" fmla="*/ 1316 w 2394"/>
                    <a:gd name="T41" fmla="*/ 7 h 1848"/>
                    <a:gd name="T42" fmla="*/ 1139 w 2394"/>
                    <a:gd name="T43" fmla="*/ 3 h 1848"/>
                    <a:gd name="T44" fmla="*/ 956 w 2394"/>
                    <a:gd name="T45" fmla="*/ 20 h 1848"/>
                    <a:gd name="T46" fmla="*/ 788 w 2394"/>
                    <a:gd name="T47" fmla="*/ 58 h 1848"/>
                    <a:gd name="T48" fmla="*/ 630 w 2394"/>
                    <a:gd name="T49" fmla="*/ 114 h 1848"/>
                    <a:gd name="T50" fmla="*/ 483 w 2394"/>
                    <a:gd name="T51" fmla="*/ 183 h 1848"/>
                    <a:gd name="T52" fmla="*/ 351 w 2394"/>
                    <a:gd name="T53" fmla="*/ 273 h 1848"/>
                    <a:gd name="T54" fmla="*/ 239 w 2394"/>
                    <a:gd name="T55" fmla="*/ 374 h 1848"/>
                    <a:gd name="T56" fmla="*/ 147 w 2394"/>
                    <a:gd name="T57" fmla="*/ 484 h 1848"/>
                    <a:gd name="T58" fmla="*/ 76 w 2394"/>
                    <a:gd name="T59" fmla="*/ 609 h 1848"/>
                    <a:gd name="T60" fmla="*/ 25 w 2394"/>
                    <a:gd name="T61" fmla="*/ 741 h 1848"/>
                    <a:gd name="T62" fmla="*/ 5 w 2394"/>
                    <a:gd name="T63" fmla="*/ 879 h 1848"/>
                    <a:gd name="T64" fmla="*/ 10 w 2394"/>
                    <a:gd name="T65" fmla="*/ 1017 h 1848"/>
                    <a:gd name="T66" fmla="*/ 41 w 2394"/>
                    <a:gd name="T67" fmla="*/ 1152 h 1848"/>
                    <a:gd name="T68" fmla="*/ 96 w 2394"/>
                    <a:gd name="T69" fmla="*/ 1284 h 1848"/>
                    <a:gd name="T70" fmla="*/ 173 w 2394"/>
                    <a:gd name="T71" fmla="*/ 1402 h 1848"/>
                    <a:gd name="T72" fmla="*/ 274 w 2394"/>
                    <a:gd name="T73" fmla="*/ 1513 h 1848"/>
                    <a:gd name="T74" fmla="*/ 396 w 2394"/>
                    <a:gd name="T75" fmla="*/ 1606 h 1848"/>
                    <a:gd name="T76" fmla="*/ 529 w 2394"/>
                    <a:gd name="T77" fmla="*/ 1689 h 1848"/>
                    <a:gd name="T78" fmla="*/ 681 w 2394"/>
                    <a:gd name="T79" fmla="*/ 1755 h 1848"/>
                    <a:gd name="T80" fmla="*/ 844 w 2394"/>
                    <a:gd name="T81" fmla="*/ 1807 h 1848"/>
                    <a:gd name="T82" fmla="*/ 1017 w 2394"/>
                    <a:gd name="T83" fmla="*/ 1838 h 1848"/>
                    <a:gd name="T84" fmla="*/ 1200 w 2394"/>
                    <a:gd name="T85" fmla="*/ 1848 h 1848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2394" h="1848">
                      <a:moveTo>
                        <a:pt x="1200" y="1848"/>
                      </a:moveTo>
                      <a:lnTo>
                        <a:pt x="1255" y="1845"/>
                      </a:lnTo>
                      <a:lnTo>
                        <a:pt x="1316" y="1841"/>
                      </a:lnTo>
                      <a:lnTo>
                        <a:pt x="1377" y="1838"/>
                      </a:lnTo>
                      <a:lnTo>
                        <a:pt x="1438" y="1828"/>
                      </a:lnTo>
                      <a:lnTo>
                        <a:pt x="1494" y="1817"/>
                      </a:lnTo>
                      <a:lnTo>
                        <a:pt x="1550" y="1807"/>
                      </a:lnTo>
                      <a:lnTo>
                        <a:pt x="1606" y="1790"/>
                      </a:lnTo>
                      <a:lnTo>
                        <a:pt x="1662" y="1776"/>
                      </a:lnTo>
                      <a:lnTo>
                        <a:pt x="1713" y="1755"/>
                      </a:lnTo>
                      <a:lnTo>
                        <a:pt x="1764" y="1734"/>
                      </a:lnTo>
                      <a:lnTo>
                        <a:pt x="1815" y="1713"/>
                      </a:lnTo>
                      <a:lnTo>
                        <a:pt x="1865" y="1689"/>
                      </a:lnTo>
                      <a:lnTo>
                        <a:pt x="1911" y="1665"/>
                      </a:lnTo>
                      <a:lnTo>
                        <a:pt x="1957" y="1637"/>
                      </a:lnTo>
                      <a:lnTo>
                        <a:pt x="1998" y="1606"/>
                      </a:lnTo>
                      <a:lnTo>
                        <a:pt x="2043" y="1575"/>
                      </a:lnTo>
                      <a:lnTo>
                        <a:pt x="2079" y="1544"/>
                      </a:lnTo>
                      <a:lnTo>
                        <a:pt x="2120" y="1513"/>
                      </a:lnTo>
                      <a:lnTo>
                        <a:pt x="2155" y="1474"/>
                      </a:lnTo>
                      <a:lnTo>
                        <a:pt x="2186" y="1440"/>
                      </a:lnTo>
                      <a:lnTo>
                        <a:pt x="2221" y="1402"/>
                      </a:lnTo>
                      <a:lnTo>
                        <a:pt x="2247" y="1364"/>
                      </a:lnTo>
                      <a:lnTo>
                        <a:pt x="2272" y="1322"/>
                      </a:lnTo>
                      <a:lnTo>
                        <a:pt x="2298" y="1284"/>
                      </a:lnTo>
                      <a:lnTo>
                        <a:pt x="2318" y="1243"/>
                      </a:lnTo>
                      <a:lnTo>
                        <a:pt x="2338" y="1198"/>
                      </a:lnTo>
                      <a:lnTo>
                        <a:pt x="2353" y="1152"/>
                      </a:lnTo>
                      <a:lnTo>
                        <a:pt x="2369" y="1111"/>
                      </a:lnTo>
                      <a:lnTo>
                        <a:pt x="2379" y="1062"/>
                      </a:lnTo>
                      <a:lnTo>
                        <a:pt x="2384" y="1017"/>
                      </a:lnTo>
                      <a:lnTo>
                        <a:pt x="2389" y="972"/>
                      </a:lnTo>
                      <a:lnTo>
                        <a:pt x="2394" y="924"/>
                      </a:lnTo>
                      <a:lnTo>
                        <a:pt x="2389" y="879"/>
                      </a:lnTo>
                      <a:lnTo>
                        <a:pt x="2384" y="831"/>
                      </a:lnTo>
                      <a:lnTo>
                        <a:pt x="2379" y="786"/>
                      </a:lnTo>
                      <a:lnTo>
                        <a:pt x="2369" y="741"/>
                      </a:lnTo>
                      <a:lnTo>
                        <a:pt x="2353" y="696"/>
                      </a:lnTo>
                      <a:lnTo>
                        <a:pt x="2338" y="650"/>
                      </a:lnTo>
                      <a:lnTo>
                        <a:pt x="2318" y="609"/>
                      </a:lnTo>
                      <a:lnTo>
                        <a:pt x="2298" y="567"/>
                      </a:lnTo>
                      <a:lnTo>
                        <a:pt x="2272" y="526"/>
                      </a:lnTo>
                      <a:lnTo>
                        <a:pt x="2247" y="484"/>
                      </a:lnTo>
                      <a:lnTo>
                        <a:pt x="2221" y="446"/>
                      </a:lnTo>
                      <a:lnTo>
                        <a:pt x="2186" y="408"/>
                      </a:lnTo>
                      <a:lnTo>
                        <a:pt x="2155" y="374"/>
                      </a:lnTo>
                      <a:lnTo>
                        <a:pt x="2120" y="339"/>
                      </a:lnTo>
                      <a:lnTo>
                        <a:pt x="2079" y="304"/>
                      </a:lnTo>
                      <a:lnTo>
                        <a:pt x="2043" y="273"/>
                      </a:lnTo>
                      <a:lnTo>
                        <a:pt x="1998" y="242"/>
                      </a:lnTo>
                      <a:lnTo>
                        <a:pt x="1957" y="211"/>
                      </a:lnTo>
                      <a:lnTo>
                        <a:pt x="1911" y="183"/>
                      </a:lnTo>
                      <a:lnTo>
                        <a:pt x="1865" y="159"/>
                      </a:lnTo>
                      <a:lnTo>
                        <a:pt x="1815" y="135"/>
                      </a:lnTo>
                      <a:lnTo>
                        <a:pt x="1764" y="114"/>
                      </a:lnTo>
                      <a:lnTo>
                        <a:pt x="1713" y="93"/>
                      </a:lnTo>
                      <a:lnTo>
                        <a:pt x="1662" y="72"/>
                      </a:lnTo>
                      <a:lnTo>
                        <a:pt x="1606" y="58"/>
                      </a:lnTo>
                      <a:lnTo>
                        <a:pt x="1550" y="41"/>
                      </a:lnTo>
                      <a:lnTo>
                        <a:pt x="1494" y="31"/>
                      </a:lnTo>
                      <a:lnTo>
                        <a:pt x="1438" y="20"/>
                      </a:lnTo>
                      <a:lnTo>
                        <a:pt x="1377" y="10"/>
                      </a:lnTo>
                      <a:lnTo>
                        <a:pt x="1316" y="7"/>
                      </a:lnTo>
                      <a:lnTo>
                        <a:pt x="1255" y="3"/>
                      </a:lnTo>
                      <a:lnTo>
                        <a:pt x="1200" y="0"/>
                      </a:lnTo>
                      <a:lnTo>
                        <a:pt x="1139" y="3"/>
                      </a:lnTo>
                      <a:lnTo>
                        <a:pt x="1078" y="7"/>
                      </a:lnTo>
                      <a:lnTo>
                        <a:pt x="1017" y="10"/>
                      </a:lnTo>
                      <a:lnTo>
                        <a:pt x="956" y="20"/>
                      </a:lnTo>
                      <a:lnTo>
                        <a:pt x="900" y="31"/>
                      </a:lnTo>
                      <a:lnTo>
                        <a:pt x="844" y="41"/>
                      </a:lnTo>
                      <a:lnTo>
                        <a:pt x="788" y="58"/>
                      </a:lnTo>
                      <a:lnTo>
                        <a:pt x="732" y="72"/>
                      </a:lnTo>
                      <a:lnTo>
                        <a:pt x="681" y="93"/>
                      </a:lnTo>
                      <a:lnTo>
                        <a:pt x="630" y="114"/>
                      </a:lnTo>
                      <a:lnTo>
                        <a:pt x="579" y="135"/>
                      </a:lnTo>
                      <a:lnTo>
                        <a:pt x="529" y="159"/>
                      </a:lnTo>
                      <a:lnTo>
                        <a:pt x="483" y="183"/>
                      </a:lnTo>
                      <a:lnTo>
                        <a:pt x="437" y="211"/>
                      </a:lnTo>
                      <a:lnTo>
                        <a:pt x="396" y="242"/>
                      </a:lnTo>
                      <a:lnTo>
                        <a:pt x="351" y="273"/>
                      </a:lnTo>
                      <a:lnTo>
                        <a:pt x="315" y="304"/>
                      </a:lnTo>
                      <a:lnTo>
                        <a:pt x="274" y="339"/>
                      </a:lnTo>
                      <a:lnTo>
                        <a:pt x="239" y="374"/>
                      </a:lnTo>
                      <a:lnTo>
                        <a:pt x="208" y="408"/>
                      </a:lnTo>
                      <a:lnTo>
                        <a:pt x="173" y="446"/>
                      </a:lnTo>
                      <a:lnTo>
                        <a:pt x="147" y="484"/>
                      </a:lnTo>
                      <a:lnTo>
                        <a:pt x="122" y="526"/>
                      </a:lnTo>
                      <a:lnTo>
                        <a:pt x="96" y="567"/>
                      </a:lnTo>
                      <a:lnTo>
                        <a:pt x="76" y="609"/>
                      </a:lnTo>
                      <a:lnTo>
                        <a:pt x="56" y="650"/>
                      </a:lnTo>
                      <a:lnTo>
                        <a:pt x="41" y="696"/>
                      </a:lnTo>
                      <a:lnTo>
                        <a:pt x="25" y="741"/>
                      </a:lnTo>
                      <a:lnTo>
                        <a:pt x="15" y="786"/>
                      </a:lnTo>
                      <a:lnTo>
                        <a:pt x="10" y="831"/>
                      </a:lnTo>
                      <a:lnTo>
                        <a:pt x="5" y="879"/>
                      </a:lnTo>
                      <a:lnTo>
                        <a:pt x="0" y="924"/>
                      </a:lnTo>
                      <a:lnTo>
                        <a:pt x="5" y="972"/>
                      </a:lnTo>
                      <a:lnTo>
                        <a:pt x="10" y="1017"/>
                      </a:lnTo>
                      <a:lnTo>
                        <a:pt x="15" y="1062"/>
                      </a:lnTo>
                      <a:lnTo>
                        <a:pt x="25" y="1111"/>
                      </a:lnTo>
                      <a:lnTo>
                        <a:pt x="41" y="1152"/>
                      </a:lnTo>
                      <a:lnTo>
                        <a:pt x="56" y="1198"/>
                      </a:lnTo>
                      <a:lnTo>
                        <a:pt x="76" y="1243"/>
                      </a:lnTo>
                      <a:lnTo>
                        <a:pt x="96" y="1284"/>
                      </a:lnTo>
                      <a:lnTo>
                        <a:pt x="122" y="1322"/>
                      </a:lnTo>
                      <a:lnTo>
                        <a:pt x="147" y="1364"/>
                      </a:lnTo>
                      <a:lnTo>
                        <a:pt x="173" y="1402"/>
                      </a:lnTo>
                      <a:lnTo>
                        <a:pt x="208" y="1440"/>
                      </a:lnTo>
                      <a:lnTo>
                        <a:pt x="239" y="1474"/>
                      </a:lnTo>
                      <a:lnTo>
                        <a:pt x="274" y="1513"/>
                      </a:lnTo>
                      <a:lnTo>
                        <a:pt x="315" y="1544"/>
                      </a:lnTo>
                      <a:lnTo>
                        <a:pt x="351" y="1575"/>
                      </a:lnTo>
                      <a:lnTo>
                        <a:pt x="396" y="1606"/>
                      </a:lnTo>
                      <a:lnTo>
                        <a:pt x="437" y="1637"/>
                      </a:lnTo>
                      <a:lnTo>
                        <a:pt x="483" y="1665"/>
                      </a:lnTo>
                      <a:lnTo>
                        <a:pt x="529" y="1689"/>
                      </a:lnTo>
                      <a:lnTo>
                        <a:pt x="579" y="1713"/>
                      </a:lnTo>
                      <a:lnTo>
                        <a:pt x="630" y="1734"/>
                      </a:lnTo>
                      <a:lnTo>
                        <a:pt x="681" y="1755"/>
                      </a:lnTo>
                      <a:lnTo>
                        <a:pt x="732" y="1776"/>
                      </a:lnTo>
                      <a:lnTo>
                        <a:pt x="788" y="1790"/>
                      </a:lnTo>
                      <a:lnTo>
                        <a:pt x="844" y="1807"/>
                      </a:lnTo>
                      <a:lnTo>
                        <a:pt x="900" y="1817"/>
                      </a:lnTo>
                      <a:lnTo>
                        <a:pt x="956" y="1828"/>
                      </a:lnTo>
                      <a:lnTo>
                        <a:pt x="1017" y="1838"/>
                      </a:lnTo>
                      <a:lnTo>
                        <a:pt x="1078" y="1841"/>
                      </a:lnTo>
                      <a:lnTo>
                        <a:pt x="1139" y="1845"/>
                      </a:lnTo>
                      <a:lnTo>
                        <a:pt x="1200" y="1848"/>
                      </a:lnTo>
                      <a:close/>
                    </a:path>
                  </a:pathLst>
                </a:custGeom>
                <a:solidFill>
                  <a:srgbClr val="F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" name="Freeform 63">
                  <a:extLst>
                    <a:ext uri="{FF2B5EF4-FFF2-40B4-BE49-F238E27FC236}">
                      <a16:creationId xmlns:a16="http://schemas.microsoft.com/office/drawing/2014/main" id="{CE75449A-A1D0-6C44-AE30-AC438EFA0A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43" y="1921"/>
                  <a:ext cx="1245" cy="959"/>
                </a:xfrm>
                <a:custGeom>
                  <a:avLst/>
                  <a:gdLst>
                    <a:gd name="T0" fmla="*/ 1138 w 1245"/>
                    <a:gd name="T1" fmla="*/ 45 h 959"/>
                    <a:gd name="T2" fmla="*/ 1128 w 1245"/>
                    <a:gd name="T3" fmla="*/ 135 h 959"/>
                    <a:gd name="T4" fmla="*/ 1103 w 1245"/>
                    <a:gd name="T5" fmla="*/ 222 h 959"/>
                    <a:gd name="T6" fmla="*/ 1072 w 1245"/>
                    <a:gd name="T7" fmla="*/ 305 h 959"/>
                    <a:gd name="T8" fmla="*/ 1026 w 1245"/>
                    <a:gd name="T9" fmla="*/ 384 h 959"/>
                    <a:gd name="T10" fmla="*/ 970 w 1245"/>
                    <a:gd name="T11" fmla="*/ 460 h 959"/>
                    <a:gd name="T12" fmla="*/ 909 w 1245"/>
                    <a:gd name="T13" fmla="*/ 533 h 959"/>
                    <a:gd name="T14" fmla="*/ 838 w 1245"/>
                    <a:gd name="T15" fmla="*/ 599 h 959"/>
                    <a:gd name="T16" fmla="*/ 762 w 1245"/>
                    <a:gd name="T17" fmla="*/ 658 h 959"/>
                    <a:gd name="T18" fmla="*/ 676 w 1245"/>
                    <a:gd name="T19" fmla="*/ 713 h 959"/>
                    <a:gd name="T20" fmla="*/ 584 w 1245"/>
                    <a:gd name="T21" fmla="*/ 762 h 959"/>
                    <a:gd name="T22" fmla="*/ 488 w 1245"/>
                    <a:gd name="T23" fmla="*/ 800 h 959"/>
                    <a:gd name="T24" fmla="*/ 386 w 1245"/>
                    <a:gd name="T25" fmla="*/ 834 h 959"/>
                    <a:gd name="T26" fmla="*/ 279 w 1245"/>
                    <a:gd name="T27" fmla="*/ 859 h 959"/>
                    <a:gd name="T28" fmla="*/ 167 w 1245"/>
                    <a:gd name="T29" fmla="*/ 876 h 959"/>
                    <a:gd name="T30" fmla="*/ 55 w 1245"/>
                    <a:gd name="T31" fmla="*/ 886 h 959"/>
                    <a:gd name="T32" fmla="*/ 0 w 1245"/>
                    <a:gd name="T33" fmla="*/ 959 h 959"/>
                    <a:gd name="T34" fmla="*/ 122 w 1245"/>
                    <a:gd name="T35" fmla="*/ 956 h 959"/>
                    <a:gd name="T36" fmla="*/ 249 w 1245"/>
                    <a:gd name="T37" fmla="*/ 938 h 959"/>
                    <a:gd name="T38" fmla="*/ 371 w 1245"/>
                    <a:gd name="T39" fmla="*/ 914 h 959"/>
                    <a:gd name="T40" fmla="*/ 482 w 1245"/>
                    <a:gd name="T41" fmla="*/ 883 h 959"/>
                    <a:gd name="T42" fmla="*/ 594 w 1245"/>
                    <a:gd name="T43" fmla="*/ 841 h 959"/>
                    <a:gd name="T44" fmla="*/ 696 w 1245"/>
                    <a:gd name="T45" fmla="*/ 793 h 959"/>
                    <a:gd name="T46" fmla="*/ 793 w 1245"/>
                    <a:gd name="T47" fmla="*/ 737 h 959"/>
                    <a:gd name="T48" fmla="*/ 879 w 1245"/>
                    <a:gd name="T49" fmla="*/ 675 h 959"/>
                    <a:gd name="T50" fmla="*/ 960 w 1245"/>
                    <a:gd name="T51" fmla="*/ 609 h 959"/>
                    <a:gd name="T52" fmla="*/ 1031 w 1245"/>
                    <a:gd name="T53" fmla="*/ 533 h 959"/>
                    <a:gd name="T54" fmla="*/ 1098 w 1245"/>
                    <a:gd name="T55" fmla="*/ 454 h 959"/>
                    <a:gd name="T56" fmla="*/ 1148 w 1245"/>
                    <a:gd name="T57" fmla="*/ 370 h 959"/>
                    <a:gd name="T58" fmla="*/ 1189 w 1245"/>
                    <a:gd name="T59" fmla="*/ 284 h 959"/>
                    <a:gd name="T60" fmla="*/ 1220 w 1245"/>
                    <a:gd name="T61" fmla="*/ 190 h 959"/>
                    <a:gd name="T62" fmla="*/ 1240 w 1245"/>
                    <a:gd name="T63" fmla="*/ 97 h 959"/>
                    <a:gd name="T64" fmla="*/ 1245 w 1245"/>
                    <a:gd name="T65" fmla="*/ 0 h 95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245" h="959">
                      <a:moveTo>
                        <a:pt x="1138" y="0"/>
                      </a:moveTo>
                      <a:lnTo>
                        <a:pt x="1138" y="45"/>
                      </a:lnTo>
                      <a:lnTo>
                        <a:pt x="1133" y="90"/>
                      </a:lnTo>
                      <a:lnTo>
                        <a:pt x="1128" y="135"/>
                      </a:lnTo>
                      <a:lnTo>
                        <a:pt x="1118" y="180"/>
                      </a:lnTo>
                      <a:lnTo>
                        <a:pt x="1103" y="222"/>
                      </a:lnTo>
                      <a:lnTo>
                        <a:pt x="1087" y="263"/>
                      </a:lnTo>
                      <a:lnTo>
                        <a:pt x="1072" y="305"/>
                      </a:lnTo>
                      <a:lnTo>
                        <a:pt x="1047" y="346"/>
                      </a:lnTo>
                      <a:lnTo>
                        <a:pt x="1026" y="384"/>
                      </a:lnTo>
                      <a:lnTo>
                        <a:pt x="1001" y="426"/>
                      </a:lnTo>
                      <a:lnTo>
                        <a:pt x="970" y="460"/>
                      </a:lnTo>
                      <a:lnTo>
                        <a:pt x="945" y="499"/>
                      </a:lnTo>
                      <a:lnTo>
                        <a:pt x="909" y="533"/>
                      </a:lnTo>
                      <a:lnTo>
                        <a:pt x="879" y="564"/>
                      </a:lnTo>
                      <a:lnTo>
                        <a:pt x="838" y="599"/>
                      </a:lnTo>
                      <a:lnTo>
                        <a:pt x="803" y="630"/>
                      </a:lnTo>
                      <a:lnTo>
                        <a:pt x="762" y="658"/>
                      </a:lnTo>
                      <a:lnTo>
                        <a:pt x="721" y="685"/>
                      </a:lnTo>
                      <a:lnTo>
                        <a:pt x="676" y="713"/>
                      </a:lnTo>
                      <a:lnTo>
                        <a:pt x="635" y="737"/>
                      </a:lnTo>
                      <a:lnTo>
                        <a:pt x="584" y="762"/>
                      </a:lnTo>
                      <a:lnTo>
                        <a:pt x="538" y="782"/>
                      </a:lnTo>
                      <a:lnTo>
                        <a:pt x="488" y="800"/>
                      </a:lnTo>
                      <a:lnTo>
                        <a:pt x="437" y="817"/>
                      </a:lnTo>
                      <a:lnTo>
                        <a:pt x="386" y="834"/>
                      </a:lnTo>
                      <a:lnTo>
                        <a:pt x="335" y="848"/>
                      </a:lnTo>
                      <a:lnTo>
                        <a:pt x="279" y="859"/>
                      </a:lnTo>
                      <a:lnTo>
                        <a:pt x="223" y="869"/>
                      </a:lnTo>
                      <a:lnTo>
                        <a:pt x="167" y="876"/>
                      </a:lnTo>
                      <a:lnTo>
                        <a:pt x="111" y="883"/>
                      </a:lnTo>
                      <a:lnTo>
                        <a:pt x="55" y="886"/>
                      </a:lnTo>
                      <a:lnTo>
                        <a:pt x="0" y="886"/>
                      </a:lnTo>
                      <a:lnTo>
                        <a:pt x="0" y="959"/>
                      </a:lnTo>
                      <a:lnTo>
                        <a:pt x="61" y="959"/>
                      </a:lnTo>
                      <a:lnTo>
                        <a:pt x="122" y="956"/>
                      </a:lnTo>
                      <a:lnTo>
                        <a:pt x="188" y="949"/>
                      </a:lnTo>
                      <a:lnTo>
                        <a:pt x="249" y="938"/>
                      </a:lnTo>
                      <a:lnTo>
                        <a:pt x="310" y="928"/>
                      </a:lnTo>
                      <a:lnTo>
                        <a:pt x="371" y="914"/>
                      </a:lnTo>
                      <a:lnTo>
                        <a:pt x="427" y="900"/>
                      </a:lnTo>
                      <a:lnTo>
                        <a:pt x="482" y="883"/>
                      </a:lnTo>
                      <a:lnTo>
                        <a:pt x="538" y="862"/>
                      </a:lnTo>
                      <a:lnTo>
                        <a:pt x="594" y="841"/>
                      </a:lnTo>
                      <a:lnTo>
                        <a:pt x="645" y="821"/>
                      </a:lnTo>
                      <a:lnTo>
                        <a:pt x="696" y="793"/>
                      </a:lnTo>
                      <a:lnTo>
                        <a:pt x="747" y="769"/>
                      </a:lnTo>
                      <a:lnTo>
                        <a:pt x="793" y="737"/>
                      </a:lnTo>
                      <a:lnTo>
                        <a:pt x="838" y="710"/>
                      </a:lnTo>
                      <a:lnTo>
                        <a:pt x="879" y="675"/>
                      </a:lnTo>
                      <a:lnTo>
                        <a:pt x="925" y="644"/>
                      </a:lnTo>
                      <a:lnTo>
                        <a:pt x="960" y="609"/>
                      </a:lnTo>
                      <a:lnTo>
                        <a:pt x="996" y="571"/>
                      </a:lnTo>
                      <a:lnTo>
                        <a:pt x="1031" y="533"/>
                      </a:lnTo>
                      <a:lnTo>
                        <a:pt x="1067" y="495"/>
                      </a:lnTo>
                      <a:lnTo>
                        <a:pt x="1098" y="454"/>
                      </a:lnTo>
                      <a:lnTo>
                        <a:pt x="1123" y="415"/>
                      </a:lnTo>
                      <a:lnTo>
                        <a:pt x="1148" y="370"/>
                      </a:lnTo>
                      <a:lnTo>
                        <a:pt x="1169" y="329"/>
                      </a:lnTo>
                      <a:lnTo>
                        <a:pt x="1189" y="284"/>
                      </a:lnTo>
                      <a:lnTo>
                        <a:pt x="1204" y="239"/>
                      </a:lnTo>
                      <a:lnTo>
                        <a:pt x="1220" y="190"/>
                      </a:lnTo>
                      <a:lnTo>
                        <a:pt x="1230" y="145"/>
                      </a:lnTo>
                      <a:lnTo>
                        <a:pt x="1240" y="97"/>
                      </a:lnTo>
                      <a:lnTo>
                        <a:pt x="1245" y="48"/>
                      </a:lnTo>
                      <a:lnTo>
                        <a:pt x="1245" y="0"/>
                      </a:lnTo>
                      <a:lnTo>
                        <a:pt x="113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" name="Freeform 64">
                  <a:extLst>
                    <a:ext uri="{FF2B5EF4-FFF2-40B4-BE49-F238E27FC236}">
                      <a16:creationId xmlns:a16="http://schemas.microsoft.com/office/drawing/2014/main" id="{872ED78D-BE1A-1D40-BA9E-07813C3336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43" y="962"/>
                  <a:ext cx="1245" cy="959"/>
                </a:xfrm>
                <a:custGeom>
                  <a:avLst/>
                  <a:gdLst>
                    <a:gd name="T0" fmla="*/ 55 w 1245"/>
                    <a:gd name="T1" fmla="*/ 73 h 959"/>
                    <a:gd name="T2" fmla="*/ 167 w 1245"/>
                    <a:gd name="T3" fmla="*/ 83 h 959"/>
                    <a:gd name="T4" fmla="*/ 279 w 1245"/>
                    <a:gd name="T5" fmla="*/ 100 h 959"/>
                    <a:gd name="T6" fmla="*/ 386 w 1245"/>
                    <a:gd name="T7" fmla="*/ 125 h 959"/>
                    <a:gd name="T8" fmla="*/ 488 w 1245"/>
                    <a:gd name="T9" fmla="*/ 159 h 959"/>
                    <a:gd name="T10" fmla="*/ 584 w 1245"/>
                    <a:gd name="T11" fmla="*/ 201 h 959"/>
                    <a:gd name="T12" fmla="*/ 676 w 1245"/>
                    <a:gd name="T13" fmla="*/ 246 h 959"/>
                    <a:gd name="T14" fmla="*/ 762 w 1245"/>
                    <a:gd name="T15" fmla="*/ 301 h 959"/>
                    <a:gd name="T16" fmla="*/ 838 w 1245"/>
                    <a:gd name="T17" fmla="*/ 360 h 959"/>
                    <a:gd name="T18" fmla="*/ 909 w 1245"/>
                    <a:gd name="T19" fmla="*/ 426 h 959"/>
                    <a:gd name="T20" fmla="*/ 970 w 1245"/>
                    <a:gd name="T21" fmla="*/ 499 h 959"/>
                    <a:gd name="T22" fmla="*/ 1026 w 1245"/>
                    <a:gd name="T23" fmla="*/ 575 h 959"/>
                    <a:gd name="T24" fmla="*/ 1072 w 1245"/>
                    <a:gd name="T25" fmla="*/ 654 h 959"/>
                    <a:gd name="T26" fmla="*/ 1103 w 1245"/>
                    <a:gd name="T27" fmla="*/ 737 h 959"/>
                    <a:gd name="T28" fmla="*/ 1128 w 1245"/>
                    <a:gd name="T29" fmla="*/ 824 h 959"/>
                    <a:gd name="T30" fmla="*/ 1138 w 1245"/>
                    <a:gd name="T31" fmla="*/ 914 h 959"/>
                    <a:gd name="T32" fmla="*/ 1245 w 1245"/>
                    <a:gd name="T33" fmla="*/ 959 h 959"/>
                    <a:gd name="T34" fmla="*/ 1240 w 1245"/>
                    <a:gd name="T35" fmla="*/ 866 h 959"/>
                    <a:gd name="T36" fmla="*/ 1220 w 1245"/>
                    <a:gd name="T37" fmla="*/ 769 h 959"/>
                    <a:gd name="T38" fmla="*/ 1189 w 1245"/>
                    <a:gd name="T39" fmla="*/ 679 h 959"/>
                    <a:gd name="T40" fmla="*/ 1148 w 1245"/>
                    <a:gd name="T41" fmla="*/ 589 h 959"/>
                    <a:gd name="T42" fmla="*/ 1098 w 1245"/>
                    <a:gd name="T43" fmla="*/ 505 h 959"/>
                    <a:gd name="T44" fmla="*/ 1031 w 1245"/>
                    <a:gd name="T45" fmla="*/ 426 h 959"/>
                    <a:gd name="T46" fmla="*/ 960 w 1245"/>
                    <a:gd name="T47" fmla="*/ 353 h 959"/>
                    <a:gd name="T48" fmla="*/ 879 w 1245"/>
                    <a:gd name="T49" fmla="*/ 284 h 959"/>
                    <a:gd name="T50" fmla="*/ 793 w 1245"/>
                    <a:gd name="T51" fmla="*/ 222 h 959"/>
                    <a:gd name="T52" fmla="*/ 696 w 1245"/>
                    <a:gd name="T53" fmla="*/ 166 h 959"/>
                    <a:gd name="T54" fmla="*/ 594 w 1245"/>
                    <a:gd name="T55" fmla="*/ 118 h 959"/>
                    <a:gd name="T56" fmla="*/ 482 w 1245"/>
                    <a:gd name="T57" fmla="*/ 76 h 959"/>
                    <a:gd name="T58" fmla="*/ 371 w 1245"/>
                    <a:gd name="T59" fmla="*/ 45 h 959"/>
                    <a:gd name="T60" fmla="*/ 249 w 1245"/>
                    <a:gd name="T61" fmla="*/ 21 h 959"/>
                    <a:gd name="T62" fmla="*/ 122 w 1245"/>
                    <a:gd name="T63" fmla="*/ 3 h 959"/>
                    <a:gd name="T64" fmla="*/ 0 w 1245"/>
                    <a:gd name="T65" fmla="*/ 0 h 95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245" h="959">
                      <a:moveTo>
                        <a:pt x="0" y="73"/>
                      </a:moveTo>
                      <a:lnTo>
                        <a:pt x="55" y="73"/>
                      </a:lnTo>
                      <a:lnTo>
                        <a:pt x="111" y="76"/>
                      </a:lnTo>
                      <a:lnTo>
                        <a:pt x="167" y="83"/>
                      </a:lnTo>
                      <a:lnTo>
                        <a:pt x="223" y="90"/>
                      </a:lnTo>
                      <a:lnTo>
                        <a:pt x="279" y="100"/>
                      </a:lnTo>
                      <a:lnTo>
                        <a:pt x="335" y="111"/>
                      </a:lnTo>
                      <a:lnTo>
                        <a:pt x="386" y="125"/>
                      </a:lnTo>
                      <a:lnTo>
                        <a:pt x="437" y="142"/>
                      </a:lnTo>
                      <a:lnTo>
                        <a:pt x="488" y="159"/>
                      </a:lnTo>
                      <a:lnTo>
                        <a:pt x="538" y="177"/>
                      </a:lnTo>
                      <a:lnTo>
                        <a:pt x="584" y="201"/>
                      </a:lnTo>
                      <a:lnTo>
                        <a:pt x="635" y="222"/>
                      </a:lnTo>
                      <a:lnTo>
                        <a:pt x="676" y="246"/>
                      </a:lnTo>
                      <a:lnTo>
                        <a:pt x="721" y="274"/>
                      </a:lnTo>
                      <a:lnTo>
                        <a:pt x="762" y="301"/>
                      </a:lnTo>
                      <a:lnTo>
                        <a:pt x="803" y="332"/>
                      </a:lnTo>
                      <a:lnTo>
                        <a:pt x="838" y="360"/>
                      </a:lnTo>
                      <a:lnTo>
                        <a:pt x="879" y="395"/>
                      </a:lnTo>
                      <a:lnTo>
                        <a:pt x="909" y="426"/>
                      </a:lnTo>
                      <a:lnTo>
                        <a:pt x="945" y="464"/>
                      </a:lnTo>
                      <a:lnTo>
                        <a:pt x="970" y="499"/>
                      </a:lnTo>
                      <a:lnTo>
                        <a:pt x="1001" y="537"/>
                      </a:lnTo>
                      <a:lnTo>
                        <a:pt x="1026" y="575"/>
                      </a:lnTo>
                      <a:lnTo>
                        <a:pt x="1047" y="613"/>
                      </a:lnTo>
                      <a:lnTo>
                        <a:pt x="1072" y="654"/>
                      </a:lnTo>
                      <a:lnTo>
                        <a:pt x="1087" y="696"/>
                      </a:lnTo>
                      <a:lnTo>
                        <a:pt x="1103" y="737"/>
                      </a:lnTo>
                      <a:lnTo>
                        <a:pt x="1118" y="782"/>
                      </a:lnTo>
                      <a:lnTo>
                        <a:pt x="1128" y="824"/>
                      </a:lnTo>
                      <a:lnTo>
                        <a:pt x="1133" y="869"/>
                      </a:lnTo>
                      <a:lnTo>
                        <a:pt x="1138" y="914"/>
                      </a:lnTo>
                      <a:lnTo>
                        <a:pt x="1138" y="959"/>
                      </a:lnTo>
                      <a:lnTo>
                        <a:pt x="1245" y="959"/>
                      </a:lnTo>
                      <a:lnTo>
                        <a:pt x="1245" y="914"/>
                      </a:lnTo>
                      <a:lnTo>
                        <a:pt x="1240" y="866"/>
                      </a:lnTo>
                      <a:lnTo>
                        <a:pt x="1230" y="817"/>
                      </a:lnTo>
                      <a:lnTo>
                        <a:pt x="1220" y="769"/>
                      </a:lnTo>
                      <a:lnTo>
                        <a:pt x="1204" y="724"/>
                      </a:lnTo>
                      <a:lnTo>
                        <a:pt x="1189" y="679"/>
                      </a:lnTo>
                      <a:lnTo>
                        <a:pt x="1169" y="634"/>
                      </a:lnTo>
                      <a:lnTo>
                        <a:pt x="1148" y="589"/>
                      </a:lnTo>
                      <a:lnTo>
                        <a:pt x="1123" y="547"/>
                      </a:lnTo>
                      <a:lnTo>
                        <a:pt x="1098" y="505"/>
                      </a:lnTo>
                      <a:lnTo>
                        <a:pt x="1067" y="464"/>
                      </a:lnTo>
                      <a:lnTo>
                        <a:pt x="1031" y="426"/>
                      </a:lnTo>
                      <a:lnTo>
                        <a:pt x="996" y="388"/>
                      </a:lnTo>
                      <a:lnTo>
                        <a:pt x="960" y="353"/>
                      </a:lnTo>
                      <a:lnTo>
                        <a:pt x="925" y="319"/>
                      </a:lnTo>
                      <a:lnTo>
                        <a:pt x="879" y="284"/>
                      </a:lnTo>
                      <a:lnTo>
                        <a:pt x="838" y="253"/>
                      </a:lnTo>
                      <a:lnTo>
                        <a:pt x="793" y="222"/>
                      </a:lnTo>
                      <a:lnTo>
                        <a:pt x="747" y="194"/>
                      </a:lnTo>
                      <a:lnTo>
                        <a:pt x="696" y="166"/>
                      </a:lnTo>
                      <a:lnTo>
                        <a:pt x="645" y="142"/>
                      </a:lnTo>
                      <a:lnTo>
                        <a:pt x="594" y="118"/>
                      </a:lnTo>
                      <a:lnTo>
                        <a:pt x="538" y="97"/>
                      </a:lnTo>
                      <a:lnTo>
                        <a:pt x="482" y="76"/>
                      </a:lnTo>
                      <a:lnTo>
                        <a:pt x="427" y="59"/>
                      </a:lnTo>
                      <a:lnTo>
                        <a:pt x="371" y="45"/>
                      </a:lnTo>
                      <a:lnTo>
                        <a:pt x="310" y="31"/>
                      </a:lnTo>
                      <a:lnTo>
                        <a:pt x="249" y="21"/>
                      </a:lnTo>
                      <a:lnTo>
                        <a:pt x="188" y="10"/>
                      </a:lnTo>
                      <a:lnTo>
                        <a:pt x="122" y="3"/>
                      </a:lnTo>
                      <a:lnTo>
                        <a:pt x="61" y="0"/>
                      </a:lnTo>
                      <a:lnTo>
                        <a:pt x="0" y="0"/>
                      </a:lnTo>
                      <a:lnTo>
                        <a:pt x="0" y="7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" name="Freeform 65">
                  <a:extLst>
                    <a:ext uri="{FF2B5EF4-FFF2-40B4-BE49-F238E27FC236}">
                      <a16:creationId xmlns:a16="http://schemas.microsoft.com/office/drawing/2014/main" id="{6FB2C1C2-0574-AC45-85AC-D713294F79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92" y="962"/>
                  <a:ext cx="1251" cy="959"/>
                </a:xfrm>
                <a:custGeom>
                  <a:avLst/>
                  <a:gdLst>
                    <a:gd name="T0" fmla="*/ 107 w 1251"/>
                    <a:gd name="T1" fmla="*/ 914 h 959"/>
                    <a:gd name="T2" fmla="*/ 117 w 1251"/>
                    <a:gd name="T3" fmla="*/ 824 h 959"/>
                    <a:gd name="T4" fmla="*/ 142 w 1251"/>
                    <a:gd name="T5" fmla="*/ 737 h 959"/>
                    <a:gd name="T6" fmla="*/ 173 w 1251"/>
                    <a:gd name="T7" fmla="*/ 654 h 959"/>
                    <a:gd name="T8" fmla="*/ 219 w 1251"/>
                    <a:gd name="T9" fmla="*/ 575 h 959"/>
                    <a:gd name="T10" fmla="*/ 275 w 1251"/>
                    <a:gd name="T11" fmla="*/ 499 h 959"/>
                    <a:gd name="T12" fmla="*/ 336 w 1251"/>
                    <a:gd name="T13" fmla="*/ 426 h 959"/>
                    <a:gd name="T14" fmla="*/ 407 w 1251"/>
                    <a:gd name="T15" fmla="*/ 360 h 959"/>
                    <a:gd name="T16" fmla="*/ 483 w 1251"/>
                    <a:gd name="T17" fmla="*/ 301 h 959"/>
                    <a:gd name="T18" fmla="*/ 569 w 1251"/>
                    <a:gd name="T19" fmla="*/ 246 h 959"/>
                    <a:gd name="T20" fmla="*/ 661 w 1251"/>
                    <a:gd name="T21" fmla="*/ 201 h 959"/>
                    <a:gd name="T22" fmla="*/ 757 w 1251"/>
                    <a:gd name="T23" fmla="*/ 159 h 959"/>
                    <a:gd name="T24" fmla="*/ 859 w 1251"/>
                    <a:gd name="T25" fmla="*/ 125 h 959"/>
                    <a:gd name="T26" fmla="*/ 966 w 1251"/>
                    <a:gd name="T27" fmla="*/ 100 h 959"/>
                    <a:gd name="T28" fmla="*/ 1078 w 1251"/>
                    <a:gd name="T29" fmla="*/ 83 h 959"/>
                    <a:gd name="T30" fmla="*/ 1190 w 1251"/>
                    <a:gd name="T31" fmla="*/ 73 h 959"/>
                    <a:gd name="T32" fmla="*/ 1251 w 1251"/>
                    <a:gd name="T33" fmla="*/ 0 h 959"/>
                    <a:gd name="T34" fmla="*/ 1123 w 1251"/>
                    <a:gd name="T35" fmla="*/ 3 h 959"/>
                    <a:gd name="T36" fmla="*/ 996 w 1251"/>
                    <a:gd name="T37" fmla="*/ 21 h 959"/>
                    <a:gd name="T38" fmla="*/ 874 w 1251"/>
                    <a:gd name="T39" fmla="*/ 45 h 959"/>
                    <a:gd name="T40" fmla="*/ 763 w 1251"/>
                    <a:gd name="T41" fmla="*/ 76 h 959"/>
                    <a:gd name="T42" fmla="*/ 651 w 1251"/>
                    <a:gd name="T43" fmla="*/ 118 h 959"/>
                    <a:gd name="T44" fmla="*/ 549 w 1251"/>
                    <a:gd name="T45" fmla="*/ 166 h 959"/>
                    <a:gd name="T46" fmla="*/ 452 w 1251"/>
                    <a:gd name="T47" fmla="*/ 222 h 959"/>
                    <a:gd name="T48" fmla="*/ 366 w 1251"/>
                    <a:gd name="T49" fmla="*/ 284 h 959"/>
                    <a:gd name="T50" fmla="*/ 285 w 1251"/>
                    <a:gd name="T51" fmla="*/ 353 h 959"/>
                    <a:gd name="T52" fmla="*/ 214 w 1251"/>
                    <a:gd name="T53" fmla="*/ 426 h 959"/>
                    <a:gd name="T54" fmla="*/ 147 w 1251"/>
                    <a:gd name="T55" fmla="*/ 505 h 959"/>
                    <a:gd name="T56" fmla="*/ 97 w 1251"/>
                    <a:gd name="T57" fmla="*/ 589 h 959"/>
                    <a:gd name="T58" fmla="*/ 56 w 1251"/>
                    <a:gd name="T59" fmla="*/ 679 h 959"/>
                    <a:gd name="T60" fmla="*/ 25 w 1251"/>
                    <a:gd name="T61" fmla="*/ 769 h 959"/>
                    <a:gd name="T62" fmla="*/ 5 w 1251"/>
                    <a:gd name="T63" fmla="*/ 866 h 959"/>
                    <a:gd name="T64" fmla="*/ 0 w 1251"/>
                    <a:gd name="T65" fmla="*/ 959 h 95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251" h="959">
                      <a:moveTo>
                        <a:pt x="107" y="959"/>
                      </a:moveTo>
                      <a:lnTo>
                        <a:pt x="107" y="914"/>
                      </a:lnTo>
                      <a:lnTo>
                        <a:pt x="112" y="869"/>
                      </a:lnTo>
                      <a:lnTo>
                        <a:pt x="117" y="824"/>
                      </a:lnTo>
                      <a:lnTo>
                        <a:pt x="127" y="782"/>
                      </a:lnTo>
                      <a:lnTo>
                        <a:pt x="142" y="737"/>
                      </a:lnTo>
                      <a:lnTo>
                        <a:pt x="158" y="696"/>
                      </a:lnTo>
                      <a:lnTo>
                        <a:pt x="173" y="654"/>
                      </a:lnTo>
                      <a:lnTo>
                        <a:pt x="198" y="613"/>
                      </a:lnTo>
                      <a:lnTo>
                        <a:pt x="219" y="575"/>
                      </a:lnTo>
                      <a:lnTo>
                        <a:pt x="244" y="537"/>
                      </a:lnTo>
                      <a:lnTo>
                        <a:pt x="275" y="499"/>
                      </a:lnTo>
                      <a:lnTo>
                        <a:pt x="300" y="464"/>
                      </a:lnTo>
                      <a:lnTo>
                        <a:pt x="336" y="426"/>
                      </a:lnTo>
                      <a:lnTo>
                        <a:pt x="366" y="395"/>
                      </a:lnTo>
                      <a:lnTo>
                        <a:pt x="407" y="360"/>
                      </a:lnTo>
                      <a:lnTo>
                        <a:pt x="442" y="332"/>
                      </a:lnTo>
                      <a:lnTo>
                        <a:pt x="483" y="301"/>
                      </a:lnTo>
                      <a:lnTo>
                        <a:pt x="524" y="274"/>
                      </a:lnTo>
                      <a:lnTo>
                        <a:pt x="569" y="246"/>
                      </a:lnTo>
                      <a:lnTo>
                        <a:pt x="610" y="222"/>
                      </a:lnTo>
                      <a:lnTo>
                        <a:pt x="661" y="201"/>
                      </a:lnTo>
                      <a:lnTo>
                        <a:pt x="707" y="177"/>
                      </a:lnTo>
                      <a:lnTo>
                        <a:pt x="757" y="159"/>
                      </a:lnTo>
                      <a:lnTo>
                        <a:pt x="808" y="142"/>
                      </a:lnTo>
                      <a:lnTo>
                        <a:pt x="859" y="125"/>
                      </a:lnTo>
                      <a:lnTo>
                        <a:pt x="910" y="111"/>
                      </a:lnTo>
                      <a:lnTo>
                        <a:pt x="966" y="100"/>
                      </a:lnTo>
                      <a:lnTo>
                        <a:pt x="1022" y="90"/>
                      </a:lnTo>
                      <a:lnTo>
                        <a:pt x="1078" y="83"/>
                      </a:lnTo>
                      <a:lnTo>
                        <a:pt x="1134" y="76"/>
                      </a:lnTo>
                      <a:lnTo>
                        <a:pt x="1190" y="73"/>
                      </a:lnTo>
                      <a:lnTo>
                        <a:pt x="1251" y="73"/>
                      </a:lnTo>
                      <a:lnTo>
                        <a:pt x="1251" y="0"/>
                      </a:lnTo>
                      <a:lnTo>
                        <a:pt x="1184" y="0"/>
                      </a:lnTo>
                      <a:lnTo>
                        <a:pt x="1123" y="3"/>
                      </a:lnTo>
                      <a:lnTo>
                        <a:pt x="1057" y="10"/>
                      </a:lnTo>
                      <a:lnTo>
                        <a:pt x="996" y="21"/>
                      </a:lnTo>
                      <a:lnTo>
                        <a:pt x="935" y="31"/>
                      </a:lnTo>
                      <a:lnTo>
                        <a:pt x="874" y="45"/>
                      </a:lnTo>
                      <a:lnTo>
                        <a:pt x="818" y="59"/>
                      </a:lnTo>
                      <a:lnTo>
                        <a:pt x="763" y="76"/>
                      </a:lnTo>
                      <a:lnTo>
                        <a:pt x="707" y="97"/>
                      </a:lnTo>
                      <a:lnTo>
                        <a:pt x="651" y="118"/>
                      </a:lnTo>
                      <a:lnTo>
                        <a:pt x="600" y="142"/>
                      </a:lnTo>
                      <a:lnTo>
                        <a:pt x="549" y="166"/>
                      </a:lnTo>
                      <a:lnTo>
                        <a:pt x="498" y="194"/>
                      </a:lnTo>
                      <a:lnTo>
                        <a:pt x="452" y="222"/>
                      </a:lnTo>
                      <a:lnTo>
                        <a:pt x="407" y="253"/>
                      </a:lnTo>
                      <a:lnTo>
                        <a:pt x="366" y="284"/>
                      </a:lnTo>
                      <a:lnTo>
                        <a:pt x="320" y="319"/>
                      </a:lnTo>
                      <a:lnTo>
                        <a:pt x="285" y="353"/>
                      </a:lnTo>
                      <a:lnTo>
                        <a:pt x="249" y="388"/>
                      </a:lnTo>
                      <a:lnTo>
                        <a:pt x="214" y="426"/>
                      </a:lnTo>
                      <a:lnTo>
                        <a:pt x="178" y="464"/>
                      </a:lnTo>
                      <a:lnTo>
                        <a:pt x="147" y="505"/>
                      </a:lnTo>
                      <a:lnTo>
                        <a:pt x="122" y="547"/>
                      </a:lnTo>
                      <a:lnTo>
                        <a:pt x="97" y="589"/>
                      </a:lnTo>
                      <a:lnTo>
                        <a:pt x="76" y="634"/>
                      </a:lnTo>
                      <a:lnTo>
                        <a:pt x="56" y="679"/>
                      </a:lnTo>
                      <a:lnTo>
                        <a:pt x="41" y="724"/>
                      </a:lnTo>
                      <a:lnTo>
                        <a:pt x="25" y="769"/>
                      </a:lnTo>
                      <a:lnTo>
                        <a:pt x="15" y="817"/>
                      </a:lnTo>
                      <a:lnTo>
                        <a:pt x="5" y="866"/>
                      </a:lnTo>
                      <a:lnTo>
                        <a:pt x="0" y="914"/>
                      </a:lnTo>
                      <a:lnTo>
                        <a:pt x="0" y="959"/>
                      </a:lnTo>
                      <a:lnTo>
                        <a:pt x="107" y="95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" name="Freeform 66">
                  <a:extLst>
                    <a:ext uri="{FF2B5EF4-FFF2-40B4-BE49-F238E27FC236}">
                      <a16:creationId xmlns:a16="http://schemas.microsoft.com/office/drawing/2014/main" id="{EE34C8B4-4706-2A42-AA14-3A67DD7ECB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92" y="1921"/>
                  <a:ext cx="1251" cy="959"/>
                </a:xfrm>
                <a:custGeom>
                  <a:avLst/>
                  <a:gdLst>
                    <a:gd name="T0" fmla="*/ 1190 w 1251"/>
                    <a:gd name="T1" fmla="*/ 886 h 959"/>
                    <a:gd name="T2" fmla="*/ 1078 w 1251"/>
                    <a:gd name="T3" fmla="*/ 876 h 959"/>
                    <a:gd name="T4" fmla="*/ 966 w 1251"/>
                    <a:gd name="T5" fmla="*/ 859 h 959"/>
                    <a:gd name="T6" fmla="*/ 859 w 1251"/>
                    <a:gd name="T7" fmla="*/ 834 h 959"/>
                    <a:gd name="T8" fmla="*/ 757 w 1251"/>
                    <a:gd name="T9" fmla="*/ 800 h 959"/>
                    <a:gd name="T10" fmla="*/ 661 w 1251"/>
                    <a:gd name="T11" fmla="*/ 762 h 959"/>
                    <a:gd name="T12" fmla="*/ 569 w 1251"/>
                    <a:gd name="T13" fmla="*/ 713 h 959"/>
                    <a:gd name="T14" fmla="*/ 483 w 1251"/>
                    <a:gd name="T15" fmla="*/ 658 h 959"/>
                    <a:gd name="T16" fmla="*/ 407 w 1251"/>
                    <a:gd name="T17" fmla="*/ 599 h 959"/>
                    <a:gd name="T18" fmla="*/ 336 w 1251"/>
                    <a:gd name="T19" fmla="*/ 533 h 959"/>
                    <a:gd name="T20" fmla="*/ 275 w 1251"/>
                    <a:gd name="T21" fmla="*/ 460 h 959"/>
                    <a:gd name="T22" fmla="*/ 219 w 1251"/>
                    <a:gd name="T23" fmla="*/ 384 h 959"/>
                    <a:gd name="T24" fmla="*/ 173 w 1251"/>
                    <a:gd name="T25" fmla="*/ 305 h 959"/>
                    <a:gd name="T26" fmla="*/ 142 w 1251"/>
                    <a:gd name="T27" fmla="*/ 222 h 959"/>
                    <a:gd name="T28" fmla="*/ 117 w 1251"/>
                    <a:gd name="T29" fmla="*/ 135 h 959"/>
                    <a:gd name="T30" fmla="*/ 107 w 1251"/>
                    <a:gd name="T31" fmla="*/ 45 h 959"/>
                    <a:gd name="T32" fmla="*/ 0 w 1251"/>
                    <a:gd name="T33" fmla="*/ 0 h 959"/>
                    <a:gd name="T34" fmla="*/ 5 w 1251"/>
                    <a:gd name="T35" fmla="*/ 97 h 959"/>
                    <a:gd name="T36" fmla="*/ 25 w 1251"/>
                    <a:gd name="T37" fmla="*/ 190 h 959"/>
                    <a:gd name="T38" fmla="*/ 56 w 1251"/>
                    <a:gd name="T39" fmla="*/ 284 h 959"/>
                    <a:gd name="T40" fmla="*/ 97 w 1251"/>
                    <a:gd name="T41" fmla="*/ 370 h 959"/>
                    <a:gd name="T42" fmla="*/ 147 w 1251"/>
                    <a:gd name="T43" fmla="*/ 454 h 959"/>
                    <a:gd name="T44" fmla="*/ 214 w 1251"/>
                    <a:gd name="T45" fmla="*/ 533 h 959"/>
                    <a:gd name="T46" fmla="*/ 285 w 1251"/>
                    <a:gd name="T47" fmla="*/ 609 h 959"/>
                    <a:gd name="T48" fmla="*/ 366 w 1251"/>
                    <a:gd name="T49" fmla="*/ 675 h 959"/>
                    <a:gd name="T50" fmla="*/ 452 w 1251"/>
                    <a:gd name="T51" fmla="*/ 737 h 959"/>
                    <a:gd name="T52" fmla="*/ 549 w 1251"/>
                    <a:gd name="T53" fmla="*/ 793 h 959"/>
                    <a:gd name="T54" fmla="*/ 651 w 1251"/>
                    <a:gd name="T55" fmla="*/ 841 h 959"/>
                    <a:gd name="T56" fmla="*/ 763 w 1251"/>
                    <a:gd name="T57" fmla="*/ 883 h 959"/>
                    <a:gd name="T58" fmla="*/ 874 w 1251"/>
                    <a:gd name="T59" fmla="*/ 914 h 959"/>
                    <a:gd name="T60" fmla="*/ 996 w 1251"/>
                    <a:gd name="T61" fmla="*/ 938 h 959"/>
                    <a:gd name="T62" fmla="*/ 1123 w 1251"/>
                    <a:gd name="T63" fmla="*/ 956 h 959"/>
                    <a:gd name="T64" fmla="*/ 1251 w 1251"/>
                    <a:gd name="T65" fmla="*/ 959 h 95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251" h="959">
                      <a:moveTo>
                        <a:pt x="1251" y="886"/>
                      </a:moveTo>
                      <a:lnTo>
                        <a:pt x="1190" y="886"/>
                      </a:lnTo>
                      <a:lnTo>
                        <a:pt x="1134" y="883"/>
                      </a:lnTo>
                      <a:lnTo>
                        <a:pt x="1078" y="876"/>
                      </a:lnTo>
                      <a:lnTo>
                        <a:pt x="1022" y="869"/>
                      </a:lnTo>
                      <a:lnTo>
                        <a:pt x="966" y="859"/>
                      </a:lnTo>
                      <a:lnTo>
                        <a:pt x="910" y="848"/>
                      </a:lnTo>
                      <a:lnTo>
                        <a:pt x="859" y="834"/>
                      </a:lnTo>
                      <a:lnTo>
                        <a:pt x="808" y="817"/>
                      </a:lnTo>
                      <a:lnTo>
                        <a:pt x="757" y="800"/>
                      </a:lnTo>
                      <a:lnTo>
                        <a:pt x="707" y="782"/>
                      </a:lnTo>
                      <a:lnTo>
                        <a:pt x="661" y="762"/>
                      </a:lnTo>
                      <a:lnTo>
                        <a:pt x="610" y="737"/>
                      </a:lnTo>
                      <a:lnTo>
                        <a:pt x="569" y="713"/>
                      </a:lnTo>
                      <a:lnTo>
                        <a:pt x="524" y="685"/>
                      </a:lnTo>
                      <a:lnTo>
                        <a:pt x="483" y="658"/>
                      </a:lnTo>
                      <a:lnTo>
                        <a:pt x="442" y="630"/>
                      </a:lnTo>
                      <a:lnTo>
                        <a:pt x="407" y="599"/>
                      </a:lnTo>
                      <a:lnTo>
                        <a:pt x="366" y="564"/>
                      </a:lnTo>
                      <a:lnTo>
                        <a:pt x="336" y="533"/>
                      </a:lnTo>
                      <a:lnTo>
                        <a:pt x="300" y="499"/>
                      </a:lnTo>
                      <a:lnTo>
                        <a:pt x="275" y="460"/>
                      </a:lnTo>
                      <a:lnTo>
                        <a:pt x="244" y="426"/>
                      </a:lnTo>
                      <a:lnTo>
                        <a:pt x="219" y="384"/>
                      </a:lnTo>
                      <a:lnTo>
                        <a:pt x="198" y="346"/>
                      </a:lnTo>
                      <a:lnTo>
                        <a:pt x="173" y="305"/>
                      </a:lnTo>
                      <a:lnTo>
                        <a:pt x="158" y="263"/>
                      </a:lnTo>
                      <a:lnTo>
                        <a:pt x="142" y="222"/>
                      </a:lnTo>
                      <a:lnTo>
                        <a:pt x="127" y="180"/>
                      </a:lnTo>
                      <a:lnTo>
                        <a:pt x="117" y="135"/>
                      </a:lnTo>
                      <a:lnTo>
                        <a:pt x="112" y="90"/>
                      </a:lnTo>
                      <a:lnTo>
                        <a:pt x="107" y="45"/>
                      </a:lnTo>
                      <a:lnTo>
                        <a:pt x="107" y="0"/>
                      </a:lnTo>
                      <a:lnTo>
                        <a:pt x="0" y="0"/>
                      </a:lnTo>
                      <a:lnTo>
                        <a:pt x="0" y="48"/>
                      </a:lnTo>
                      <a:lnTo>
                        <a:pt x="5" y="97"/>
                      </a:lnTo>
                      <a:lnTo>
                        <a:pt x="15" y="145"/>
                      </a:lnTo>
                      <a:lnTo>
                        <a:pt x="25" y="190"/>
                      </a:lnTo>
                      <a:lnTo>
                        <a:pt x="41" y="239"/>
                      </a:lnTo>
                      <a:lnTo>
                        <a:pt x="56" y="284"/>
                      </a:lnTo>
                      <a:lnTo>
                        <a:pt x="76" y="329"/>
                      </a:lnTo>
                      <a:lnTo>
                        <a:pt x="97" y="370"/>
                      </a:lnTo>
                      <a:lnTo>
                        <a:pt x="122" y="415"/>
                      </a:lnTo>
                      <a:lnTo>
                        <a:pt x="147" y="454"/>
                      </a:lnTo>
                      <a:lnTo>
                        <a:pt x="178" y="495"/>
                      </a:lnTo>
                      <a:lnTo>
                        <a:pt x="214" y="533"/>
                      </a:lnTo>
                      <a:lnTo>
                        <a:pt x="249" y="571"/>
                      </a:lnTo>
                      <a:lnTo>
                        <a:pt x="285" y="609"/>
                      </a:lnTo>
                      <a:lnTo>
                        <a:pt x="320" y="644"/>
                      </a:lnTo>
                      <a:lnTo>
                        <a:pt x="366" y="675"/>
                      </a:lnTo>
                      <a:lnTo>
                        <a:pt x="407" y="710"/>
                      </a:lnTo>
                      <a:lnTo>
                        <a:pt x="452" y="737"/>
                      </a:lnTo>
                      <a:lnTo>
                        <a:pt x="498" y="769"/>
                      </a:lnTo>
                      <a:lnTo>
                        <a:pt x="549" y="793"/>
                      </a:lnTo>
                      <a:lnTo>
                        <a:pt x="600" y="821"/>
                      </a:lnTo>
                      <a:lnTo>
                        <a:pt x="651" y="841"/>
                      </a:lnTo>
                      <a:lnTo>
                        <a:pt x="707" y="862"/>
                      </a:lnTo>
                      <a:lnTo>
                        <a:pt x="763" y="883"/>
                      </a:lnTo>
                      <a:lnTo>
                        <a:pt x="818" y="900"/>
                      </a:lnTo>
                      <a:lnTo>
                        <a:pt x="874" y="914"/>
                      </a:lnTo>
                      <a:lnTo>
                        <a:pt x="935" y="928"/>
                      </a:lnTo>
                      <a:lnTo>
                        <a:pt x="996" y="938"/>
                      </a:lnTo>
                      <a:lnTo>
                        <a:pt x="1057" y="949"/>
                      </a:lnTo>
                      <a:lnTo>
                        <a:pt x="1123" y="956"/>
                      </a:lnTo>
                      <a:lnTo>
                        <a:pt x="1184" y="959"/>
                      </a:lnTo>
                      <a:lnTo>
                        <a:pt x="1251" y="959"/>
                      </a:lnTo>
                      <a:lnTo>
                        <a:pt x="1251" y="88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" name="Freeform 67">
                  <a:extLst>
                    <a:ext uri="{FF2B5EF4-FFF2-40B4-BE49-F238E27FC236}">
                      <a16:creationId xmlns:a16="http://schemas.microsoft.com/office/drawing/2014/main" id="{3FB64019-45FC-E444-A52F-B00E9EF4B2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1" y="2430"/>
                  <a:ext cx="295" cy="138"/>
                </a:xfrm>
                <a:custGeom>
                  <a:avLst/>
                  <a:gdLst>
                    <a:gd name="T0" fmla="*/ 5 w 295"/>
                    <a:gd name="T1" fmla="*/ 107 h 138"/>
                    <a:gd name="T2" fmla="*/ 25 w 295"/>
                    <a:gd name="T3" fmla="*/ 100 h 138"/>
                    <a:gd name="T4" fmla="*/ 46 w 295"/>
                    <a:gd name="T5" fmla="*/ 97 h 138"/>
                    <a:gd name="T6" fmla="*/ 66 w 295"/>
                    <a:gd name="T7" fmla="*/ 93 h 138"/>
                    <a:gd name="T8" fmla="*/ 81 w 295"/>
                    <a:gd name="T9" fmla="*/ 86 h 138"/>
                    <a:gd name="T10" fmla="*/ 102 w 295"/>
                    <a:gd name="T11" fmla="*/ 80 h 138"/>
                    <a:gd name="T12" fmla="*/ 122 w 295"/>
                    <a:gd name="T13" fmla="*/ 76 h 138"/>
                    <a:gd name="T14" fmla="*/ 137 w 295"/>
                    <a:gd name="T15" fmla="*/ 69 h 138"/>
                    <a:gd name="T16" fmla="*/ 152 w 295"/>
                    <a:gd name="T17" fmla="*/ 62 h 138"/>
                    <a:gd name="T18" fmla="*/ 168 w 295"/>
                    <a:gd name="T19" fmla="*/ 55 h 138"/>
                    <a:gd name="T20" fmla="*/ 183 w 295"/>
                    <a:gd name="T21" fmla="*/ 45 h 138"/>
                    <a:gd name="T22" fmla="*/ 198 w 295"/>
                    <a:gd name="T23" fmla="*/ 38 h 138"/>
                    <a:gd name="T24" fmla="*/ 213 w 295"/>
                    <a:gd name="T25" fmla="*/ 28 h 138"/>
                    <a:gd name="T26" fmla="*/ 229 w 295"/>
                    <a:gd name="T27" fmla="*/ 21 h 138"/>
                    <a:gd name="T28" fmla="*/ 244 w 295"/>
                    <a:gd name="T29" fmla="*/ 14 h 138"/>
                    <a:gd name="T30" fmla="*/ 254 w 295"/>
                    <a:gd name="T31" fmla="*/ 3 h 138"/>
                    <a:gd name="T32" fmla="*/ 295 w 295"/>
                    <a:gd name="T33" fmla="*/ 21 h 138"/>
                    <a:gd name="T34" fmla="*/ 280 w 295"/>
                    <a:gd name="T35" fmla="*/ 31 h 138"/>
                    <a:gd name="T36" fmla="*/ 264 w 295"/>
                    <a:gd name="T37" fmla="*/ 41 h 138"/>
                    <a:gd name="T38" fmla="*/ 254 w 295"/>
                    <a:gd name="T39" fmla="*/ 48 h 138"/>
                    <a:gd name="T40" fmla="*/ 239 w 295"/>
                    <a:gd name="T41" fmla="*/ 59 h 138"/>
                    <a:gd name="T42" fmla="*/ 224 w 295"/>
                    <a:gd name="T43" fmla="*/ 66 h 138"/>
                    <a:gd name="T44" fmla="*/ 208 w 295"/>
                    <a:gd name="T45" fmla="*/ 76 h 138"/>
                    <a:gd name="T46" fmla="*/ 188 w 295"/>
                    <a:gd name="T47" fmla="*/ 83 h 138"/>
                    <a:gd name="T48" fmla="*/ 168 w 295"/>
                    <a:gd name="T49" fmla="*/ 90 h 138"/>
                    <a:gd name="T50" fmla="*/ 147 w 295"/>
                    <a:gd name="T51" fmla="*/ 97 h 138"/>
                    <a:gd name="T52" fmla="*/ 132 w 295"/>
                    <a:gd name="T53" fmla="*/ 104 h 138"/>
                    <a:gd name="T54" fmla="*/ 112 w 295"/>
                    <a:gd name="T55" fmla="*/ 111 h 138"/>
                    <a:gd name="T56" fmla="*/ 91 w 295"/>
                    <a:gd name="T57" fmla="*/ 121 h 138"/>
                    <a:gd name="T58" fmla="*/ 71 w 295"/>
                    <a:gd name="T59" fmla="*/ 125 h 138"/>
                    <a:gd name="T60" fmla="*/ 51 w 295"/>
                    <a:gd name="T61" fmla="*/ 131 h 138"/>
                    <a:gd name="T62" fmla="*/ 36 w 295"/>
                    <a:gd name="T63" fmla="*/ 135 h 138"/>
                    <a:gd name="T64" fmla="*/ 10 w 295"/>
                    <a:gd name="T65" fmla="*/ 138 h 13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295" h="138">
                      <a:moveTo>
                        <a:pt x="0" y="111"/>
                      </a:moveTo>
                      <a:lnTo>
                        <a:pt x="5" y="107"/>
                      </a:lnTo>
                      <a:lnTo>
                        <a:pt x="15" y="107"/>
                      </a:lnTo>
                      <a:lnTo>
                        <a:pt x="25" y="100"/>
                      </a:lnTo>
                      <a:lnTo>
                        <a:pt x="36" y="100"/>
                      </a:lnTo>
                      <a:lnTo>
                        <a:pt x="46" y="97"/>
                      </a:lnTo>
                      <a:lnTo>
                        <a:pt x="56" y="97"/>
                      </a:lnTo>
                      <a:lnTo>
                        <a:pt x="66" y="93"/>
                      </a:lnTo>
                      <a:lnTo>
                        <a:pt x="76" y="86"/>
                      </a:lnTo>
                      <a:lnTo>
                        <a:pt x="81" y="86"/>
                      </a:lnTo>
                      <a:lnTo>
                        <a:pt x="91" y="83"/>
                      </a:lnTo>
                      <a:lnTo>
                        <a:pt x="102" y="80"/>
                      </a:lnTo>
                      <a:lnTo>
                        <a:pt x="112" y="76"/>
                      </a:lnTo>
                      <a:lnTo>
                        <a:pt x="122" y="76"/>
                      </a:lnTo>
                      <a:lnTo>
                        <a:pt x="127" y="69"/>
                      </a:lnTo>
                      <a:lnTo>
                        <a:pt x="137" y="69"/>
                      </a:lnTo>
                      <a:lnTo>
                        <a:pt x="142" y="62"/>
                      </a:lnTo>
                      <a:lnTo>
                        <a:pt x="152" y="62"/>
                      </a:lnTo>
                      <a:lnTo>
                        <a:pt x="158" y="55"/>
                      </a:lnTo>
                      <a:lnTo>
                        <a:pt x="168" y="55"/>
                      </a:lnTo>
                      <a:lnTo>
                        <a:pt x="178" y="48"/>
                      </a:lnTo>
                      <a:lnTo>
                        <a:pt x="183" y="45"/>
                      </a:lnTo>
                      <a:lnTo>
                        <a:pt x="193" y="41"/>
                      </a:lnTo>
                      <a:lnTo>
                        <a:pt x="198" y="38"/>
                      </a:lnTo>
                      <a:lnTo>
                        <a:pt x="208" y="35"/>
                      </a:lnTo>
                      <a:lnTo>
                        <a:pt x="213" y="28"/>
                      </a:lnTo>
                      <a:lnTo>
                        <a:pt x="219" y="24"/>
                      </a:lnTo>
                      <a:lnTo>
                        <a:pt x="229" y="21"/>
                      </a:lnTo>
                      <a:lnTo>
                        <a:pt x="239" y="17"/>
                      </a:lnTo>
                      <a:lnTo>
                        <a:pt x="244" y="14"/>
                      </a:lnTo>
                      <a:lnTo>
                        <a:pt x="249" y="7"/>
                      </a:lnTo>
                      <a:lnTo>
                        <a:pt x="254" y="3"/>
                      </a:lnTo>
                      <a:lnTo>
                        <a:pt x="259" y="0"/>
                      </a:lnTo>
                      <a:lnTo>
                        <a:pt x="295" y="21"/>
                      </a:lnTo>
                      <a:lnTo>
                        <a:pt x="290" y="24"/>
                      </a:lnTo>
                      <a:lnTo>
                        <a:pt x="280" y="31"/>
                      </a:lnTo>
                      <a:lnTo>
                        <a:pt x="274" y="35"/>
                      </a:lnTo>
                      <a:lnTo>
                        <a:pt x="264" y="41"/>
                      </a:lnTo>
                      <a:lnTo>
                        <a:pt x="259" y="45"/>
                      </a:lnTo>
                      <a:lnTo>
                        <a:pt x="254" y="48"/>
                      </a:lnTo>
                      <a:lnTo>
                        <a:pt x="244" y="55"/>
                      </a:lnTo>
                      <a:lnTo>
                        <a:pt x="239" y="59"/>
                      </a:lnTo>
                      <a:lnTo>
                        <a:pt x="229" y="66"/>
                      </a:lnTo>
                      <a:lnTo>
                        <a:pt x="224" y="66"/>
                      </a:lnTo>
                      <a:lnTo>
                        <a:pt x="213" y="69"/>
                      </a:lnTo>
                      <a:lnTo>
                        <a:pt x="208" y="76"/>
                      </a:lnTo>
                      <a:lnTo>
                        <a:pt x="198" y="80"/>
                      </a:lnTo>
                      <a:lnTo>
                        <a:pt x="188" y="83"/>
                      </a:lnTo>
                      <a:lnTo>
                        <a:pt x="178" y="86"/>
                      </a:lnTo>
                      <a:lnTo>
                        <a:pt x="168" y="90"/>
                      </a:lnTo>
                      <a:lnTo>
                        <a:pt x="163" y="93"/>
                      </a:lnTo>
                      <a:lnTo>
                        <a:pt x="147" y="97"/>
                      </a:lnTo>
                      <a:lnTo>
                        <a:pt x="142" y="104"/>
                      </a:lnTo>
                      <a:lnTo>
                        <a:pt x="132" y="104"/>
                      </a:lnTo>
                      <a:lnTo>
                        <a:pt x="122" y="111"/>
                      </a:lnTo>
                      <a:lnTo>
                        <a:pt x="112" y="111"/>
                      </a:lnTo>
                      <a:lnTo>
                        <a:pt x="107" y="118"/>
                      </a:lnTo>
                      <a:lnTo>
                        <a:pt x="91" y="121"/>
                      </a:lnTo>
                      <a:lnTo>
                        <a:pt x="86" y="121"/>
                      </a:lnTo>
                      <a:lnTo>
                        <a:pt x="71" y="125"/>
                      </a:lnTo>
                      <a:lnTo>
                        <a:pt x="66" y="128"/>
                      </a:lnTo>
                      <a:lnTo>
                        <a:pt x="51" y="131"/>
                      </a:lnTo>
                      <a:lnTo>
                        <a:pt x="41" y="135"/>
                      </a:lnTo>
                      <a:lnTo>
                        <a:pt x="36" y="135"/>
                      </a:lnTo>
                      <a:lnTo>
                        <a:pt x="20" y="138"/>
                      </a:lnTo>
                      <a:lnTo>
                        <a:pt x="10" y="138"/>
                      </a:lnTo>
                      <a:lnTo>
                        <a:pt x="0" y="1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" name="Freeform 68">
                  <a:extLst>
                    <a:ext uri="{FF2B5EF4-FFF2-40B4-BE49-F238E27FC236}">
                      <a16:creationId xmlns:a16="http://schemas.microsoft.com/office/drawing/2014/main" id="{332E5CE7-BDA6-E843-B138-1A83B910D6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6" y="2416"/>
                  <a:ext cx="625" cy="177"/>
                </a:xfrm>
                <a:custGeom>
                  <a:avLst/>
                  <a:gdLst>
                    <a:gd name="T0" fmla="*/ 51 w 625"/>
                    <a:gd name="T1" fmla="*/ 10 h 177"/>
                    <a:gd name="T2" fmla="*/ 66 w 625"/>
                    <a:gd name="T3" fmla="*/ 31 h 177"/>
                    <a:gd name="T4" fmla="*/ 86 w 625"/>
                    <a:gd name="T5" fmla="*/ 52 h 177"/>
                    <a:gd name="T6" fmla="*/ 107 w 625"/>
                    <a:gd name="T7" fmla="*/ 69 h 177"/>
                    <a:gd name="T8" fmla="*/ 132 w 625"/>
                    <a:gd name="T9" fmla="*/ 83 h 177"/>
                    <a:gd name="T10" fmla="*/ 163 w 625"/>
                    <a:gd name="T11" fmla="*/ 100 h 177"/>
                    <a:gd name="T12" fmla="*/ 198 w 625"/>
                    <a:gd name="T13" fmla="*/ 114 h 177"/>
                    <a:gd name="T14" fmla="*/ 229 w 625"/>
                    <a:gd name="T15" fmla="*/ 121 h 177"/>
                    <a:gd name="T16" fmla="*/ 269 w 625"/>
                    <a:gd name="T17" fmla="*/ 132 h 177"/>
                    <a:gd name="T18" fmla="*/ 310 w 625"/>
                    <a:gd name="T19" fmla="*/ 139 h 177"/>
                    <a:gd name="T20" fmla="*/ 356 w 625"/>
                    <a:gd name="T21" fmla="*/ 142 h 177"/>
                    <a:gd name="T22" fmla="*/ 396 w 625"/>
                    <a:gd name="T23" fmla="*/ 145 h 177"/>
                    <a:gd name="T24" fmla="*/ 442 w 625"/>
                    <a:gd name="T25" fmla="*/ 145 h 177"/>
                    <a:gd name="T26" fmla="*/ 493 w 625"/>
                    <a:gd name="T27" fmla="*/ 142 h 177"/>
                    <a:gd name="T28" fmla="*/ 539 w 625"/>
                    <a:gd name="T29" fmla="*/ 139 h 177"/>
                    <a:gd name="T30" fmla="*/ 584 w 625"/>
                    <a:gd name="T31" fmla="*/ 128 h 177"/>
                    <a:gd name="T32" fmla="*/ 625 w 625"/>
                    <a:gd name="T33" fmla="*/ 152 h 177"/>
                    <a:gd name="T34" fmla="*/ 574 w 625"/>
                    <a:gd name="T35" fmla="*/ 166 h 177"/>
                    <a:gd name="T36" fmla="*/ 518 w 625"/>
                    <a:gd name="T37" fmla="*/ 170 h 177"/>
                    <a:gd name="T38" fmla="*/ 468 w 625"/>
                    <a:gd name="T39" fmla="*/ 173 h 177"/>
                    <a:gd name="T40" fmla="*/ 417 w 625"/>
                    <a:gd name="T41" fmla="*/ 177 h 177"/>
                    <a:gd name="T42" fmla="*/ 371 w 625"/>
                    <a:gd name="T43" fmla="*/ 177 h 177"/>
                    <a:gd name="T44" fmla="*/ 325 w 625"/>
                    <a:gd name="T45" fmla="*/ 173 h 177"/>
                    <a:gd name="T46" fmla="*/ 279 w 625"/>
                    <a:gd name="T47" fmla="*/ 166 h 177"/>
                    <a:gd name="T48" fmla="*/ 234 w 625"/>
                    <a:gd name="T49" fmla="*/ 156 h 177"/>
                    <a:gd name="T50" fmla="*/ 193 w 625"/>
                    <a:gd name="T51" fmla="*/ 145 h 177"/>
                    <a:gd name="T52" fmla="*/ 157 w 625"/>
                    <a:gd name="T53" fmla="*/ 135 h 177"/>
                    <a:gd name="T54" fmla="*/ 122 w 625"/>
                    <a:gd name="T55" fmla="*/ 121 h 177"/>
                    <a:gd name="T56" fmla="*/ 86 w 625"/>
                    <a:gd name="T57" fmla="*/ 100 h 177"/>
                    <a:gd name="T58" fmla="*/ 61 w 625"/>
                    <a:gd name="T59" fmla="*/ 80 h 177"/>
                    <a:gd name="T60" fmla="*/ 35 w 625"/>
                    <a:gd name="T61" fmla="*/ 59 h 177"/>
                    <a:gd name="T62" fmla="*/ 15 w 625"/>
                    <a:gd name="T63" fmla="*/ 35 h 177"/>
                    <a:gd name="T64" fmla="*/ 0 w 625"/>
                    <a:gd name="T65" fmla="*/ 10 h 17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625" h="177">
                      <a:moveTo>
                        <a:pt x="46" y="0"/>
                      </a:moveTo>
                      <a:lnTo>
                        <a:pt x="51" y="10"/>
                      </a:lnTo>
                      <a:lnTo>
                        <a:pt x="56" y="24"/>
                      </a:lnTo>
                      <a:lnTo>
                        <a:pt x="66" y="31"/>
                      </a:lnTo>
                      <a:lnTo>
                        <a:pt x="76" y="42"/>
                      </a:lnTo>
                      <a:lnTo>
                        <a:pt x="86" y="52"/>
                      </a:lnTo>
                      <a:lnTo>
                        <a:pt x="91" y="62"/>
                      </a:lnTo>
                      <a:lnTo>
                        <a:pt x="107" y="69"/>
                      </a:lnTo>
                      <a:lnTo>
                        <a:pt x="122" y="76"/>
                      </a:lnTo>
                      <a:lnTo>
                        <a:pt x="132" y="83"/>
                      </a:lnTo>
                      <a:lnTo>
                        <a:pt x="147" y="90"/>
                      </a:lnTo>
                      <a:lnTo>
                        <a:pt x="163" y="100"/>
                      </a:lnTo>
                      <a:lnTo>
                        <a:pt x="183" y="107"/>
                      </a:lnTo>
                      <a:lnTo>
                        <a:pt x="198" y="114"/>
                      </a:lnTo>
                      <a:lnTo>
                        <a:pt x="213" y="118"/>
                      </a:lnTo>
                      <a:lnTo>
                        <a:pt x="229" y="121"/>
                      </a:lnTo>
                      <a:lnTo>
                        <a:pt x="249" y="128"/>
                      </a:lnTo>
                      <a:lnTo>
                        <a:pt x="269" y="132"/>
                      </a:lnTo>
                      <a:lnTo>
                        <a:pt x="290" y="135"/>
                      </a:lnTo>
                      <a:lnTo>
                        <a:pt x="310" y="139"/>
                      </a:lnTo>
                      <a:lnTo>
                        <a:pt x="330" y="139"/>
                      </a:lnTo>
                      <a:lnTo>
                        <a:pt x="356" y="142"/>
                      </a:lnTo>
                      <a:lnTo>
                        <a:pt x="376" y="142"/>
                      </a:lnTo>
                      <a:lnTo>
                        <a:pt x="396" y="145"/>
                      </a:lnTo>
                      <a:lnTo>
                        <a:pt x="422" y="142"/>
                      </a:lnTo>
                      <a:lnTo>
                        <a:pt x="442" y="145"/>
                      </a:lnTo>
                      <a:lnTo>
                        <a:pt x="468" y="142"/>
                      </a:lnTo>
                      <a:lnTo>
                        <a:pt x="493" y="142"/>
                      </a:lnTo>
                      <a:lnTo>
                        <a:pt x="513" y="139"/>
                      </a:lnTo>
                      <a:lnTo>
                        <a:pt x="539" y="139"/>
                      </a:lnTo>
                      <a:lnTo>
                        <a:pt x="564" y="132"/>
                      </a:lnTo>
                      <a:lnTo>
                        <a:pt x="584" y="128"/>
                      </a:lnTo>
                      <a:lnTo>
                        <a:pt x="615" y="125"/>
                      </a:lnTo>
                      <a:lnTo>
                        <a:pt x="625" y="152"/>
                      </a:lnTo>
                      <a:lnTo>
                        <a:pt x="600" y="159"/>
                      </a:lnTo>
                      <a:lnTo>
                        <a:pt x="574" y="166"/>
                      </a:lnTo>
                      <a:lnTo>
                        <a:pt x="549" y="166"/>
                      </a:lnTo>
                      <a:lnTo>
                        <a:pt x="518" y="170"/>
                      </a:lnTo>
                      <a:lnTo>
                        <a:pt x="498" y="173"/>
                      </a:lnTo>
                      <a:lnTo>
                        <a:pt x="468" y="173"/>
                      </a:lnTo>
                      <a:lnTo>
                        <a:pt x="447" y="177"/>
                      </a:lnTo>
                      <a:lnTo>
                        <a:pt x="417" y="177"/>
                      </a:lnTo>
                      <a:lnTo>
                        <a:pt x="396" y="177"/>
                      </a:lnTo>
                      <a:lnTo>
                        <a:pt x="371" y="177"/>
                      </a:lnTo>
                      <a:lnTo>
                        <a:pt x="346" y="177"/>
                      </a:lnTo>
                      <a:lnTo>
                        <a:pt x="325" y="173"/>
                      </a:lnTo>
                      <a:lnTo>
                        <a:pt x="300" y="170"/>
                      </a:lnTo>
                      <a:lnTo>
                        <a:pt x="279" y="166"/>
                      </a:lnTo>
                      <a:lnTo>
                        <a:pt x="254" y="163"/>
                      </a:lnTo>
                      <a:lnTo>
                        <a:pt x="234" y="156"/>
                      </a:lnTo>
                      <a:lnTo>
                        <a:pt x="213" y="156"/>
                      </a:lnTo>
                      <a:lnTo>
                        <a:pt x="193" y="145"/>
                      </a:lnTo>
                      <a:lnTo>
                        <a:pt x="173" y="142"/>
                      </a:lnTo>
                      <a:lnTo>
                        <a:pt x="157" y="135"/>
                      </a:lnTo>
                      <a:lnTo>
                        <a:pt x="137" y="125"/>
                      </a:lnTo>
                      <a:lnTo>
                        <a:pt x="122" y="121"/>
                      </a:lnTo>
                      <a:lnTo>
                        <a:pt x="102" y="111"/>
                      </a:lnTo>
                      <a:lnTo>
                        <a:pt x="86" y="100"/>
                      </a:lnTo>
                      <a:lnTo>
                        <a:pt x="76" y="90"/>
                      </a:lnTo>
                      <a:lnTo>
                        <a:pt x="61" y="80"/>
                      </a:lnTo>
                      <a:lnTo>
                        <a:pt x="46" y="69"/>
                      </a:lnTo>
                      <a:lnTo>
                        <a:pt x="35" y="59"/>
                      </a:lnTo>
                      <a:lnTo>
                        <a:pt x="25" y="45"/>
                      </a:lnTo>
                      <a:lnTo>
                        <a:pt x="15" y="35"/>
                      </a:lnTo>
                      <a:lnTo>
                        <a:pt x="10" y="24"/>
                      </a:lnTo>
                      <a:lnTo>
                        <a:pt x="0" y="10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" name="Freeform 69">
                  <a:extLst>
                    <a:ext uri="{FF2B5EF4-FFF2-40B4-BE49-F238E27FC236}">
                      <a16:creationId xmlns:a16="http://schemas.microsoft.com/office/drawing/2014/main" id="{D2FFD112-0950-E54F-81EB-F30CE88857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5" y="1519"/>
                  <a:ext cx="686" cy="205"/>
                </a:xfrm>
                <a:custGeom>
                  <a:avLst/>
                  <a:gdLst>
                    <a:gd name="T0" fmla="*/ 686 w 686"/>
                    <a:gd name="T1" fmla="*/ 170 h 205"/>
                    <a:gd name="T2" fmla="*/ 681 w 686"/>
                    <a:gd name="T3" fmla="*/ 149 h 205"/>
                    <a:gd name="T4" fmla="*/ 671 w 686"/>
                    <a:gd name="T5" fmla="*/ 132 h 205"/>
                    <a:gd name="T6" fmla="*/ 655 w 686"/>
                    <a:gd name="T7" fmla="*/ 115 h 205"/>
                    <a:gd name="T8" fmla="*/ 640 w 686"/>
                    <a:gd name="T9" fmla="*/ 97 h 205"/>
                    <a:gd name="T10" fmla="*/ 625 w 686"/>
                    <a:gd name="T11" fmla="*/ 80 h 205"/>
                    <a:gd name="T12" fmla="*/ 600 w 686"/>
                    <a:gd name="T13" fmla="*/ 63 h 205"/>
                    <a:gd name="T14" fmla="*/ 564 w 686"/>
                    <a:gd name="T15" fmla="*/ 45 h 205"/>
                    <a:gd name="T16" fmla="*/ 523 w 686"/>
                    <a:gd name="T17" fmla="*/ 28 h 205"/>
                    <a:gd name="T18" fmla="*/ 483 w 686"/>
                    <a:gd name="T19" fmla="*/ 18 h 205"/>
                    <a:gd name="T20" fmla="*/ 437 w 686"/>
                    <a:gd name="T21" fmla="*/ 7 h 205"/>
                    <a:gd name="T22" fmla="*/ 391 w 686"/>
                    <a:gd name="T23" fmla="*/ 4 h 205"/>
                    <a:gd name="T24" fmla="*/ 345 w 686"/>
                    <a:gd name="T25" fmla="*/ 0 h 205"/>
                    <a:gd name="T26" fmla="*/ 259 w 686"/>
                    <a:gd name="T27" fmla="*/ 7 h 205"/>
                    <a:gd name="T28" fmla="*/ 183 w 686"/>
                    <a:gd name="T29" fmla="*/ 25 h 205"/>
                    <a:gd name="T30" fmla="*/ 112 w 686"/>
                    <a:gd name="T31" fmla="*/ 49 h 205"/>
                    <a:gd name="T32" fmla="*/ 61 w 686"/>
                    <a:gd name="T33" fmla="*/ 83 h 205"/>
                    <a:gd name="T34" fmla="*/ 20 w 686"/>
                    <a:gd name="T35" fmla="*/ 122 h 205"/>
                    <a:gd name="T36" fmla="*/ 5 w 686"/>
                    <a:gd name="T37" fmla="*/ 167 h 205"/>
                    <a:gd name="T38" fmla="*/ 5 w 686"/>
                    <a:gd name="T39" fmla="*/ 191 h 205"/>
                    <a:gd name="T40" fmla="*/ 15 w 686"/>
                    <a:gd name="T41" fmla="*/ 201 h 205"/>
                    <a:gd name="T42" fmla="*/ 35 w 686"/>
                    <a:gd name="T43" fmla="*/ 205 h 205"/>
                    <a:gd name="T44" fmla="*/ 51 w 686"/>
                    <a:gd name="T45" fmla="*/ 194 h 205"/>
                    <a:gd name="T46" fmla="*/ 56 w 686"/>
                    <a:gd name="T47" fmla="*/ 177 h 205"/>
                    <a:gd name="T48" fmla="*/ 61 w 686"/>
                    <a:gd name="T49" fmla="*/ 163 h 205"/>
                    <a:gd name="T50" fmla="*/ 66 w 686"/>
                    <a:gd name="T51" fmla="*/ 146 h 205"/>
                    <a:gd name="T52" fmla="*/ 76 w 686"/>
                    <a:gd name="T53" fmla="*/ 128 h 205"/>
                    <a:gd name="T54" fmla="*/ 91 w 686"/>
                    <a:gd name="T55" fmla="*/ 111 h 205"/>
                    <a:gd name="T56" fmla="*/ 112 w 686"/>
                    <a:gd name="T57" fmla="*/ 97 h 205"/>
                    <a:gd name="T58" fmla="*/ 142 w 686"/>
                    <a:gd name="T59" fmla="*/ 80 h 205"/>
                    <a:gd name="T60" fmla="*/ 173 w 686"/>
                    <a:gd name="T61" fmla="*/ 66 h 205"/>
                    <a:gd name="T62" fmla="*/ 208 w 686"/>
                    <a:gd name="T63" fmla="*/ 56 h 205"/>
                    <a:gd name="T64" fmla="*/ 244 w 686"/>
                    <a:gd name="T65" fmla="*/ 45 h 205"/>
                    <a:gd name="T66" fmla="*/ 284 w 686"/>
                    <a:gd name="T67" fmla="*/ 38 h 205"/>
                    <a:gd name="T68" fmla="*/ 325 w 686"/>
                    <a:gd name="T69" fmla="*/ 38 h 205"/>
                    <a:gd name="T70" fmla="*/ 371 w 686"/>
                    <a:gd name="T71" fmla="*/ 38 h 205"/>
                    <a:gd name="T72" fmla="*/ 411 w 686"/>
                    <a:gd name="T73" fmla="*/ 42 h 205"/>
                    <a:gd name="T74" fmla="*/ 447 w 686"/>
                    <a:gd name="T75" fmla="*/ 49 h 205"/>
                    <a:gd name="T76" fmla="*/ 488 w 686"/>
                    <a:gd name="T77" fmla="*/ 56 h 205"/>
                    <a:gd name="T78" fmla="*/ 523 w 686"/>
                    <a:gd name="T79" fmla="*/ 70 h 205"/>
                    <a:gd name="T80" fmla="*/ 554 w 686"/>
                    <a:gd name="T81" fmla="*/ 83 h 205"/>
                    <a:gd name="T82" fmla="*/ 579 w 686"/>
                    <a:gd name="T83" fmla="*/ 97 h 205"/>
                    <a:gd name="T84" fmla="*/ 594 w 686"/>
                    <a:gd name="T85" fmla="*/ 115 h 205"/>
                    <a:gd name="T86" fmla="*/ 615 w 686"/>
                    <a:gd name="T87" fmla="*/ 132 h 205"/>
                    <a:gd name="T88" fmla="*/ 625 w 686"/>
                    <a:gd name="T89" fmla="*/ 149 h 205"/>
                    <a:gd name="T90" fmla="*/ 630 w 686"/>
                    <a:gd name="T91" fmla="*/ 167 h 205"/>
                    <a:gd name="T92" fmla="*/ 630 w 686"/>
                    <a:gd name="T93" fmla="*/ 184 h 205"/>
                    <a:gd name="T94" fmla="*/ 635 w 686"/>
                    <a:gd name="T95" fmla="*/ 198 h 205"/>
                    <a:gd name="T96" fmla="*/ 655 w 686"/>
                    <a:gd name="T97" fmla="*/ 205 h 205"/>
                    <a:gd name="T98" fmla="*/ 676 w 686"/>
                    <a:gd name="T99" fmla="*/ 198 h 205"/>
                    <a:gd name="T100" fmla="*/ 686 w 686"/>
                    <a:gd name="T101" fmla="*/ 187 h 205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0" t="0" r="r" b="b"/>
                  <a:pathLst>
                    <a:path w="686" h="205">
                      <a:moveTo>
                        <a:pt x="686" y="184"/>
                      </a:moveTo>
                      <a:lnTo>
                        <a:pt x="686" y="180"/>
                      </a:lnTo>
                      <a:lnTo>
                        <a:pt x="686" y="177"/>
                      </a:lnTo>
                      <a:lnTo>
                        <a:pt x="686" y="174"/>
                      </a:lnTo>
                      <a:lnTo>
                        <a:pt x="686" y="170"/>
                      </a:lnTo>
                      <a:lnTo>
                        <a:pt x="681" y="167"/>
                      </a:lnTo>
                      <a:lnTo>
                        <a:pt x="681" y="163"/>
                      </a:lnTo>
                      <a:lnTo>
                        <a:pt x="681" y="160"/>
                      </a:lnTo>
                      <a:lnTo>
                        <a:pt x="681" y="156"/>
                      </a:lnTo>
                      <a:lnTo>
                        <a:pt x="681" y="149"/>
                      </a:lnTo>
                      <a:lnTo>
                        <a:pt x="676" y="146"/>
                      </a:lnTo>
                      <a:lnTo>
                        <a:pt x="676" y="142"/>
                      </a:lnTo>
                      <a:lnTo>
                        <a:pt x="676" y="139"/>
                      </a:lnTo>
                      <a:lnTo>
                        <a:pt x="671" y="135"/>
                      </a:lnTo>
                      <a:lnTo>
                        <a:pt x="671" y="132"/>
                      </a:lnTo>
                      <a:lnTo>
                        <a:pt x="666" y="128"/>
                      </a:lnTo>
                      <a:lnTo>
                        <a:pt x="666" y="125"/>
                      </a:lnTo>
                      <a:lnTo>
                        <a:pt x="661" y="122"/>
                      </a:lnTo>
                      <a:lnTo>
                        <a:pt x="661" y="118"/>
                      </a:lnTo>
                      <a:lnTo>
                        <a:pt x="655" y="115"/>
                      </a:lnTo>
                      <a:lnTo>
                        <a:pt x="655" y="111"/>
                      </a:lnTo>
                      <a:lnTo>
                        <a:pt x="650" y="108"/>
                      </a:lnTo>
                      <a:lnTo>
                        <a:pt x="650" y="104"/>
                      </a:lnTo>
                      <a:lnTo>
                        <a:pt x="645" y="101"/>
                      </a:lnTo>
                      <a:lnTo>
                        <a:pt x="640" y="97"/>
                      </a:lnTo>
                      <a:lnTo>
                        <a:pt x="640" y="94"/>
                      </a:lnTo>
                      <a:lnTo>
                        <a:pt x="635" y="90"/>
                      </a:lnTo>
                      <a:lnTo>
                        <a:pt x="630" y="87"/>
                      </a:lnTo>
                      <a:lnTo>
                        <a:pt x="625" y="83"/>
                      </a:lnTo>
                      <a:lnTo>
                        <a:pt x="625" y="80"/>
                      </a:lnTo>
                      <a:lnTo>
                        <a:pt x="620" y="77"/>
                      </a:lnTo>
                      <a:lnTo>
                        <a:pt x="615" y="73"/>
                      </a:lnTo>
                      <a:lnTo>
                        <a:pt x="610" y="70"/>
                      </a:lnTo>
                      <a:lnTo>
                        <a:pt x="605" y="66"/>
                      </a:lnTo>
                      <a:lnTo>
                        <a:pt x="600" y="63"/>
                      </a:lnTo>
                      <a:lnTo>
                        <a:pt x="589" y="59"/>
                      </a:lnTo>
                      <a:lnTo>
                        <a:pt x="584" y="56"/>
                      </a:lnTo>
                      <a:lnTo>
                        <a:pt x="579" y="52"/>
                      </a:lnTo>
                      <a:lnTo>
                        <a:pt x="569" y="49"/>
                      </a:lnTo>
                      <a:lnTo>
                        <a:pt x="564" y="45"/>
                      </a:lnTo>
                      <a:lnTo>
                        <a:pt x="554" y="42"/>
                      </a:lnTo>
                      <a:lnTo>
                        <a:pt x="549" y="38"/>
                      </a:lnTo>
                      <a:lnTo>
                        <a:pt x="539" y="35"/>
                      </a:lnTo>
                      <a:lnTo>
                        <a:pt x="533" y="32"/>
                      </a:lnTo>
                      <a:lnTo>
                        <a:pt x="523" y="28"/>
                      </a:lnTo>
                      <a:lnTo>
                        <a:pt x="518" y="28"/>
                      </a:lnTo>
                      <a:lnTo>
                        <a:pt x="508" y="25"/>
                      </a:lnTo>
                      <a:lnTo>
                        <a:pt x="503" y="21"/>
                      </a:lnTo>
                      <a:lnTo>
                        <a:pt x="493" y="18"/>
                      </a:lnTo>
                      <a:lnTo>
                        <a:pt x="483" y="18"/>
                      </a:lnTo>
                      <a:lnTo>
                        <a:pt x="472" y="14"/>
                      </a:lnTo>
                      <a:lnTo>
                        <a:pt x="467" y="14"/>
                      </a:lnTo>
                      <a:lnTo>
                        <a:pt x="457" y="11"/>
                      </a:lnTo>
                      <a:lnTo>
                        <a:pt x="447" y="11"/>
                      </a:lnTo>
                      <a:lnTo>
                        <a:pt x="437" y="7"/>
                      </a:lnTo>
                      <a:lnTo>
                        <a:pt x="432" y="7"/>
                      </a:lnTo>
                      <a:lnTo>
                        <a:pt x="422" y="4"/>
                      </a:lnTo>
                      <a:lnTo>
                        <a:pt x="411" y="4"/>
                      </a:lnTo>
                      <a:lnTo>
                        <a:pt x="401" y="4"/>
                      </a:lnTo>
                      <a:lnTo>
                        <a:pt x="391" y="4"/>
                      </a:lnTo>
                      <a:lnTo>
                        <a:pt x="381" y="0"/>
                      </a:lnTo>
                      <a:lnTo>
                        <a:pt x="371" y="0"/>
                      </a:lnTo>
                      <a:lnTo>
                        <a:pt x="361" y="0"/>
                      </a:lnTo>
                      <a:lnTo>
                        <a:pt x="350" y="0"/>
                      </a:lnTo>
                      <a:lnTo>
                        <a:pt x="345" y="0"/>
                      </a:lnTo>
                      <a:lnTo>
                        <a:pt x="325" y="0"/>
                      </a:lnTo>
                      <a:lnTo>
                        <a:pt x="310" y="0"/>
                      </a:lnTo>
                      <a:lnTo>
                        <a:pt x="289" y="4"/>
                      </a:lnTo>
                      <a:lnTo>
                        <a:pt x="274" y="4"/>
                      </a:lnTo>
                      <a:lnTo>
                        <a:pt x="259" y="7"/>
                      </a:lnTo>
                      <a:lnTo>
                        <a:pt x="244" y="7"/>
                      </a:lnTo>
                      <a:lnTo>
                        <a:pt x="228" y="11"/>
                      </a:lnTo>
                      <a:lnTo>
                        <a:pt x="208" y="14"/>
                      </a:lnTo>
                      <a:lnTo>
                        <a:pt x="198" y="18"/>
                      </a:lnTo>
                      <a:lnTo>
                        <a:pt x="183" y="25"/>
                      </a:lnTo>
                      <a:lnTo>
                        <a:pt x="167" y="28"/>
                      </a:lnTo>
                      <a:lnTo>
                        <a:pt x="152" y="32"/>
                      </a:lnTo>
                      <a:lnTo>
                        <a:pt x="137" y="38"/>
                      </a:lnTo>
                      <a:lnTo>
                        <a:pt x="127" y="42"/>
                      </a:lnTo>
                      <a:lnTo>
                        <a:pt x="112" y="49"/>
                      </a:lnTo>
                      <a:lnTo>
                        <a:pt x="101" y="56"/>
                      </a:lnTo>
                      <a:lnTo>
                        <a:pt x="91" y="63"/>
                      </a:lnTo>
                      <a:lnTo>
                        <a:pt x="81" y="70"/>
                      </a:lnTo>
                      <a:lnTo>
                        <a:pt x="71" y="77"/>
                      </a:lnTo>
                      <a:lnTo>
                        <a:pt x="61" y="83"/>
                      </a:lnTo>
                      <a:lnTo>
                        <a:pt x="51" y="90"/>
                      </a:lnTo>
                      <a:lnTo>
                        <a:pt x="40" y="97"/>
                      </a:lnTo>
                      <a:lnTo>
                        <a:pt x="35" y="104"/>
                      </a:lnTo>
                      <a:lnTo>
                        <a:pt x="30" y="115"/>
                      </a:lnTo>
                      <a:lnTo>
                        <a:pt x="20" y="122"/>
                      </a:lnTo>
                      <a:lnTo>
                        <a:pt x="15" y="132"/>
                      </a:lnTo>
                      <a:lnTo>
                        <a:pt x="10" y="139"/>
                      </a:lnTo>
                      <a:lnTo>
                        <a:pt x="10" y="149"/>
                      </a:lnTo>
                      <a:lnTo>
                        <a:pt x="5" y="156"/>
                      </a:lnTo>
                      <a:lnTo>
                        <a:pt x="5" y="167"/>
                      </a:lnTo>
                      <a:lnTo>
                        <a:pt x="0" y="177"/>
                      </a:lnTo>
                      <a:lnTo>
                        <a:pt x="0" y="184"/>
                      </a:lnTo>
                      <a:lnTo>
                        <a:pt x="0" y="187"/>
                      </a:lnTo>
                      <a:lnTo>
                        <a:pt x="0" y="191"/>
                      </a:lnTo>
                      <a:lnTo>
                        <a:pt x="5" y="191"/>
                      </a:lnTo>
                      <a:lnTo>
                        <a:pt x="5" y="194"/>
                      </a:lnTo>
                      <a:lnTo>
                        <a:pt x="5" y="198"/>
                      </a:lnTo>
                      <a:lnTo>
                        <a:pt x="10" y="198"/>
                      </a:lnTo>
                      <a:lnTo>
                        <a:pt x="10" y="201"/>
                      </a:lnTo>
                      <a:lnTo>
                        <a:pt x="15" y="201"/>
                      </a:lnTo>
                      <a:lnTo>
                        <a:pt x="20" y="201"/>
                      </a:lnTo>
                      <a:lnTo>
                        <a:pt x="20" y="205"/>
                      </a:lnTo>
                      <a:lnTo>
                        <a:pt x="25" y="205"/>
                      </a:lnTo>
                      <a:lnTo>
                        <a:pt x="30" y="205"/>
                      </a:lnTo>
                      <a:lnTo>
                        <a:pt x="35" y="205"/>
                      </a:lnTo>
                      <a:lnTo>
                        <a:pt x="40" y="201"/>
                      </a:lnTo>
                      <a:lnTo>
                        <a:pt x="45" y="201"/>
                      </a:lnTo>
                      <a:lnTo>
                        <a:pt x="45" y="198"/>
                      </a:lnTo>
                      <a:lnTo>
                        <a:pt x="51" y="198"/>
                      </a:lnTo>
                      <a:lnTo>
                        <a:pt x="51" y="194"/>
                      </a:lnTo>
                      <a:lnTo>
                        <a:pt x="56" y="191"/>
                      </a:lnTo>
                      <a:lnTo>
                        <a:pt x="56" y="187"/>
                      </a:lnTo>
                      <a:lnTo>
                        <a:pt x="56" y="184"/>
                      </a:lnTo>
                      <a:lnTo>
                        <a:pt x="56" y="180"/>
                      </a:lnTo>
                      <a:lnTo>
                        <a:pt x="56" y="177"/>
                      </a:lnTo>
                      <a:lnTo>
                        <a:pt x="56" y="174"/>
                      </a:lnTo>
                      <a:lnTo>
                        <a:pt x="56" y="170"/>
                      </a:lnTo>
                      <a:lnTo>
                        <a:pt x="56" y="167"/>
                      </a:lnTo>
                      <a:lnTo>
                        <a:pt x="56" y="163"/>
                      </a:lnTo>
                      <a:lnTo>
                        <a:pt x="61" y="163"/>
                      </a:lnTo>
                      <a:lnTo>
                        <a:pt x="61" y="160"/>
                      </a:lnTo>
                      <a:lnTo>
                        <a:pt x="61" y="156"/>
                      </a:lnTo>
                      <a:lnTo>
                        <a:pt x="61" y="153"/>
                      </a:lnTo>
                      <a:lnTo>
                        <a:pt x="61" y="149"/>
                      </a:lnTo>
                      <a:lnTo>
                        <a:pt x="66" y="146"/>
                      </a:lnTo>
                      <a:lnTo>
                        <a:pt x="66" y="142"/>
                      </a:lnTo>
                      <a:lnTo>
                        <a:pt x="71" y="139"/>
                      </a:lnTo>
                      <a:lnTo>
                        <a:pt x="71" y="135"/>
                      </a:lnTo>
                      <a:lnTo>
                        <a:pt x="71" y="132"/>
                      </a:lnTo>
                      <a:lnTo>
                        <a:pt x="76" y="128"/>
                      </a:lnTo>
                      <a:lnTo>
                        <a:pt x="81" y="125"/>
                      </a:lnTo>
                      <a:lnTo>
                        <a:pt x="81" y="122"/>
                      </a:lnTo>
                      <a:lnTo>
                        <a:pt x="86" y="118"/>
                      </a:lnTo>
                      <a:lnTo>
                        <a:pt x="91" y="115"/>
                      </a:lnTo>
                      <a:lnTo>
                        <a:pt x="91" y="111"/>
                      </a:lnTo>
                      <a:lnTo>
                        <a:pt x="96" y="108"/>
                      </a:lnTo>
                      <a:lnTo>
                        <a:pt x="101" y="108"/>
                      </a:lnTo>
                      <a:lnTo>
                        <a:pt x="101" y="104"/>
                      </a:lnTo>
                      <a:lnTo>
                        <a:pt x="106" y="101"/>
                      </a:lnTo>
                      <a:lnTo>
                        <a:pt x="112" y="97"/>
                      </a:lnTo>
                      <a:lnTo>
                        <a:pt x="117" y="94"/>
                      </a:lnTo>
                      <a:lnTo>
                        <a:pt x="122" y="90"/>
                      </a:lnTo>
                      <a:lnTo>
                        <a:pt x="127" y="87"/>
                      </a:lnTo>
                      <a:lnTo>
                        <a:pt x="137" y="83"/>
                      </a:lnTo>
                      <a:lnTo>
                        <a:pt x="142" y="80"/>
                      </a:lnTo>
                      <a:lnTo>
                        <a:pt x="147" y="77"/>
                      </a:lnTo>
                      <a:lnTo>
                        <a:pt x="152" y="73"/>
                      </a:lnTo>
                      <a:lnTo>
                        <a:pt x="162" y="70"/>
                      </a:lnTo>
                      <a:lnTo>
                        <a:pt x="167" y="70"/>
                      </a:lnTo>
                      <a:lnTo>
                        <a:pt x="173" y="66"/>
                      </a:lnTo>
                      <a:lnTo>
                        <a:pt x="178" y="63"/>
                      </a:lnTo>
                      <a:lnTo>
                        <a:pt x="188" y="59"/>
                      </a:lnTo>
                      <a:lnTo>
                        <a:pt x="193" y="59"/>
                      </a:lnTo>
                      <a:lnTo>
                        <a:pt x="203" y="56"/>
                      </a:lnTo>
                      <a:lnTo>
                        <a:pt x="208" y="56"/>
                      </a:lnTo>
                      <a:lnTo>
                        <a:pt x="213" y="52"/>
                      </a:lnTo>
                      <a:lnTo>
                        <a:pt x="223" y="52"/>
                      </a:lnTo>
                      <a:lnTo>
                        <a:pt x="228" y="49"/>
                      </a:lnTo>
                      <a:lnTo>
                        <a:pt x="239" y="49"/>
                      </a:lnTo>
                      <a:lnTo>
                        <a:pt x="244" y="45"/>
                      </a:lnTo>
                      <a:lnTo>
                        <a:pt x="254" y="45"/>
                      </a:lnTo>
                      <a:lnTo>
                        <a:pt x="259" y="42"/>
                      </a:lnTo>
                      <a:lnTo>
                        <a:pt x="269" y="42"/>
                      </a:lnTo>
                      <a:lnTo>
                        <a:pt x="279" y="42"/>
                      </a:lnTo>
                      <a:lnTo>
                        <a:pt x="284" y="38"/>
                      </a:lnTo>
                      <a:lnTo>
                        <a:pt x="295" y="38"/>
                      </a:lnTo>
                      <a:lnTo>
                        <a:pt x="300" y="38"/>
                      </a:lnTo>
                      <a:lnTo>
                        <a:pt x="310" y="38"/>
                      </a:lnTo>
                      <a:lnTo>
                        <a:pt x="320" y="38"/>
                      </a:lnTo>
                      <a:lnTo>
                        <a:pt x="325" y="38"/>
                      </a:lnTo>
                      <a:lnTo>
                        <a:pt x="335" y="38"/>
                      </a:lnTo>
                      <a:lnTo>
                        <a:pt x="345" y="38"/>
                      </a:lnTo>
                      <a:lnTo>
                        <a:pt x="350" y="38"/>
                      </a:lnTo>
                      <a:lnTo>
                        <a:pt x="361" y="38"/>
                      </a:lnTo>
                      <a:lnTo>
                        <a:pt x="371" y="38"/>
                      </a:lnTo>
                      <a:lnTo>
                        <a:pt x="376" y="38"/>
                      </a:lnTo>
                      <a:lnTo>
                        <a:pt x="386" y="38"/>
                      </a:lnTo>
                      <a:lnTo>
                        <a:pt x="396" y="38"/>
                      </a:lnTo>
                      <a:lnTo>
                        <a:pt x="401" y="38"/>
                      </a:lnTo>
                      <a:lnTo>
                        <a:pt x="411" y="42"/>
                      </a:lnTo>
                      <a:lnTo>
                        <a:pt x="417" y="42"/>
                      </a:lnTo>
                      <a:lnTo>
                        <a:pt x="427" y="42"/>
                      </a:lnTo>
                      <a:lnTo>
                        <a:pt x="432" y="45"/>
                      </a:lnTo>
                      <a:lnTo>
                        <a:pt x="442" y="45"/>
                      </a:lnTo>
                      <a:lnTo>
                        <a:pt x="447" y="49"/>
                      </a:lnTo>
                      <a:lnTo>
                        <a:pt x="457" y="49"/>
                      </a:lnTo>
                      <a:lnTo>
                        <a:pt x="462" y="52"/>
                      </a:lnTo>
                      <a:lnTo>
                        <a:pt x="472" y="52"/>
                      </a:lnTo>
                      <a:lnTo>
                        <a:pt x="478" y="56"/>
                      </a:lnTo>
                      <a:lnTo>
                        <a:pt x="488" y="56"/>
                      </a:lnTo>
                      <a:lnTo>
                        <a:pt x="493" y="59"/>
                      </a:lnTo>
                      <a:lnTo>
                        <a:pt x="503" y="59"/>
                      </a:lnTo>
                      <a:lnTo>
                        <a:pt x="508" y="63"/>
                      </a:lnTo>
                      <a:lnTo>
                        <a:pt x="513" y="66"/>
                      </a:lnTo>
                      <a:lnTo>
                        <a:pt x="523" y="70"/>
                      </a:lnTo>
                      <a:lnTo>
                        <a:pt x="528" y="70"/>
                      </a:lnTo>
                      <a:lnTo>
                        <a:pt x="533" y="73"/>
                      </a:lnTo>
                      <a:lnTo>
                        <a:pt x="539" y="77"/>
                      </a:lnTo>
                      <a:lnTo>
                        <a:pt x="544" y="80"/>
                      </a:lnTo>
                      <a:lnTo>
                        <a:pt x="554" y="83"/>
                      </a:lnTo>
                      <a:lnTo>
                        <a:pt x="559" y="87"/>
                      </a:lnTo>
                      <a:lnTo>
                        <a:pt x="564" y="90"/>
                      </a:lnTo>
                      <a:lnTo>
                        <a:pt x="569" y="94"/>
                      </a:lnTo>
                      <a:lnTo>
                        <a:pt x="574" y="97"/>
                      </a:lnTo>
                      <a:lnTo>
                        <a:pt x="579" y="97"/>
                      </a:lnTo>
                      <a:lnTo>
                        <a:pt x="579" y="101"/>
                      </a:lnTo>
                      <a:lnTo>
                        <a:pt x="584" y="104"/>
                      </a:lnTo>
                      <a:lnTo>
                        <a:pt x="589" y="108"/>
                      </a:lnTo>
                      <a:lnTo>
                        <a:pt x="594" y="111"/>
                      </a:lnTo>
                      <a:lnTo>
                        <a:pt x="594" y="115"/>
                      </a:lnTo>
                      <a:lnTo>
                        <a:pt x="600" y="118"/>
                      </a:lnTo>
                      <a:lnTo>
                        <a:pt x="605" y="122"/>
                      </a:lnTo>
                      <a:lnTo>
                        <a:pt x="605" y="125"/>
                      </a:lnTo>
                      <a:lnTo>
                        <a:pt x="610" y="128"/>
                      </a:lnTo>
                      <a:lnTo>
                        <a:pt x="615" y="132"/>
                      </a:lnTo>
                      <a:lnTo>
                        <a:pt x="615" y="135"/>
                      </a:lnTo>
                      <a:lnTo>
                        <a:pt x="615" y="139"/>
                      </a:lnTo>
                      <a:lnTo>
                        <a:pt x="620" y="142"/>
                      </a:lnTo>
                      <a:lnTo>
                        <a:pt x="620" y="146"/>
                      </a:lnTo>
                      <a:lnTo>
                        <a:pt x="625" y="149"/>
                      </a:lnTo>
                      <a:lnTo>
                        <a:pt x="625" y="153"/>
                      </a:lnTo>
                      <a:lnTo>
                        <a:pt x="625" y="156"/>
                      </a:lnTo>
                      <a:lnTo>
                        <a:pt x="625" y="160"/>
                      </a:lnTo>
                      <a:lnTo>
                        <a:pt x="630" y="163"/>
                      </a:lnTo>
                      <a:lnTo>
                        <a:pt x="630" y="167"/>
                      </a:lnTo>
                      <a:lnTo>
                        <a:pt x="630" y="170"/>
                      </a:lnTo>
                      <a:lnTo>
                        <a:pt x="630" y="174"/>
                      </a:lnTo>
                      <a:lnTo>
                        <a:pt x="630" y="177"/>
                      </a:lnTo>
                      <a:lnTo>
                        <a:pt x="630" y="180"/>
                      </a:lnTo>
                      <a:lnTo>
                        <a:pt x="630" y="184"/>
                      </a:lnTo>
                      <a:lnTo>
                        <a:pt x="630" y="187"/>
                      </a:lnTo>
                      <a:lnTo>
                        <a:pt x="630" y="191"/>
                      </a:lnTo>
                      <a:lnTo>
                        <a:pt x="635" y="191"/>
                      </a:lnTo>
                      <a:lnTo>
                        <a:pt x="635" y="194"/>
                      </a:lnTo>
                      <a:lnTo>
                        <a:pt x="635" y="198"/>
                      </a:lnTo>
                      <a:lnTo>
                        <a:pt x="640" y="198"/>
                      </a:lnTo>
                      <a:lnTo>
                        <a:pt x="640" y="201"/>
                      </a:lnTo>
                      <a:lnTo>
                        <a:pt x="645" y="201"/>
                      </a:lnTo>
                      <a:lnTo>
                        <a:pt x="650" y="205"/>
                      </a:lnTo>
                      <a:lnTo>
                        <a:pt x="655" y="205"/>
                      </a:lnTo>
                      <a:lnTo>
                        <a:pt x="661" y="205"/>
                      </a:lnTo>
                      <a:lnTo>
                        <a:pt x="666" y="205"/>
                      </a:lnTo>
                      <a:lnTo>
                        <a:pt x="671" y="201"/>
                      </a:lnTo>
                      <a:lnTo>
                        <a:pt x="676" y="201"/>
                      </a:lnTo>
                      <a:lnTo>
                        <a:pt x="676" y="198"/>
                      </a:lnTo>
                      <a:lnTo>
                        <a:pt x="681" y="198"/>
                      </a:lnTo>
                      <a:lnTo>
                        <a:pt x="681" y="194"/>
                      </a:lnTo>
                      <a:lnTo>
                        <a:pt x="681" y="191"/>
                      </a:lnTo>
                      <a:lnTo>
                        <a:pt x="686" y="191"/>
                      </a:lnTo>
                      <a:lnTo>
                        <a:pt x="686" y="187"/>
                      </a:lnTo>
                      <a:lnTo>
                        <a:pt x="686" y="18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" name="Freeform 70">
                  <a:extLst>
                    <a:ext uri="{FF2B5EF4-FFF2-40B4-BE49-F238E27FC236}">
                      <a16:creationId xmlns:a16="http://schemas.microsoft.com/office/drawing/2014/main" id="{ABF9D693-854F-0346-B743-89964AE3BA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14" y="1924"/>
                  <a:ext cx="178" cy="125"/>
                </a:xfrm>
                <a:custGeom>
                  <a:avLst/>
                  <a:gdLst>
                    <a:gd name="T0" fmla="*/ 96 w 178"/>
                    <a:gd name="T1" fmla="*/ 125 h 125"/>
                    <a:gd name="T2" fmla="*/ 106 w 178"/>
                    <a:gd name="T3" fmla="*/ 122 h 125"/>
                    <a:gd name="T4" fmla="*/ 117 w 178"/>
                    <a:gd name="T5" fmla="*/ 122 h 125"/>
                    <a:gd name="T6" fmla="*/ 127 w 178"/>
                    <a:gd name="T7" fmla="*/ 118 h 125"/>
                    <a:gd name="T8" fmla="*/ 137 w 178"/>
                    <a:gd name="T9" fmla="*/ 115 h 125"/>
                    <a:gd name="T10" fmla="*/ 142 w 178"/>
                    <a:gd name="T11" fmla="*/ 111 h 125"/>
                    <a:gd name="T12" fmla="*/ 152 w 178"/>
                    <a:gd name="T13" fmla="*/ 108 h 125"/>
                    <a:gd name="T14" fmla="*/ 157 w 178"/>
                    <a:gd name="T15" fmla="*/ 104 h 125"/>
                    <a:gd name="T16" fmla="*/ 162 w 178"/>
                    <a:gd name="T17" fmla="*/ 101 h 125"/>
                    <a:gd name="T18" fmla="*/ 167 w 178"/>
                    <a:gd name="T19" fmla="*/ 94 h 125"/>
                    <a:gd name="T20" fmla="*/ 172 w 178"/>
                    <a:gd name="T21" fmla="*/ 90 h 125"/>
                    <a:gd name="T22" fmla="*/ 172 w 178"/>
                    <a:gd name="T23" fmla="*/ 84 h 125"/>
                    <a:gd name="T24" fmla="*/ 178 w 178"/>
                    <a:gd name="T25" fmla="*/ 77 h 125"/>
                    <a:gd name="T26" fmla="*/ 178 w 178"/>
                    <a:gd name="T27" fmla="*/ 70 h 125"/>
                    <a:gd name="T28" fmla="*/ 178 w 178"/>
                    <a:gd name="T29" fmla="*/ 63 h 125"/>
                    <a:gd name="T30" fmla="*/ 178 w 178"/>
                    <a:gd name="T31" fmla="*/ 56 h 125"/>
                    <a:gd name="T32" fmla="*/ 178 w 178"/>
                    <a:gd name="T33" fmla="*/ 49 h 125"/>
                    <a:gd name="T34" fmla="*/ 172 w 178"/>
                    <a:gd name="T35" fmla="*/ 42 h 125"/>
                    <a:gd name="T36" fmla="*/ 172 w 178"/>
                    <a:gd name="T37" fmla="*/ 35 h 125"/>
                    <a:gd name="T38" fmla="*/ 167 w 178"/>
                    <a:gd name="T39" fmla="*/ 32 h 125"/>
                    <a:gd name="T40" fmla="*/ 162 w 178"/>
                    <a:gd name="T41" fmla="*/ 25 h 125"/>
                    <a:gd name="T42" fmla="*/ 157 w 178"/>
                    <a:gd name="T43" fmla="*/ 21 h 125"/>
                    <a:gd name="T44" fmla="*/ 147 w 178"/>
                    <a:gd name="T45" fmla="*/ 14 h 125"/>
                    <a:gd name="T46" fmla="*/ 142 w 178"/>
                    <a:gd name="T47" fmla="*/ 11 h 125"/>
                    <a:gd name="T48" fmla="*/ 132 w 178"/>
                    <a:gd name="T49" fmla="*/ 7 h 125"/>
                    <a:gd name="T50" fmla="*/ 122 w 178"/>
                    <a:gd name="T51" fmla="*/ 4 h 125"/>
                    <a:gd name="T52" fmla="*/ 111 w 178"/>
                    <a:gd name="T53" fmla="*/ 4 h 125"/>
                    <a:gd name="T54" fmla="*/ 101 w 178"/>
                    <a:gd name="T55" fmla="*/ 4 h 125"/>
                    <a:gd name="T56" fmla="*/ 91 w 178"/>
                    <a:gd name="T57" fmla="*/ 0 h 125"/>
                    <a:gd name="T58" fmla="*/ 81 w 178"/>
                    <a:gd name="T59" fmla="*/ 0 h 125"/>
                    <a:gd name="T60" fmla="*/ 71 w 178"/>
                    <a:gd name="T61" fmla="*/ 4 h 125"/>
                    <a:gd name="T62" fmla="*/ 61 w 178"/>
                    <a:gd name="T63" fmla="*/ 4 h 125"/>
                    <a:gd name="T64" fmla="*/ 50 w 178"/>
                    <a:gd name="T65" fmla="*/ 7 h 125"/>
                    <a:gd name="T66" fmla="*/ 40 w 178"/>
                    <a:gd name="T67" fmla="*/ 11 h 125"/>
                    <a:gd name="T68" fmla="*/ 30 w 178"/>
                    <a:gd name="T69" fmla="*/ 14 h 125"/>
                    <a:gd name="T70" fmla="*/ 25 w 178"/>
                    <a:gd name="T71" fmla="*/ 18 h 125"/>
                    <a:gd name="T72" fmla="*/ 20 w 178"/>
                    <a:gd name="T73" fmla="*/ 25 h 125"/>
                    <a:gd name="T74" fmla="*/ 15 w 178"/>
                    <a:gd name="T75" fmla="*/ 28 h 125"/>
                    <a:gd name="T76" fmla="*/ 10 w 178"/>
                    <a:gd name="T77" fmla="*/ 35 h 125"/>
                    <a:gd name="T78" fmla="*/ 5 w 178"/>
                    <a:gd name="T79" fmla="*/ 42 h 125"/>
                    <a:gd name="T80" fmla="*/ 0 w 178"/>
                    <a:gd name="T81" fmla="*/ 49 h 125"/>
                    <a:gd name="T82" fmla="*/ 0 w 178"/>
                    <a:gd name="T83" fmla="*/ 56 h 125"/>
                    <a:gd name="T84" fmla="*/ 0 w 178"/>
                    <a:gd name="T85" fmla="*/ 63 h 125"/>
                    <a:gd name="T86" fmla="*/ 0 w 178"/>
                    <a:gd name="T87" fmla="*/ 70 h 125"/>
                    <a:gd name="T88" fmla="*/ 0 w 178"/>
                    <a:gd name="T89" fmla="*/ 77 h 125"/>
                    <a:gd name="T90" fmla="*/ 5 w 178"/>
                    <a:gd name="T91" fmla="*/ 84 h 125"/>
                    <a:gd name="T92" fmla="*/ 10 w 178"/>
                    <a:gd name="T93" fmla="*/ 90 h 125"/>
                    <a:gd name="T94" fmla="*/ 15 w 178"/>
                    <a:gd name="T95" fmla="*/ 97 h 125"/>
                    <a:gd name="T96" fmla="*/ 20 w 178"/>
                    <a:gd name="T97" fmla="*/ 101 h 125"/>
                    <a:gd name="T98" fmla="*/ 30 w 178"/>
                    <a:gd name="T99" fmla="*/ 108 h 125"/>
                    <a:gd name="T100" fmla="*/ 35 w 178"/>
                    <a:gd name="T101" fmla="*/ 111 h 125"/>
                    <a:gd name="T102" fmla="*/ 45 w 178"/>
                    <a:gd name="T103" fmla="*/ 118 h 125"/>
                    <a:gd name="T104" fmla="*/ 56 w 178"/>
                    <a:gd name="T105" fmla="*/ 118 h 125"/>
                    <a:gd name="T106" fmla="*/ 66 w 178"/>
                    <a:gd name="T107" fmla="*/ 122 h 125"/>
                    <a:gd name="T108" fmla="*/ 76 w 178"/>
                    <a:gd name="T109" fmla="*/ 125 h 125"/>
                    <a:gd name="T110" fmla="*/ 86 w 178"/>
                    <a:gd name="T111" fmla="*/ 125 h 125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0" t="0" r="r" b="b"/>
                  <a:pathLst>
                    <a:path w="178" h="125">
                      <a:moveTo>
                        <a:pt x="91" y="125"/>
                      </a:moveTo>
                      <a:lnTo>
                        <a:pt x="96" y="125"/>
                      </a:lnTo>
                      <a:lnTo>
                        <a:pt x="101" y="125"/>
                      </a:lnTo>
                      <a:lnTo>
                        <a:pt x="106" y="122"/>
                      </a:lnTo>
                      <a:lnTo>
                        <a:pt x="111" y="122"/>
                      </a:lnTo>
                      <a:lnTo>
                        <a:pt x="117" y="122"/>
                      </a:lnTo>
                      <a:lnTo>
                        <a:pt x="122" y="122"/>
                      </a:lnTo>
                      <a:lnTo>
                        <a:pt x="127" y="118"/>
                      </a:lnTo>
                      <a:lnTo>
                        <a:pt x="132" y="118"/>
                      </a:lnTo>
                      <a:lnTo>
                        <a:pt x="137" y="115"/>
                      </a:lnTo>
                      <a:lnTo>
                        <a:pt x="142" y="115"/>
                      </a:lnTo>
                      <a:lnTo>
                        <a:pt x="142" y="111"/>
                      </a:lnTo>
                      <a:lnTo>
                        <a:pt x="147" y="111"/>
                      </a:lnTo>
                      <a:lnTo>
                        <a:pt x="152" y="108"/>
                      </a:lnTo>
                      <a:lnTo>
                        <a:pt x="152" y="104"/>
                      </a:lnTo>
                      <a:lnTo>
                        <a:pt x="157" y="104"/>
                      </a:lnTo>
                      <a:lnTo>
                        <a:pt x="157" y="101"/>
                      </a:lnTo>
                      <a:lnTo>
                        <a:pt x="162" y="101"/>
                      </a:lnTo>
                      <a:lnTo>
                        <a:pt x="162" y="97"/>
                      </a:lnTo>
                      <a:lnTo>
                        <a:pt x="167" y="94"/>
                      </a:lnTo>
                      <a:lnTo>
                        <a:pt x="167" y="90"/>
                      </a:lnTo>
                      <a:lnTo>
                        <a:pt x="172" y="90"/>
                      </a:lnTo>
                      <a:lnTo>
                        <a:pt x="172" y="87"/>
                      </a:lnTo>
                      <a:lnTo>
                        <a:pt x="172" y="84"/>
                      </a:lnTo>
                      <a:lnTo>
                        <a:pt x="178" y="80"/>
                      </a:lnTo>
                      <a:lnTo>
                        <a:pt x="178" y="77"/>
                      </a:lnTo>
                      <a:lnTo>
                        <a:pt x="178" y="73"/>
                      </a:lnTo>
                      <a:lnTo>
                        <a:pt x="178" y="70"/>
                      </a:lnTo>
                      <a:lnTo>
                        <a:pt x="178" y="66"/>
                      </a:lnTo>
                      <a:lnTo>
                        <a:pt x="178" y="63"/>
                      </a:lnTo>
                      <a:lnTo>
                        <a:pt x="178" y="59"/>
                      </a:lnTo>
                      <a:lnTo>
                        <a:pt x="178" y="56"/>
                      </a:lnTo>
                      <a:lnTo>
                        <a:pt x="178" y="52"/>
                      </a:lnTo>
                      <a:lnTo>
                        <a:pt x="178" y="49"/>
                      </a:lnTo>
                      <a:lnTo>
                        <a:pt x="178" y="45"/>
                      </a:lnTo>
                      <a:lnTo>
                        <a:pt x="172" y="42"/>
                      </a:lnTo>
                      <a:lnTo>
                        <a:pt x="172" y="39"/>
                      </a:lnTo>
                      <a:lnTo>
                        <a:pt x="172" y="35"/>
                      </a:lnTo>
                      <a:lnTo>
                        <a:pt x="167" y="35"/>
                      </a:lnTo>
                      <a:lnTo>
                        <a:pt x="167" y="32"/>
                      </a:lnTo>
                      <a:lnTo>
                        <a:pt x="162" y="28"/>
                      </a:lnTo>
                      <a:lnTo>
                        <a:pt x="162" y="25"/>
                      </a:lnTo>
                      <a:lnTo>
                        <a:pt x="157" y="25"/>
                      </a:lnTo>
                      <a:lnTo>
                        <a:pt x="157" y="21"/>
                      </a:lnTo>
                      <a:lnTo>
                        <a:pt x="152" y="18"/>
                      </a:lnTo>
                      <a:lnTo>
                        <a:pt x="147" y="14"/>
                      </a:lnTo>
                      <a:lnTo>
                        <a:pt x="142" y="14"/>
                      </a:lnTo>
                      <a:lnTo>
                        <a:pt x="142" y="11"/>
                      </a:lnTo>
                      <a:lnTo>
                        <a:pt x="137" y="11"/>
                      </a:lnTo>
                      <a:lnTo>
                        <a:pt x="132" y="7"/>
                      </a:lnTo>
                      <a:lnTo>
                        <a:pt x="127" y="7"/>
                      </a:lnTo>
                      <a:lnTo>
                        <a:pt x="122" y="4"/>
                      </a:lnTo>
                      <a:lnTo>
                        <a:pt x="117" y="4"/>
                      </a:lnTo>
                      <a:lnTo>
                        <a:pt x="111" y="4"/>
                      </a:lnTo>
                      <a:lnTo>
                        <a:pt x="106" y="4"/>
                      </a:lnTo>
                      <a:lnTo>
                        <a:pt x="101" y="4"/>
                      </a:lnTo>
                      <a:lnTo>
                        <a:pt x="96" y="0"/>
                      </a:lnTo>
                      <a:lnTo>
                        <a:pt x="91" y="0"/>
                      </a:lnTo>
                      <a:lnTo>
                        <a:pt x="86" y="0"/>
                      </a:lnTo>
                      <a:lnTo>
                        <a:pt x="81" y="0"/>
                      </a:lnTo>
                      <a:lnTo>
                        <a:pt x="76" y="4"/>
                      </a:lnTo>
                      <a:lnTo>
                        <a:pt x="71" y="4"/>
                      </a:lnTo>
                      <a:lnTo>
                        <a:pt x="66" y="4"/>
                      </a:lnTo>
                      <a:lnTo>
                        <a:pt x="61" y="4"/>
                      </a:lnTo>
                      <a:lnTo>
                        <a:pt x="56" y="7"/>
                      </a:lnTo>
                      <a:lnTo>
                        <a:pt x="50" y="7"/>
                      </a:lnTo>
                      <a:lnTo>
                        <a:pt x="45" y="7"/>
                      </a:lnTo>
                      <a:lnTo>
                        <a:pt x="40" y="11"/>
                      </a:lnTo>
                      <a:lnTo>
                        <a:pt x="35" y="14"/>
                      </a:lnTo>
                      <a:lnTo>
                        <a:pt x="30" y="14"/>
                      </a:lnTo>
                      <a:lnTo>
                        <a:pt x="30" y="18"/>
                      </a:lnTo>
                      <a:lnTo>
                        <a:pt x="25" y="18"/>
                      </a:lnTo>
                      <a:lnTo>
                        <a:pt x="25" y="21"/>
                      </a:lnTo>
                      <a:lnTo>
                        <a:pt x="20" y="25"/>
                      </a:lnTo>
                      <a:lnTo>
                        <a:pt x="15" y="25"/>
                      </a:lnTo>
                      <a:lnTo>
                        <a:pt x="15" y="28"/>
                      </a:lnTo>
                      <a:lnTo>
                        <a:pt x="10" y="32"/>
                      </a:lnTo>
                      <a:lnTo>
                        <a:pt x="10" y="35"/>
                      </a:lnTo>
                      <a:lnTo>
                        <a:pt x="5" y="39"/>
                      </a:lnTo>
                      <a:lnTo>
                        <a:pt x="5" y="42"/>
                      </a:lnTo>
                      <a:lnTo>
                        <a:pt x="5" y="45"/>
                      </a:lnTo>
                      <a:lnTo>
                        <a:pt x="0" y="49"/>
                      </a:lnTo>
                      <a:lnTo>
                        <a:pt x="0" y="52"/>
                      </a:lnTo>
                      <a:lnTo>
                        <a:pt x="0" y="56"/>
                      </a:lnTo>
                      <a:lnTo>
                        <a:pt x="0" y="59"/>
                      </a:lnTo>
                      <a:lnTo>
                        <a:pt x="0" y="63"/>
                      </a:lnTo>
                      <a:lnTo>
                        <a:pt x="0" y="66"/>
                      </a:lnTo>
                      <a:lnTo>
                        <a:pt x="0" y="70"/>
                      </a:lnTo>
                      <a:lnTo>
                        <a:pt x="0" y="73"/>
                      </a:lnTo>
                      <a:lnTo>
                        <a:pt x="0" y="77"/>
                      </a:lnTo>
                      <a:lnTo>
                        <a:pt x="5" y="80"/>
                      </a:lnTo>
                      <a:lnTo>
                        <a:pt x="5" y="84"/>
                      </a:lnTo>
                      <a:lnTo>
                        <a:pt x="5" y="87"/>
                      </a:lnTo>
                      <a:lnTo>
                        <a:pt x="10" y="90"/>
                      </a:lnTo>
                      <a:lnTo>
                        <a:pt x="10" y="94"/>
                      </a:lnTo>
                      <a:lnTo>
                        <a:pt x="15" y="97"/>
                      </a:lnTo>
                      <a:lnTo>
                        <a:pt x="15" y="101"/>
                      </a:lnTo>
                      <a:lnTo>
                        <a:pt x="20" y="101"/>
                      </a:lnTo>
                      <a:lnTo>
                        <a:pt x="25" y="104"/>
                      </a:lnTo>
                      <a:lnTo>
                        <a:pt x="30" y="108"/>
                      </a:lnTo>
                      <a:lnTo>
                        <a:pt x="30" y="111"/>
                      </a:lnTo>
                      <a:lnTo>
                        <a:pt x="35" y="111"/>
                      </a:lnTo>
                      <a:lnTo>
                        <a:pt x="40" y="115"/>
                      </a:lnTo>
                      <a:lnTo>
                        <a:pt x="45" y="118"/>
                      </a:lnTo>
                      <a:lnTo>
                        <a:pt x="50" y="118"/>
                      </a:lnTo>
                      <a:lnTo>
                        <a:pt x="56" y="118"/>
                      </a:lnTo>
                      <a:lnTo>
                        <a:pt x="61" y="122"/>
                      </a:lnTo>
                      <a:lnTo>
                        <a:pt x="66" y="122"/>
                      </a:lnTo>
                      <a:lnTo>
                        <a:pt x="71" y="122"/>
                      </a:lnTo>
                      <a:lnTo>
                        <a:pt x="76" y="125"/>
                      </a:lnTo>
                      <a:lnTo>
                        <a:pt x="81" y="125"/>
                      </a:lnTo>
                      <a:lnTo>
                        <a:pt x="86" y="125"/>
                      </a:lnTo>
                      <a:lnTo>
                        <a:pt x="91" y="1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" name="Freeform 71">
                  <a:extLst>
                    <a:ext uri="{FF2B5EF4-FFF2-40B4-BE49-F238E27FC236}">
                      <a16:creationId xmlns:a16="http://schemas.microsoft.com/office/drawing/2014/main" id="{B2B971CF-6E68-6C46-8B68-1BB15742D3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44" y="1547"/>
                  <a:ext cx="687" cy="201"/>
                </a:xfrm>
                <a:custGeom>
                  <a:avLst/>
                  <a:gdLst>
                    <a:gd name="T0" fmla="*/ 687 w 687"/>
                    <a:gd name="T1" fmla="*/ 173 h 201"/>
                    <a:gd name="T2" fmla="*/ 682 w 687"/>
                    <a:gd name="T3" fmla="*/ 159 h 201"/>
                    <a:gd name="T4" fmla="*/ 677 w 687"/>
                    <a:gd name="T5" fmla="*/ 142 h 201"/>
                    <a:gd name="T6" fmla="*/ 666 w 687"/>
                    <a:gd name="T7" fmla="*/ 128 h 201"/>
                    <a:gd name="T8" fmla="*/ 656 w 687"/>
                    <a:gd name="T9" fmla="*/ 114 h 201"/>
                    <a:gd name="T10" fmla="*/ 646 w 687"/>
                    <a:gd name="T11" fmla="*/ 100 h 201"/>
                    <a:gd name="T12" fmla="*/ 631 w 687"/>
                    <a:gd name="T13" fmla="*/ 87 h 201"/>
                    <a:gd name="T14" fmla="*/ 616 w 687"/>
                    <a:gd name="T15" fmla="*/ 73 h 201"/>
                    <a:gd name="T16" fmla="*/ 590 w 687"/>
                    <a:gd name="T17" fmla="*/ 59 h 201"/>
                    <a:gd name="T18" fmla="*/ 565 w 687"/>
                    <a:gd name="T19" fmla="*/ 45 h 201"/>
                    <a:gd name="T20" fmla="*/ 534 w 687"/>
                    <a:gd name="T21" fmla="*/ 31 h 201"/>
                    <a:gd name="T22" fmla="*/ 504 w 687"/>
                    <a:gd name="T23" fmla="*/ 21 h 201"/>
                    <a:gd name="T24" fmla="*/ 468 w 687"/>
                    <a:gd name="T25" fmla="*/ 14 h 201"/>
                    <a:gd name="T26" fmla="*/ 433 w 687"/>
                    <a:gd name="T27" fmla="*/ 7 h 201"/>
                    <a:gd name="T28" fmla="*/ 392 w 687"/>
                    <a:gd name="T29" fmla="*/ 4 h 201"/>
                    <a:gd name="T30" fmla="*/ 351 w 687"/>
                    <a:gd name="T31" fmla="*/ 0 h 201"/>
                    <a:gd name="T32" fmla="*/ 290 w 687"/>
                    <a:gd name="T33" fmla="*/ 4 h 201"/>
                    <a:gd name="T34" fmla="*/ 229 w 687"/>
                    <a:gd name="T35" fmla="*/ 10 h 201"/>
                    <a:gd name="T36" fmla="*/ 168 w 687"/>
                    <a:gd name="T37" fmla="*/ 28 h 201"/>
                    <a:gd name="T38" fmla="*/ 112 w 687"/>
                    <a:gd name="T39" fmla="*/ 49 h 201"/>
                    <a:gd name="T40" fmla="*/ 72 w 687"/>
                    <a:gd name="T41" fmla="*/ 76 h 201"/>
                    <a:gd name="T42" fmla="*/ 36 w 687"/>
                    <a:gd name="T43" fmla="*/ 104 h 201"/>
                    <a:gd name="T44" fmla="*/ 11 w 687"/>
                    <a:gd name="T45" fmla="*/ 139 h 201"/>
                    <a:gd name="T46" fmla="*/ 0 w 687"/>
                    <a:gd name="T47" fmla="*/ 177 h 201"/>
                    <a:gd name="T48" fmla="*/ 6 w 687"/>
                    <a:gd name="T49" fmla="*/ 191 h 201"/>
                    <a:gd name="T50" fmla="*/ 11 w 687"/>
                    <a:gd name="T51" fmla="*/ 201 h 201"/>
                    <a:gd name="T52" fmla="*/ 31 w 687"/>
                    <a:gd name="T53" fmla="*/ 201 h 201"/>
                    <a:gd name="T54" fmla="*/ 46 w 687"/>
                    <a:gd name="T55" fmla="*/ 197 h 201"/>
                    <a:gd name="T56" fmla="*/ 56 w 687"/>
                    <a:gd name="T57" fmla="*/ 187 h 201"/>
                    <a:gd name="T58" fmla="*/ 56 w 687"/>
                    <a:gd name="T59" fmla="*/ 173 h 201"/>
                    <a:gd name="T60" fmla="*/ 61 w 687"/>
                    <a:gd name="T61" fmla="*/ 163 h 201"/>
                    <a:gd name="T62" fmla="*/ 61 w 687"/>
                    <a:gd name="T63" fmla="*/ 149 h 201"/>
                    <a:gd name="T64" fmla="*/ 72 w 687"/>
                    <a:gd name="T65" fmla="*/ 135 h 201"/>
                    <a:gd name="T66" fmla="*/ 82 w 687"/>
                    <a:gd name="T67" fmla="*/ 121 h 201"/>
                    <a:gd name="T68" fmla="*/ 97 w 687"/>
                    <a:gd name="T69" fmla="*/ 107 h 201"/>
                    <a:gd name="T70" fmla="*/ 112 w 687"/>
                    <a:gd name="T71" fmla="*/ 97 h 201"/>
                    <a:gd name="T72" fmla="*/ 138 w 687"/>
                    <a:gd name="T73" fmla="*/ 83 h 201"/>
                    <a:gd name="T74" fmla="*/ 163 w 687"/>
                    <a:gd name="T75" fmla="*/ 69 h 201"/>
                    <a:gd name="T76" fmla="*/ 189 w 687"/>
                    <a:gd name="T77" fmla="*/ 59 h 201"/>
                    <a:gd name="T78" fmla="*/ 214 w 687"/>
                    <a:gd name="T79" fmla="*/ 52 h 201"/>
                    <a:gd name="T80" fmla="*/ 244 w 687"/>
                    <a:gd name="T81" fmla="*/ 45 h 201"/>
                    <a:gd name="T82" fmla="*/ 280 w 687"/>
                    <a:gd name="T83" fmla="*/ 42 h 201"/>
                    <a:gd name="T84" fmla="*/ 311 w 687"/>
                    <a:gd name="T85" fmla="*/ 38 h 201"/>
                    <a:gd name="T86" fmla="*/ 346 w 687"/>
                    <a:gd name="T87" fmla="*/ 38 h 201"/>
                    <a:gd name="T88" fmla="*/ 377 w 687"/>
                    <a:gd name="T89" fmla="*/ 38 h 201"/>
                    <a:gd name="T90" fmla="*/ 412 w 687"/>
                    <a:gd name="T91" fmla="*/ 42 h 201"/>
                    <a:gd name="T92" fmla="*/ 443 w 687"/>
                    <a:gd name="T93" fmla="*/ 45 h 201"/>
                    <a:gd name="T94" fmla="*/ 473 w 687"/>
                    <a:gd name="T95" fmla="*/ 52 h 201"/>
                    <a:gd name="T96" fmla="*/ 504 w 687"/>
                    <a:gd name="T97" fmla="*/ 59 h 201"/>
                    <a:gd name="T98" fmla="*/ 529 w 687"/>
                    <a:gd name="T99" fmla="*/ 69 h 201"/>
                    <a:gd name="T100" fmla="*/ 555 w 687"/>
                    <a:gd name="T101" fmla="*/ 83 h 201"/>
                    <a:gd name="T102" fmla="*/ 575 w 687"/>
                    <a:gd name="T103" fmla="*/ 97 h 201"/>
                    <a:gd name="T104" fmla="*/ 590 w 687"/>
                    <a:gd name="T105" fmla="*/ 107 h 201"/>
                    <a:gd name="T106" fmla="*/ 605 w 687"/>
                    <a:gd name="T107" fmla="*/ 121 h 201"/>
                    <a:gd name="T108" fmla="*/ 616 w 687"/>
                    <a:gd name="T109" fmla="*/ 135 h 201"/>
                    <a:gd name="T110" fmla="*/ 626 w 687"/>
                    <a:gd name="T111" fmla="*/ 149 h 201"/>
                    <a:gd name="T112" fmla="*/ 631 w 687"/>
                    <a:gd name="T113" fmla="*/ 163 h 201"/>
                    <a:gd name="T114" fmla="*/ 631 w 687"/>
                    <a:gd name="T115" fmla="*/ 177 h 201"/>
                    <a:gd name="T116" fmla="*/ 631 w 687"/>
                    <a:gd name="T117" fmla="*/ 191 h 201"/>
                    <a:gd name="T118" fmla="*/ 641 w 687"/>
                    <a:gd name="T119" fmla="*/ 197 h 201"/>
                    <a:gd name="T120" fmla="*/ 656 w 687"/>
                    <a:gd name="T121" fmla="*/ 201 h 201"/>
                    <a:gd name="T122" fmla="*/ 677 w 687"/>
                    <a:gd name="T123" fmla="*/ 201 h 201"/>
                    <a:gd name="T124" fmla="*/ 682 w 687"/>
                    <a:gd name="T125" fmla="*/ 191 h 201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0" t="0" r="r" b="b"/>
                  <a:pathLst>
                    <a:path w="687" h="201">
                      <a:moveTo>
                        <a:pt x="687" y="184"/>
                      </a:moveTo>
                      <a:lnTo>
                        <a:pt x="687" y="180"/>
                      </a:lnTo>
                      <a:lnTo>
                        <a:pt x="687" y="177"/>
                      </a:lnTo>
                      <a:lnTo>
                        <a:pt x="687" y="173"/>
                      </a:lnTo>
                      <a:lnTo>
                        <a:pt x="687" y="170"/>
                      </a:lnTo>
                      <a:lnTo>
                        <a:pt x="682" y="166"/>
                      </a:lnTo>
                      <a:lnTo>
                        <a:pt x="682" y="163"/>
                      </a:lnTo>
                      <a:lnTo>
                        <a:pt x="682" y="159"/>
                      </a:lnTo>
                      <a:lnTo>
                        <a:pt x="682" y="156"/>
                      </a:lnTo>
                      <a:lnTo>
                        <a:pt x="682" y="149"/>
                      </a:lnTo>
                      <a:lnTo>
                        <a:pt x="677" y="146"/>
                      </a:lnTo>
                      <a:lnTo>
                        <a:pt x="677" y="142"/>
                      </a:lnTo>
                      <a:lnTo>
                        <a:pt x="677" y="139"/>
                      </a:lnTo>
                      <a:lnTo>
                        <a:pt x="671" y="135"/>
                      </a:lnTo>
                      <a:lnTo>
                        <a:pt x="671" y="132"/>
                      </a:lnTo>
                      <a:lnTo>
                        <a:pt x="666" y="128"/>
                      </a:lnTo>
                      <a:lnTo>
                        <a:pt x="666" y="125"/>
                      </a:lnTo>
                      <a:lnTo>
                        <a:pt x="661" y="121"/>
                      </a:lnTo>
                      <a:lnTo>
                        <a:pt x="661" y="118"/>
                      </a:lnTo>
                      <a:lnTo>
                        <a:pt x="656" y="114"/>
                      </a:lnTo>
                      <a:lnTo>
                        <a:pt x="656" y="111"/>
                      </a:lnTo>
                      <a:lnTo>
                        <a:pt x="651" y="107"/>
                      </a:lnTo>
                      <a:lnTo>
                        <a:pt x="651" y="104"/>
                      </a:lnTo>
                      <a:lnTo>
                        <a:pt x="646" y="100"/>
                      </a:lnTo>
                      <a:lnTo>
                        <a:pt x="641" y="97"/>
                      </a:lnTo>
                      <a:lnTo>
                        <a:pt x="641" y="94"/>
                      </a:lnTo>
                      <a:lnTo>
                        <a:pt x="636" y="90"/>
                      </a:lnTo>
                      <a:lnTo>
                        <a:pt x="631" y="87"/>
                      </a:lnTo>
                      <a:lnTo>
                        <a:pt x="626" y="83"/>
                      </a:lnTo>
                      <a:lnTo>
                        <a:pt x="626" y="80"/>
                      </a:lnTo>
                      <a:lnTo>
                        <a:pt x="621" y="76"/>
                      </a:lnTo>
                      <a:lnTo>
                        <a:pt x="616" y="73"/>
                      </a:lnTo>
                      <a:lnTo>
                        <a:pt x="610" y="69"/>
                      </a:lnTo>
                      <a:lnTo>
                        <a:pt x="605" y="66"/>
                      </a:lnTo>
                      <a:lnTo>
                        <a:pt x="600" y="62"/>
                      </a:lnTo>
                      <a:lnTo>
                        <a:pt x="590" y="59"/>
                      </a:lnTo>
                      <a:lnTo>
                        <a:pt x="585" y="55"/>
                      </a:lnTo>
                      <a:lnTo>
                        <a:pt x="580" y="52"/>
                      </a:lnTo>
                      <a:lnTo>
                        <a:pt x="570" y="49"/>
                      </a:lnTo>
                      <a:lnTo>
                        <a:pt x="565" y="45"/>
                      </a:lnTo>
                      <a:lnTo>
                        <a:pt x="555" y="42"/>
                      </a:lnTo>
                      <a:lnTo>
                        <a:pt x="549" y="38"/>
                      </a:lnTo>
                      <a:lnTo>
                        <a:pt x="539" y="35"/>
                      </a:lnTo>
                      <a:lnTo>
                        <a:pt x="534" y="31"/>
                      </a:lnTo>
                      <a:lnTo>
                        <a:pt x="524" y="28"/>
                      </a:lnTo>
                      <a:lnTo>
                        <a:pt x="519" y="28"/>
                      </a:lnTo>
                      <a:lnTo>
                        <a:pt x="509" y="24"/>
                      </a:lnTo>
                      <a:lnTo>
                        <a:pt x="504" y="21"/>
                      </a:lnTo>
                      <a:lnTo>
                        <a:pt x="494" y="17"/>
                      </a:lnTo>
                      <a:lnTo>
                        <a:pt x="483" y="17"/>
                      </a:lnTo>
                      <a:lnTo>
                        <a:pt x="473" y="14"/>
                      </a:lnTo>
                      <a:lnTo>
                        <a:pt x="468" y="14"/>
                      </a:lnTo>
                      <a:lnTo>
                        <a:pt x="458" y="10"/>
                      </a:lnTo>
                      <a:lnTo>
                        <a:pt x="448" y="10"/>
                      </a:lnTo>
                      <a:lnTo>
                        <a:pt x="438" y="7"/>
                      </a:lnTo>
                      <a:lnTo>
                        <a:pt x="433" y="7"/>
                      </a:lnTo>
                      <a:lnTo>
                        <a:pt x="422" y="4"/>
                      </a:lnTo>
                      <a:lnTo>
                        <a:pt x="412" y="4"/>
                      </a:lnTo>
                      <a:lnTo>
                        <a:pt x="402" y="4"/>
                      </a:lnTo>
                      <a:lnTo>
                        <a:pt x="392" y="4"/>
                      </a:lnTo>
                      <a:lnTo>
                        <a:pt x="382" y="0"/>
                      </a:lnTo>
                      <a:lnTo>
                        <a:pt x="372" y="0"/>
                      </a:lnTo>
                      <a:lnTo>
                        <a:pt x="361" y="0"/>
                      </a:lnTo>
                      <a:lnTo>
                        <a:pt x="351" y="0"/>
                      </a:lnTo>
                      <a:lnTo>
                        <a:pt x="346" y="0"/>
                      </a:lnTo>
                      <a:lnTo>
                        <a:pt x="326" y="0"/>
                      </a:lnTo>
                      <a:lnTo>
                        <a:pt x="311" y="0"/>
                      </a:lnTo>
                      <a:lnTo>
                        <a:pt x="290" y="4"/>
                      </a:lnTo>
                      <a:lnTo>
                        <a:pt x="275" y="4"/>
                      </a:lnTo>
                      <a:lnTo>
                        <a:pt x="260" y="7"/>
                      </a:lnTo>
                      <a:lnTo>
                        <a:pt x="244" y="7"/>
                      </a:lnTo>
                      <a:lnTo>
                        <a:pt x="229" y="10"/>
                      </a:lnTo>
                      <a:lnTo>
                        <a:pt x="209" y="14"/>
                      </a:lnTo>
                      <a:lnTo>
                        <a:pt x="199" y="17"/>
                      </a:lnTo>
                      <a:lnTo>
                        <a:pt x="183" y="24"/>
                      </a:lnTo>
                      <a:lnTo>
                        <a:pt x="168" y="28"/>
                      </a:lnTo>
                      <a:lnTo>
                        <a:pt x="153" y="31"/>
                      </a:lnTo>
                      <a:lnTo>
                        <a:pt x="138" y="38"/>
                      </a:lnTo>
                      <a:lnTo>
                        <a:pt x="128" y="42"/>
                      </a:lnTo>
                      <a:lnTo>
                        <a:pt x="112" y="49"/>
                      </a:lnTo>
                      <a:lnTo>
                        <a:pt x="102" y="55"/>
                      </a:lnTo>
                      <a:lnTo>
                        <a:pt x="92" y="62"/>
                      </a:lnTo>
                      <a:lnTo>
                        <a:pt x="82" y="69"/>
                      </a:lnTo>
                      <a:lnTo>
                        <a:pt x="72" y="76"/>
                      </a:lnTo>
                      <a:lnTo>
                        <a:pt x="61" y="83"/>
                      </a:lnTo>
                      <a:lnTo>
                        <a:pt x="51" y="90"/>
                      </a:lnTo>
                      <a:lnTo>
                        <a:pt x="41" y="97"/>
                      </a:lnTo>
                      <a:lnTo>
                        <a:pt x="36" y="104"/>
                      </a:lnTo>
                      <a:lnTo>
                        <a:pt x="31" y="114"/>
                      </a:lnTo>
                      <a:lnTo>
                        <a:pt x="21" y="121"/>
                      </a:lnTo>
                      <a:lnTo>
                        <a:pt x="16" y="132"/>
                      </a:lnTo>
                      <a:lnTo>
                        <a:pt x="11" y="139"/>
                      </a:lnTo>
                      <a:lnTo>
                        <a:pt x="11" y="149"/>
                      </a:lnTo>
                      <a:lnTo>
                        <a:pt x="6" y="156"/>
                      </a:lnTo>
                      <a:lnTo>
                        <a:pt x="6" y="166"/>
                      </a:lnTo>
                      <a:lnTo>
                        <a:pt x="0" y="177"/>
                      </a:lnTo>
                      <a:lnTo>
                        <a:pt x="0" y="184"/>
                      </a:lnTo>
                      <a:lnTo>
                        <a:pt x="0" y="187"/>
                      </a:lnTo>
                      <a:lnTo>
                        <a:pt x="0" y="191"/>
                      </a:lnTo>
                      <a:lnTo>
                        <a:pt x="6" y="191"/>
                      </a:lnTo>
                      <a:lnTo>
                        <a:pt x="6" y="194"/>
                      </a:lnTo>
                      <a:lnTo>
                        <a:pt x="6" y="197"/>
                      </a:lnTo>
                      <a:lnTo>
                        <a:pt x="11" y="197"/>
                      </a:lnTo>
                      <a:lnTo>
                        <a:pt x="11" y="201"/>
                      </a:lnTo>
                      <a:lnTo>
                        <a:pt x="16" y="201"/>
                      </a:lnTo>
                      <a:lnTo>
                        <a:pt x="21" y="201"/>
                      </a:lnTo>
                      <a:lnTo>
                        <a:pt x="26" y="201"/>
                      </a:lnTo>
                      <a:lnTo>
                        <a:pt x="31" y="201"/>
                      </a:lnTo>
                      <a:lnTo>
                        <a:pt x="36" y="201"/>
                      </a:lnTo>
                      <a:lnTo>
                        <a:pt x="41" y="201"/>
                      </a:lnTo>
                      <a:lnTo>
                        <a:pt x="46" y="201"/>
                      </a:lnTo>
                      <a:lnTo>
                        <a:pt x="46" y="197"/>
                      </a:lnTo>
                      <a:lnTo>
                        <a:pt x="51" y="197"/>
                      </a:lnTo>
                      <a:lnTo>
                        <a:pt x="51" y="194"/>
                      </a:lnTo>
                      <a:lnTo>
                        <a:pt x="56" y="191"/>
                      </a:lnTo>
                      <a:lnTo>
                        <a:pt x="56" y="187"/>
                      </a:lnTo>
                      <a:lnTo>
                        <a:pt x="56" y="184"/>
                      </a:lnTo>
                      <a:lnTo>
                        <a:pt x="56" y="180"/>
                      </a:lnTo>
                      <a:lnTo>
                        <a:pt x="56" y="177"/>
                      </a:lnTo>
                      <a:lnTo>
                        <a:pt x="56" y="173"/>
                      </a:lnTo>
                      <a:lnTo>
                        <a:pt x="56" y="170"/>
                      </a:lnTo>
                      <a:lnTo>
                        <a:pt x="56" y="166"/>
                      </a:lnTo>
                      <a:lnTo>
                        <a:pt x="56" y="163"/>
                      </a:lnTo>
                      <a:lnTo>
                        <a:pt x="61" y="163"/>
                      </a:lnTo>
                      <a:lnTo>
                        <a:pt x="61" y="159"/>
                      </a:lnTo>
                      <a:lnTo>
                        <a:pt x="61" y="156"/>
                      </a:lnTo>
                      <a:lnTo>
                        <a:pt x="61" y="152"/>
                      </a:lnTo>
                      <a:lnTo>
                        <a:pt x="61" y="149"/>
                      </a:lnTo>
                      <a:lnTo>
                        <a:pt x="67" y="146"/>
                      </a:lnTo>
                      <a:lnTo>
                        <a:pt x="67" y="142"/>
                      </a:lnTo>
                      <a:lnTo>
                        <a:pt x="72" y="139"/>
                      </a:lnTo>
                      <a:lnTo>
                        <a:pt x="72" y="135"/>
                      </a:lnTo>
                      <a:lnTo>
                        <a:pt x="72" y="132"/>
                      </a:lnTo>
                      <a:lnTo>
                        <a:pt x="77" y="128"/>
                      </a:lnTo>
                      <a:lnTo>
                        <a:pt x="82" y="125"/>
                      </a:lnTo>
                      <a:lnTo>
                        <a:pt x="82" y="121"/>
                      </a:lnTo>
                      <a:lnTo>
                        <a:pt x="87" y="118"/>
                      </a:lnTo>
                      <a:lnTo>
                        <a:pt x="92" y="114"/>
                      </a:lnTo>
                      <a:lnTo>
                        <a:pt x="92" y="111"/>
                      </a:lnTo>
                      <a:lnTo>
                        <a:pt x="97" y="107"/>
                      </a:lnTo>
                      <a:lnTo>
                        <a:pt x="102" y="107"/>
                      </a:lnTo>
                      <a:lnTo>
                        <a:pt x="102" y="104"/>
                      </a:lnTo>
                      <a:lnTo>
                        <a:pt x="107" y="100"/>
                      </a:lnTo>
                      <a:lnTo>
                        <a:pt x="112" y="97"/>
                      </a:lnTo>
                      <a:lnTo>
                        <a:pt x="117" y="94"/>
                      </a:lnTo>
                      <a:lnTo>
                        <a:pt x="122" y="90"/>
                      </a:lnTo>
                      <a:lnTo>
                        <a:pt x="128" y="87"/>
                      </a:lnTo>
                      <a:lnTo>
                        <a:pt x="138" y="83"/>
                      </a:lnTo>
                      <a:lnTo>
                        <a:pt x="143" y="80"/>
                      </a:lnTo>
                      <a:lnTo>
                        <a:pt x="148" y="76"/>
                      </a:lnTo>
                      <a:lnTo>
                        <a:pt x="153" y="73"/>
                      </a:lnTo>
                      <a:lnTo>
                        <a:pt x="163" y="69"/>
                      </a:lnTo>
                      <a:lnTo>
                        <a:pt x="168" y="69"/>
                      </a:lnTo>
                      <a:lnTo>
                        <a:pt x="173" y="66"/>
                      </a:lnTo>
                      <a:lnTo>
                        <a:pt x="178" y="62"/>
                      </a:lnTo>
                      <a:lnTo>
                        <a:pt x="189" y="59"/>
                      </a:lnTo>
                      <a:lnTo>
                        <a:pt x="194" y="59"/>
                      </a:lnTo>
                      <a:lnTo>
                        <a:pt x="204" y="55"/>
                      </a:lnTo>
                      <a:lnTo>
                        <a:pt x="209" y="55"/>
                      </a:lnTo>
                      <a:lnTo>
                        <a:pt x="214" y="52"/>
                      </a:lnTo>
                      <a:lnTo>
                        <a:pt x="224" y="52"/>
                      </a:lnTo>
                      <a:lnTo>
                        <a:pt x="229" y="49"/>
                      </a:lnTo>
                      <a:lnTo>
                        <a:pt x="239" y="49"/>
                      </a:lnTo>
                      <a:lnTo>
                        <a:pt x="244" y="45"/>
                      </a:lnTo>
                      <a:lnTo>
                        <a:pt x="255" y="45"/>
                      </a:lnTo>
                      <a:lnTo>
                        <a:pt x="260" y="42"/>
                      </a:lnTo>
                      <a:lnTo>
                        <a:pt x="270" y="42"/>
                      </a:lnTo>
                      <a:lnTo>
                        <a:pt x="280" y="42"/>
                      </a:lnTo>
                      <a:lnTo>
                        <a:pt x="285" y="38"/>
                      </a:lnTo>
                      <a:lnTo>
                        <a:pt x="295" y="38"/>
                      </a:lnTo>
                      <a:lnTo>
                        <a:pt x="300" y="38"/>
                      </a:lnTo>
                      <a:lnTo>
                        <a:pt x="311" y="38"/>
                      </a:lnTo>
                      <a:lnTo>
                        <a:pt x="321" y="38"/>
                      </a:lnTo>
                      <a:lnTo>
                        <a:pt x="326" y="38"/>
                      </a:lnTo>
                      <a:lnTo>
                        <a:pt x="336" y="38"/>
                      </a:lnTo>
                      <a:lnTo>
                        <a:pt x="346" y="38"/>
                      </a:lnTo>
                      <a:lnTo>
                        <a:pt x="351" y="38"/>
                      </a:lnTo>
                      <a:lnTo>
                        <a:pt x="361" y="38"/>
                      </a:lnTo>
                      <a:lnTo>
                        <a:pt x="372" y="38"/>
                      </a:lnTo>
                      <a:lnTo>
                        <a:pt x="377" y="38"/>
                      </a:lnTo>
                      <a:lnTo>
                        <a:pt x="387" y="38"/>
                      </a:lnTo>
                      <a:lnTo>
                        <a:pt x="397" y="38"/>
                      </a:lnTo>
                      <a:lnTo>
                        <a:pt x="402" y="38"/>
                      </a:lnTo>
                      <a:lnTo>
                        <a:pt x="412" y="42"/>
                      </a:lnTo>
                      <a:lnTo>
                        <a:pt x="417" y="42"/>
                      </a:lnTo>
                      <a:lnTo>
                        <a:pt x="427" y="42"/>
                      </a:lnTo>
                      <a:lnTo>
                        <a:pt x="433" y="45"/>
                      </a:lnTo>
                      <a:lnTo>
                        <a:pt x="443" y="45"/>
                      </a:lnTo>
                      <a:lnTo>
                        <a:pt x="448" y="49"/>
                      </a:lnTo>
                      <a:lnTo>
                        <a:pt x="458" y="49"/>
                      </a:lnTo>
                      <a:lnTo>
                        <a:pt x="463" y="52"/>
                      </a:lnTo>
                      <a:lnTo>
                        <a:pt x="473" y="52"/>
                      </a:lnTo>
                      <a:lnTo>
                        <a:pt x="478" y="55"/>
                      </a:lnTo>
                      <a:lnTo>
                        <a:pt x="488" y="55"/>
                      </a:lnTo>
                      <a:lnTo>
                        <a:pt x="494" y="59"/>
                      </a:lnTo>
                      <a:lnTo>
                        <a:pt x="504" y="59"/>
                      </a:lnTo>
                      <a:lnTo>
                        <a:pt x="509" y="62"/>
                      </a:lnTo>
                      <a:lnTo>
                        <a:pt x="514" y="66"/>
                      </a:lnTo>
                      <a:lnTo>
                        <a:pt x="524" y="69"/>
                      </a:lnTo>
                      <a:lnTo>
                        <a:pt x="529" y="69"/>
                      </a:lnTo>
                      <a:lnTo>
                        <a:pt x="534" y="73"/>
                      </a:lnTo>
                      <a:lnTo>
                        <a:pt x="539" y="76"/>
                      </a:lnTo>
                      <a:lnTo>
                        <a:pt x="544" y="80"/>
                      </a:lnTo>
                      <a:lnTo>
                        <a:pt x="555" y="83"/>
                      </a:lnTo>
                      <a:lnTo>
                        <a:pt x="560" y="87"/>
                      </a:lnTo>
                      <a:lnTo>
                        <a:pt x="565" y="90"/>
                      </a:lnTo>
                      <a:lnTo>
                        <a:pt x="570" y="94"/>
                      </a:lnTo>
                      <a:lnTo>
                        <a:pt x="575" y="97"/>
                      </a:lnTo>
                      <a:lnTo>
                        <a:pt x="580" y="97"/>
                      </a:lnTo>
                      <a:lnTo>
                        <a:pt x="580" y="100"/>
                      </a:lnTo>
                      <a:lnTo>
                        <a:pt x="585" y="104"/>
                      </a:lnTo>
                      <a:lnTo>
                        <a:pt x="590" y="107"/>
                      </a:lnTo>
                      <a:lnTo>
                        <a:pt x="595" y="111"/>
                      </a:lnTo>
                      <a:lnTo>
                        <a:pt x="595" y="114"/>
                      </a:lnTo>
                      <a:lnTo>
                        <a:pt x="600" y="118"/>
                      </a:lnTo>
                      <a:lnTo>
                        <a:pt x="605" y="121"/>
                      </a:lnTo>
                      <a:lnTo>
                        <a:pt x="605" y="125"/>
                      </a:lnTo>
                      <a:lnTo>
                        <a:pt x="610" y="128"/>
                      </a:lnTo>
                      <a:lnTo>
                        <a:pt x="616" y="132"/>
                      </a:lnTo>
                      <a:lnTo>
                        <a:pt x="616" y="135"/>
                      </a:lnTo>
                      <a:lnTo>
                        <a:pt x="616" y="139"/>
                      </a:lnTo>
                      <a:lnTo>
                        <a:pt x="621" y="142"/>
                      </a:lnTo>
                      <a:lnTo>
                        <a:pt x="621" y="146"/>
                      </a:lnTo>
                      <a:lnTo>
                        <a:pt x="626" y="149"/>
                      </a:lnTo>
                      <a:lnTo>
                        <a:pt x="626" y="152"/>
                      </a:lnTo>
                      <a:lnTo>
                        <a:pt x="626" y="156"/>
                      </a:lnTo>
                      <a:lnTo>
                        <a:pt x="626" y="159"/>
                      </a:lnTo>
                      <a:lnTo>
                        <a:pt x="631" y="163"/>
                      </a:lnTo>
                      <a:lnTo>
                        <a:pt x="631" y="166"/>
                      </a:lnTo>
                      <a:lnTo>
                        <a:pt x="631" y="170"/>
                      </a:lnTo>
                      <a:lnTo>
                        <a:pt x="631" y="173"/>
                      </a:lnTo>
                      <a:lnTo>
                        <a:pt x="631" y="177"/>
                      </a:lnTo>
                      <a:lnTo>
                        <a:pt x="631" y="180"/>
                      </a:lnTo>
                      <a:lnTo>
                        <a:pt x="631" y="184"/>
                      </a:lnTo>
                      <a:lnTo>
                        <a:pt x="631" y="187"/>
                      </a:lnTo>
                      <a:lnTo>
                        <a:pt x="631" y="191"/>
                      </a:lnTo>
                      <a:lnTo>
                        <a:pt x="636" y="191"/>
                      </a:lnTo>
                      <a:lnTo>
                        <a:pt x="636" y="194"/>
                      </a:lnTo>
                      <a:lnTo>
                        <a:pt x="636" y="197"/>
                      </a:lnTo>
                      <a:lnTo>
                        <a:pt x="641" y="197"/>
                      </a:lnTo>
                      <a:lnTo>
                        <a:pt x="641" y="201"/>
                      </a:lnTo>
                      <a:lnTo>
                        <a:pt x="646" y="201"/>
                      </a:lnTo>
                      <a:lnTo>
                        <a:pt x="651" y="201"/>
                      </a:lnTo>
                      <a:lnTo>
                        <a:pt x="656" y="201"/>
                      </a:lnTo>
                      <a:lnTo>
                        <a:pt x="661" y="201"/>
                      </a:lnTo>
                      <a:lnTo>
                        <a:pt x="666" y="201"/>
                      </a:lnTo>
                      <a:lnTo>
                        <a:pt x="671" y="201"/>
                      </a:lnTo>
                      <a:lnTo>
                        <a:pt x="677" y="201"/>
                      </a:lnTo>
                      <a:lnTo>
                        <a:pt x="677" y="197"/>
                      </a:lnTo>
                      <a:lnTo>
                        <a:pt x="682" y="197"/>
                      </a:lnTo>
                      <a:lnTo>
                        <a:pt x="682" y="194"/>
                      </a:lnTo>
                      <a:lnTo>
                        <a:pt x="682" y="191"/>
                      </a:lnTo>
                      <a:lnTo>
                        <a:pt x="687" y="191"/>
                      </a:lnTo>
                      <a:lnTo>
                        <a:pt x="687" y="187"/>
                      </a:lnTo>
                      <a:lnTo>
                        <a:pt x="687" y="18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" name="Freeform 72">
                  <a:extLst>
                    <a:ext uri="{FF2B5EF4-FFF2-40B4-BE49-F238E27FC236}">
                      <a16:creationId xmlns:a16="http://schemas.microsoft.com/office/drawing/2014/main" id="{E19DA7B7-DDEB-9F47-8353-09ADDA6731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49" y="1924"/>
                  <a:ext cx="178" cy="125"/>
                </a:xfrm>
                <a:custGeom>
                  <a:avLst/>
                  <a:gdLst>
                    <a:gd name="T0" fmla="*/ 97 w 178"/>
                    <a:gd name="T1" fmla="*/ 125 h 125"/>
                    <a:gd name="T2" fmla="*/ 107 w 178"/>
                    <a:gd name="T3" fmla="*/ 122 h 125"/>
                    <a:gd name="T4" fmla="*/ 117 w 178"/>
                    <a:gd name="T5" fmla="*/ 122 h 125"/>
                    <a:gd name="T6" fmla="*/ 128 w 178"/>
                    <a:gd name="T7" fmla="*/ 118 h 125"/>
                    <a:gd name="T8" fmla="*/ 138 w 178"/>
                    <a:gd name="T9" fmla="*/ 115 h 125"/>
                    <a:gd name="T10" fmla="*/ 143 w 178"/>
                    <a:gd name="T11" fmla="*/ 111 h 125"/>
                    <a:gd name="T12" fmla="*/ 153 w 178"/>
                    <a:gd name="T13" fmla="*/ 108 h 125"/>
                    <a:gd name="T14" fmla="*/ 158 w 178"/>
                    <a:gd name="T15" fmla="*/ 104 h 125"/>
                    <a:gd name="T16" fmla="*/ 163 w 178"/>
                    <a:gd name="T17" fmla="*/ 101 h 125"/>
                    <a:gd name="T18" fmla="*/ 168 w 178"/>
                    <a:gd name="T19" fmla="*/ 94 h 125"/>
                    <a:gd name="T20" fmla="*/ 173 w 178"/>
                    <a:gd name="T21" fmla="*/ 90 h 125"/>
                    <a:gd name="T22" fmla="*/ 173 w 178"/>
                    <a:gd name="T23" fmla="*/ 84 h 125"/>
                    <a:gd name="T24" fmla="*/ 178 w 178"/>
                    <a:gd name="T25" fmla="*/ 77 h 125"/>
                    <a:gd name="T26" fmla="*/ 178 w 178"/>
                    <a:gd name="T27" fmla="*/ 70 h 125"/>
                    <a:gd name="T28" fmla="*/ 178 w 178"/>
                    <a:gd name="T29" fmla="*/ 63 h 125"/>
                    <a:gd name="T30" fmla="*/ 178 w 178"/>
                    <a:gd name="T31" fmla="*/ 56 h 125"/>
                    <a:gd name="T32" fmla="*/ 178 w 178"/>
                    <a:gd name="T33" fmla="*/ 49 h 125"/>
                    <a:gd name="T34" fmla="*/ 173 w 178"/>
                    <a:gd name="T35" fmla="*/ 42 h 125"/>
                    <a:gd name="T36" fmla="*/ 173 w 178"/>
                    <a:gd name="T37" fmla="*/ 35 h 125"/>
                    <a:gd name="T38" fmla="*/ 168 w 178"/>
                    <a:gd name="T39" fmla="*/ 32 h 125"/>
                    <a:gd name="T40" fmla="*/ 163 w 178"/>
                    <a:gd name="T41" fmla="*/ 25 h 125"/>
                    <a:gd name="T42" fmla="*/ 158 w 178"/>
                    <a:gd name="T43" fmla="*/ 21 h 125"/>
                    <a:gd name="T44" fmla="*/ 148 w 178"/>
                    <a:gd name="T45" fmla="*/ 14 h 125"/>
                    <a:gd name="T46" fmla="*/ 143 w 178"/>
                    <a:gd name="T47" fmla="*/ 11 h 125"/>
                    <a:gd name="T48" fmla="*/ 133 w 178"/>
                    <a:gd name="T49" fmla="*/ 7 h 125"/>
                    <a:gd name="T50" fmla="*/ 122 w 178"/>
                    <a:gd name="T51" fmla="*/ 4 h 125"/>
                    <a:gd name="T52" fmla="*/ 112 w 178"/>
                    <a:gd name="T53" fmla="*/ 4 h 125"/>
                    <a:gd name="T54" fmla="*/ 102 w 178"/>
                    <a:gd name="T55" fmla="*/ 4 h 125"/>
                    <a:gd name="T56" fmla="*/ 92 w 178"/>
                    <a:gd name="T57" fmla="*/ 0 h 125"/>
                    <a:gd name="T58" fmla="*/ 82 w 178"/>
                    <a:gd name="T59" fmla="*/ 0 h 125"/>
                    <a:gd name="T60" fmla="*/ 72 w 178"/>
                    <a:gd name="T61" fmla="*/ 4 h 125"/>
                    <a:gd name="T62" fmla="*/ 61 w 178"/>
                    <a:gd name="T63" fmla="*/ 4 h 125"/>
                    <a:gd name="T64" fmla="*/ 51 w 178"/>
                    <a:gd name="T65" fmla="*/ 7 h 125"/>
                    <a:gd name="T66" fmla="*/ 41 w 178"/>
                    <a:gd name="T67" fmla="*/ 11 h 125"/>
                    <a:gd name="T68" fmla="*/ 31 w 178"/>
                    <a:gd name="T69" fmla="*/ 14 h 125"/>
                    <a:gd name="T70" fmla="*/ 26 w 178"/>
                    <a:gd name="T71" fmla="*/ 18 h 125"/>
                    <a:gd name="T72" fmla="*/ 21 w 178"/>
                    <a:gd name="T73" fmla="*/ 25 h 125"/>
                    <a:gd name="T74" fmla="*/ 16 w 178"/>
                    <a:gd name="T75" fmla="*/ 28 h 125"/>
                    <a:gd name="T76" fmla="*/ 11 w 178"/>
                    <a:gd name="T77" fmla="*/ 35 h 125"/>
                    <a:gd name="T78" fmla="*/ 6 w 178"/>
                    <a:gd name="T79" fmla="*/ 42 h 125"/>
                    <a:gd name="T80" fmla="*/ 0 w 178"/>
                    <a:gd name="T81" fmla="*/ 49 h 125"/>
                    <a:gd name="T82" fmla="*/ 0 w 178"/>
                    <a:gd name="T83" fmla="*/ 56 h 125"/>
                    <a:gd name="T84" fmla="*/ 0 w 178"/>
                    <a:gd name="T85" fmla="*/ 63 h 125"/>
                    <a:gd name="T86" fmla="*/ 0 w 178"/>
                    <a:gd name="T87" fmla="*/ 70 h 125"/>
                    <a:gd name="T88" fmla="*/ 0 w 178"/>
                    <a:gd name="T89" fmla="*/ 77 h 125"/>
                    <a:gd name="T90" fmla="*/ 6 w 178"/>
                    <a:gd name="T91" fmla="*/ 84 h 125"/>
                    <a:gd name="T92" fmla="*/ 11 w 178"/>
                    <a:gd name="T93" fmla="*/ 90 h 125"/>
                    <a:gd name="T94" fmla="*/ 16 w 178"/>
                    <a:gd name="T95" fmla="*/ 97 h 125"/>
                    <a:gd name="T96" fmla="*/ 21 w 178"/>
                    <a:gd name="T97" fmla="*/ 101 h 125"/>
                    <a:gd name="T98" fmla="*/ 31 w 178"/>
                    <a:gd name="T99" fmla="*/ 108 h 125"/>
                    <a:gd name="T100" fmla="*/ 36 w 178"/>
                    <a:gd name="T101" fmla="*/ 111 h 125"/>
                    <a:gd name="T102" fmla="*/ 46 w 178"/>
                    <a:gd name="T103" fmla="*/ 118 h 125"/>
                    <a:gd name="T104" fmla="*/ 56 w 178"/>
                    <a:gd name="T105" fmla="*/ 118 h 125"/>
                    <a:gd name="T106" fmla="*/ 67 w 178"/>
                    <a:gd name="T107" fmla="*/ 122 h 125"/>
                    <a:gd name="T108" fmla="*/ 77 w 178"/>
                    <a:gd name="T109" fmla="*/ 125 h 125"/>
                    <a:gd name="T110" fmla="*/ 87 w 178"/>
                    <a:gd name="T111" fmla="*/ 125 h 125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0" t="0" r="r" b="b"/>
                  <a:pathLst>
                    <a:path w="178" h="125">
                      <a:moveTo>
                        <a:pt x="92" y="125"/>
                      </a:moveTo>
                      <a:lnTo>
                        <a:pt x="97" y="125"/>
                      </a:lnTo>
                      <a:lnTo>
                        <a:pt x="102" y="125"/>
                      </a:lnTo>
                      <a:lnTo>
                        <a:pt x="107" y="122"/>
                      </a:lnTo>
                      <a:lnTo>
                        <a:pt x="112" y="122"/>
                      </a:lnTo>
                      <a:lnTo>
                        <a:pt x="117" y="122"/>
                      </a:lnTo>
                      <a:lnTo>
                        <a:pt x="122" y="122"/>
                      </a:lnTo>
                      <a:lnTo>
                        <a:pt x="128" y="118"/>
                      </a:lnTo>
                      <a:lnTo>
                        <a:pt x="133" y="118"/>
                      </a:lnTo>
                      <a:lnTo>
                        <a:pt x="138" y="115"/>
                      </a:lnTo>
                      <a:lnTo>
                        <a:pt x="143" y="115"/>
                      </a:lnTo>
                      <a:lnTo>
                        <a:pt x="143" y="111"/>
                      </a:lnTo>
                      <a:lnTo>
                        <a:pt x="148" y="111"/>
                      </a:lnTo>
                      <a:lnTo>
                        <a:pt x="153" y="108"/>
                      </a:lnTo>
                      <a:lnTo>
                        <a:pt x="153" y="104"/>
                      </a:lnTo>
                      <a:lnTo>
                        <a:pt x="158" y="104"/>
                      </a:lnTo>
                      <a:lnTo>
                        <a:pt x="158" y="101"/>
                      </a:lnTo>
                      <a:lnTo>
                        <a:pt x="163" y="101"/>
                      </a:lnTo>
                      <a:lnTo>
                        <a:pt x="163" y="97"/>
                      </a:lnTo>
                      <a:lnTo>
                        <a:pt x="168" y="94"/>
                      </a:lnTo>
                      <a:lnTo>
                        <a:pt x="168" y="90"/>
                      </a:lnTo>
                      <a:lnTo>
                        <a:pt x="173" y="90"/>
                      </a:lnTo>
                      <a:lnTo>
                        <a:pt x="173" y="87"/>
                      </a:lnTo>
                      <a:lnTo>
                        <a:pt x="173" y="84"/>
                      </a:lnTo>
                      <a:lnTo>
                        <a:pt x="178" y="80"/>
                      </a:lnTo>
                      <a:lnTo>
                        <a:pt x="178" y="77"/>
                      </a:lnTo>
                      <a:lnTo>
                        <a:pt x="178" y="73"/>
                      </a:lnTo>
                      <a:lnTo>
                        <a:pt x="178" y="70"/>
                      </a:lnTo>
                      <a:lnTo>
                        <a:pt x="178" y="66"/>
                      </a:lnTo>
                      <a:lnTo>
                        <a:pt x="178" y="63"/>
                      </a:lnTo>
                      <a:lnTo>
                        <a:pt x="178" y="59"/>
                      </a:lnTo>
                      <a:lnTo>
                        <a:pt x="178" y="56"/>
                      </a:lnTo>
                      <a:lnTo>
                        <a:pt x="178" y="52"/>
                      </a:lnTo>
                      <a:lnTo>
                        <a:pt x="178" y="49"/>
                      </a:lnTo>
                      <a:lnTo>
                        <a:pt x="178" y="45"/>
                      </a:lnTo>
                      <a:lnTo>
                        <a:pt x="173" y="42"/>
                      </a:lnTo>
                      <a:lnTo>
                        <a:pt x="173" y="39"/>
                      </a:lnTo>
                      <a:lnTo>
                        <a:pt x="173" y="35"/>
                      </a:lnTo>
                      <a:lnTo>
                        <a:pt x="168" y="35"/>
                      </a:lnTo>
                      <a:lnTo>
                        <a:pt x="168" y="32"/>
                      </a:lnTo>
                      <a:lnTo>
                        <a:pt x="163" y="28"/>
                      </a:lnTo>
                      <a:lnTo>
                        <a:pt x="163" y="25"/>
                      </a:lnTo>
                      <a:lnTo>
                        <a:pt x="158" y="25"/>
                      </a:lnTo>
                      <a:lnTo>
                        <a:pt x="158" y="21"/>
                      </a:lnTo>
                      <a:lnTo>
                        <a:pt x="153" y="18"/>
                      </a:lnTo>
                      <a:lnTo>
                        <a:pt x="148" y="14"/>
                      </a:lnTo>
                      <a:lnTo>
                        <a:pt x="143" y="14"/>
                      </a:lnTo>
                      <a:lnTo>
                        <a:pt x="143" y="11"/>
                      </a:lnTo>
                      <a:lnTo>
                        <a:pt x="138" y="11"/>
                      </a:lnTo>
                      <a:lnTo>
                        <a:pt x="133" y="7"/>
                      </a:lnTo>
                      <a:lnTo>
                        <a:pt x="128" y="7"/>
                      </a:lnTo>
                      <a:lnTo>
                        <a:pt x="122" y="4"/>
                      </a:lnTo>
                      <a:lnTo>
                        <a:pt x="117" y="4"/>
                      </a:lnTo>
                      <a:lnTo>
                        <a:pt x="112" y="4"/>
                      </a:lnTo>
                      <a:lnTo>
                        <a:pt x="107" y="4"/>
                      </a:lnTo>
                      <a:lnTo>
                        <a:pt x="102" y="4"/>
                      </a:lnTo>
                      <a:lnTo>
                        <a:pt x="97" y="0"/>
                      </a:lnTo>
                      <a:lnTo>
                        <a:pt x="92" y="0"/>
                      </a:lnTo>
                      <a:lnTo>
                        <a:pt x="87" y="0"/>
                      </a:lnTo>
                      <a:lnTo>
                        <a:pt x="82" y="0"/>
                      </a:lnTo>
                      <a:lnTo>
                        <a:pt x="77" y="4"/>
                      </a:lnTo>
                      <a:lnTo>
                        <a:pt x="72" y="4"/>
                      </a:lnTo>
                      <a:lnTo>
                        <a:pt x="67" y="4"/>
                      </a:lnTo>
                      <a:lnTo>
                        <a:pt x="61" y="4"/>
                      </a:lnTo>
                      <a:lnTo>
                        <a:pt x="56" y="7"/>
                      </a:lnTo>
                      <a:lnTo>
                        <a:pt x="51" y="7"/>
                      </a:lnTo>
                      <a:lnTo>
                        <a:pt x="46" y="7"/>
                      </a:lnTo>
                      <a:lnTo>
                        <a:pt x="41" y="11"/>
                      </a:lnTo>
                      <a:lnTo>
                        <a:pt x="36" y="14"/>
                      </a:lnTo>
                      <a:lnTo>
                        <a:pt x="31" y="14"/>
                      </a:lnTo>
                      <a:lnTo>
                        <a:pt x="31" y="18"/>
                      </a:lnTo>
                      <a:lnTo>
                        <a:pt x="26" y="18"/>
                      </a:lnTo>
                      <a:lnTo>
                        <a:pt x="26" y="21"/>
                      </a:lnTo>
                      <a:lnTo>
                        <a:pt x="21" y="25"/>
                      </a:lnTo>
                      <a:lnTo>
                        <a:pt x="16" y="25"/>
                      </a:lnTo>
                      <a:lnTo>
                        <a:pt x="16" y="28"/>
                      </a:lnTo>
                      <a:lnTo>
                        <a:pt x="11" y="32"/>
                      </a:lnTo>
                      <a:lnTo>
                        <a:pt x="11" y="35"/>
                      </a:lnTo>
                      <a:lnTo>
                        <a:pt x="6" y="39"/>
                      </a:lnTo>
                      <a:lnTo>
                        <a:pt x="6" y="42"/>
                      </a:lnTo>
                      <a:lnTo>
                        <a:pt x="6" y="45"/>
                      </a:lnTo>
                      <a:lnTo>
                        <a:pt x="0" y="49"/>
                      </a:lnTo>
                      <a:lnTo>
                        <a:pt x="0" y="52"/>
                      </a:lnTo>
                      <a:lnTo>
                        <a:pt x="0" y="56"/>
                      </a:lnTo>
                      <a:lnTo>
                        <a:pt x="0" y="59"/>
                      </a:lnTo>
                      <a:lnTo>
                        <a:pt x="0" y="63"/>
                      </a:lnTo>
                      <a:lnTo>
                        <a:pt x="0" y="66"/>
                      </a:lnTo>
                      <a:lnTo>
                        <a:pt x="0" y="70"/>
                      </a:lnTo>
                      <a:lnTo>
                        <a:pt x="0" y="73"/>
                      </a:lnTo>
                      <a:lnTo>
                        <a:pt x="0" y="77"/>
                      </a:lnTo>
                      <a:lnTo>
                        <a:pt x="6" y="80"/>
                      </a:lnTo>
                      <a:lnTo>
                        <a:pt x="6" y="84"/>
                      </a:lnTo>
                      <a:lnTo>
                        <a:pt x="6" y="87"/>
                      </a:lnTo>
                      <a:lnTo>
                        <a:pt x="11" y="90"/>
                      </a:lnTo>
                      <a:lnTo>
                        <a:pt x="11" y="94"/>
                      </a:lnTo>
                      <a:lnTo>
                        <a:pt x="16" y="97"/>
                      </a:lnTo>
                      <a:lnTo>
                        <a:pt x="16" y="101"/>
                      </a:lnTo>
                      <a:lnTo>
                        <a:pt x="21" y="101"/>
                      </a:lnTo>
                      <a:lnTo>
                        <a:pt x="26" y="104"/>
                      </a:lnTo>
                      <a:lnTo>
                        <a:pt x="31" y="108"/>
                      </a:lnTo>
                      <a:lnTo>
                        <a:pt x="31" y="111"/>
                      </a:lnTo>
                      <a:lnTo>
                        <a:pt x="36" y="111"/>
                      </a:lnTo>
                      <a:lnTo>
                        <a:pt x="41" y="115"/>
                      </a:lnTo>
                      <a:lnTo>
                        <a:pt x="46" y="118"/>
                      </a:lnTo>
                      <a:lnTo>
                        <a:pt x="51" y="118"/>
                      </a:lnTo>
                      <a:lnTo>
                        <a:pt x="56" y="118"/>
                      </a:lnTo>
                      <a:lnTo>
                        <a:pt x="61" y="122"/>
                      </a:lnTo>
                      <a:lnTo>
                        <a:pt x="67" y="122"/>
                      </a:lnTo>
                      <a:lnTo>
                        <a:pt x="72" y="122"/>
                      </a:lnTo>
                      <a:lnTo>
                        <a:pt x="77" y="125"/>
                      </a:lnTo>
                      <a:lnTo>
                        <a:pt x="82" y="125"/>
                      </a:lnTo>
                      <a:lnTo>
                        <a:pt x="87" y="125"/>
                      </a:lnTo>
                      <a:lnTo>
                        <a:pt x="92" y="1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" name="Oval 73">
                  <a:extLst>
                    <a:ext uri="{FF2B5EF4-FFF2-40B4-BE49-F238E27FC236}">
                      <a16:creationId xmlns:a16="http://schemas.microsoft.com/office/drawing/2014/main" id="{DF04E8E0-9CAA-EA46-90DC-CC0A795E49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96" y="2160"/>
                  <a:ext cx="96" cy="96"/>
                </a:xfrm>
                <a:prstGeom prst="ellipse">
                  <a:avLst/>
                </a:prstGeom>
                <a:noFill/>
                <a:ln w="3810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BFB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5pPr>
                  <a:lvl6pPr marL="25146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6pPr>
                  <a:lvl7pPr marL="29718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7pPr>
                  <a:lvl8pPr marL="34290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8pPr>
                  <a:lvl9pPr marL="38862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9pPr>
                </a:lstStyle>
                <a:p>
                  <a:pPr algn="l" rtl="0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800"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8" name="Oval 74">
                  <a:extLst>
                    <a:ext uri="{FF2B5EF4-FFF2-40B4-BE49-F238E27FC236}">
                      <a16:creationId xmlns:a16="http://schemas.microsoft.com/office/drawing/2014/main" id="{34750554-D93F-3E40-B140-9127B5023B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40" y="2160"/>
                  <a:ext cx="96" cy="96"/>
                </a:xfrm>
                <a:prstGeom prst="ellipse">
                  <a:avLst/>
                </a:prstGeom>
                <a:noFill/>
                <a:ln w="3810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BFB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5pPr>
                  <a:lvl6pPr marL="25146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6pPr>
                  <a:lvl7pPr marL="29718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7pPr>
                  <a:lvl8pPr marL="34290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8pPr>
                  <a:lvl9pPr marL="38862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9pPr>
                </a:lstStyle>
                <a:p>
                  <a:pPr algn="l" rtl="0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800"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</p:grpSp>
        <p:grpSp>
          <p:nvGrpSpPr>
            <p:cNvPr id="100" name="Group 78">
              <a:extLst>
                <a:ext uri="{FF2B5EF4-FFF2-40B4-BE49-F238E27FC236}">
                  <a16:creationId xmlns:a16="http://schemas.microsoft.com/office/drawing/2014/main" id="{75B232BE-797B-F741-A48F-E2505563DB5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10200" y="2438400"/>
              <a:ext cx="2962715" cy="274320"/>
              <a:chOff x="144" y="2400"/>
              <a:chExt cx="5393" cy="384"/>
            </a:xfrm>
          </p:grpSpPr>
          <p:grpSp>
            <p:nvGrpSpPr>
              <p:cNvPr id="101" name="Group 21">
                <a:extLst>
                  <a:ext uri="{FF2B5EF4-FFF2-40B4-BE49-F238E27FC236}">
                    <a16:creationId xmlns:a16="http://schemas.microsoft.com/office/drawing/2014/main" id="{0C7A3A91-CCAE-7D44-A023-AC5147110A9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87" y="2499"/>
                <a:ext cx="381" cy="285"/>
                <a:chOff x="672" y="2595"/>
                <a:chExt cx="381" cy="285"/>
              </a:xfrm>
            </p:grpSpPr>
            <p:sp>
              <p:nvSpPr>
                <p:cNvPr id="167" name="Freeform 8">
                  <a:extLst>
                    <a:ext uri="{FF2B5EF4-FFF2-40B4-BE49-F238E27FC236}">
                      <a16:creationId xmlns:a16="http://schemas.microsoft.com/office/drawing/2014/main" id="{779DE778-CE98-9B42-8109-F6B37662D8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2" y="2595"/>
                  <a:ext cx="381" cy="285"/>
                </a:xfrm>
                <a:custGeom>
                  <a:avLst/>
                  <a:gdLst>
                    <a:gd name="T0" fmla="*/ 8 w 1905"/>
                    <a:gd name="T1" fmla="*/ 6 h 1995"/>
                    <a:gd name="T2" fmla="*/ 10 w 1905"/>
                    <a:gd name="T3" fmla="*/ 6 h 1995"/>
                    <a:gd name="T4" fmla="*/ 11 w 1905"/>
                    <a:gd name="T5" fmla="*/ 6 h 1995"/>
                    <a:gd name="T6" fmla="*/ 12 w 1905"/>
                    <a:gd name="T7" fmla="*/ 5 h 1995"/>
                    <a:gd name="T8" fmla="*/ 12 w 1905"/>
                    <a:gd name="T9" fmla="*/ 5 h 1995"/>
                    <a:gd name="T10" fmla="*/ 13 w 1905"/>
                    <a:gd name="T11" fmla="*/ 5 h 1995"/>
                    <a:gd name="T12" fmla="*/ 14 w 1905"/>
                    <a:gd name="T13" fmla="*/ 5 h 1995"/>
                    <a:gd name="T14" fmla="*/ 14 w 1905"/>
                    <a:gd name="T15" fmla="*/ 4 h 1995"/>
                    <a:gd name="T16" fmla="*/ 15 w 1905"/>
                    <a:gd name="T17" fmla="*/ 4 h 1995"/>
                    <a:gd name="T18" fmla="*/ 15 w 1905"/>
                    <a:gd name="T19" fmla="*/ 3 h 1995"/>
                    <a:gd name="T20" fmla="*/ 15 w 1905"/>
                    <a:gd name="T21" fmla="*/ 3 h 1995"/>
                    <a:gd name="T22" fmla="*/ 15 w 1905"/>
                    <a:gd name="T23" fmla="*/ 2 h 1995"/>
                    <a:gd name="T24" fmla="*/ 15 w 1905"/>
                    <a:gd name="T25" fmla="*/ 2 h 1995"/>
                    <a:gd name="T26" fmla="*/ 14 w 1905"/>
                    <a:gd name="T27" fmla="*/ 2 h 1995"/>
                    <a:gd name="T28" fmla="*/ 14 w 1905"/>
                    <a:gd name="T29" fmla="*/ 1 h 1995"/>
                    <a:gd name="T30" fmla="*/ 13 w 1905"/>
                    <a:gd name="T31" fmla="*/ 1 h 1995"/>
                    <a:gd name="T32" fmla="*/ 12 w 1905"/>
                    <a:gd name="T33" fmla="*/ 1 h 1995"/>
                    <a:gd name="T34" fmla="*/ 12 w 1905"/>
                    <a:gd name="T35" fmla="*/ 0 h 1995"/>
                    <a:gd name="T36" fmla="*/ 11 w 1905"/>
                    <a:gd name="T37" fmla="*/ 0 h 1995"/>
                    <a:gd name="T38" fmla="*/ 10 w 1905"/>
                    <a:gd name="T39" fmla="*/ 0 h 1995"/>
                    <a:gd name="T40" fmla="*/ 8 w 1905"/>
                    <a:gd name="T41" fmla="*/ 0 h 1995"/>
                    <a:gd name="T42" fmla="*/ 7 w 1905"/>
                    <a:gd name="T43" fmla="*/ 0 h 1995"/>
                    <a:gd name="T44" fmla="*/ 6 w 1905"/>
                    <a:gd name="T45" fmla="*/ 0 h 1995"/>
                    <a:gd name="T46" fmla="*/ 5 w 1905"/>
                    <a:gd name="T47" fmla="*/ 0 h 1995"/>
                    <a:gd name="T48" fmla="*/ 4 w 1905"/>
                    <a:gd name="T49" fmla="*/ 0 h 1995"/>
                    <a:gd name="T50" fmla="*/ 3 w 1905"/>
                    <a:gd name="T51" fmla="*/ 1 h 1995"/>
                    <a:gd name="T52" fmla="*/ 2 w 1905"/>
                    <a:gd name="T53" fmla="*/ 1 h 1995"/>
                    <a:gd name="T54" fmla="*/ 2 w 1905"/>
                    <a:gd name="T55" fmla="*/ 1 h 1995"/>
                    <a:gd name="T56" fmla="*/ 1 w 1905"/>
                    <a:gd name="T57" fmla="*/ 2 h 1995"/>
                    <a:gd name="T58" fmla="*/ 0 w 1905"/>
                    <a:gd name="T59" fmla="*/ 2 h 1995"/>
                    <a:gd name="T60" fmla="*/ 0 w 1905"/>
                    <a:gd name="T61" fmla="*/ 2 h 1995"/>
                    <a:gd name="T62" fmla="*/ 0 w 1905"/>
                    <a:gd name="T63" fmla="*/ 3 h 1995"/>
                    <a:gd name="T64" fmla="*/ 0 w 1905"/>
                    <a:gd name="T65" fmla="*/ 3 h 1995"/>
                    <a:gd name="T66" fmla="*/ 0 w 1905"/>
                    <a:gd name="T67" fmla="*/ 4 h 1995"/>
                    <a:gd name="T68" fmla="*/ 1 w 1905"/>
                    <a:gd name="T69" fmla="*/ 4 h 1995"/>
                    <a:gd name="T70" fmla="*/ 1 w 1905"/>
                    <a:gd name="T71" fmla="*/ 4 h 1995"/>
                    <a:gd name="T72" fmla="*/ 2 w 1905"/>
                    <a:gd name="T73" fmla="*/ 5 h 1995"/>
                    <a:gd name="T74" fmla="*/ 2 w 1905"/>
                    <a:gd name="T75" fmla="*/ 5 h 1995"/>
                    <a:gd name="T76" fmla="*/ 3 w 1905"/>
                    <a:gd name="T77" fmla="*/ 5 h 1995"/>
                    <a:gd name="T78" fmla="*/ 4 w 1905"/>
                    <a:gd name="T79" fmla="*/ 6 h 1995"/>
                    <a:gd name="T80" fmla="*/ 5 w 1905"/>
                    <a:gd name="T81" fmla="*/ 6 h 1995"/>
                    <a:gd name="T82" fmla="*/ 6 w 1905"/>
                    <a:gd name="T83" fmla="*/ 6 h 1995"/>
                    <a:gd name="T84" fmla="*/ 8 w 1905"/>
                    <a:gd name="T85" fmla="*/ 6 h 1995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1905" h="1995">
                      <a:moveTo>
                        <a:pt x="953" y="1995"/>
                      </a:moveTo>
                      <a:lnTo>
                        <a:pt x="1002" y="1994"/>
                      </a:lnTo>
                      <a:lnTo>
                        <a:pt x="1050" y="1990"/>
                      </a:lnTo>
                      <a:lnTo>
                        <a:pt x="1097" y="1983"/>
                      </a:lnTo>
                      <a:lnTo>
                        <a:pt x="1144" y="1975"/>
                      </a:lnTo>
                      <a:lnTo>
                        <a:pt x="1190" y="1963"/>
                      </a:lnTo>
                      <a:lnTo>
                        <a:pt x="1236" y="1950"/>
                      </a:lnTo>
                      <a:lnTo>
                        <a:pt x="1280" y="1935"/>
                      </a:lnTo>
                      <a:lnTo>
                        <a:pt x="1323" y="1917"/>
                      </a:lnTo>
                      <a:lnTo>
                        <a:pt x="1365" y="1897"/>
                      </a:lnTo>
                      <a:lnTo>
                        <a:pt x="1406" y="1875"/>
                      </a:lnTo>
                      <a:lnTo>
                        <a:pt x="1446" y="1851"/>
                      </a:lnTo>
                      <a:lnTo>
                        <a:pt x="1485" y="1825"/>
                      </a:lnTo>
                      <a:lnTo>
                        <a:pt x="1523" y="1797"/>
                      </a:lnTo>
                      <a:lnTo>
                        <a:pt x="1559" y="1768"/>
                      </a:lnTo>
                      <a:lnTo>
                        <a:pt x="1593" y="1736"/>
                      </a:lnTo>
                      <a:lnTo>
                        <a:pt x="1626" y="1703"/>
                      </a:lnTo>
                      <a:lnTo>
                        <a:pt x="1657" y="1669"/>
                      </a:lnTo>
                      <a:lnTo>
                        <a:pt x="1687" y="1632"/>
                      </a:lnTo>
                      <a:lnTo>
                        <a:pt x="1715" y="1595"/>
                      </a:lnTo>
                      <a:lnTo>
                        <a:pt x="1742" y="1556"/>
                      </a:lnTo>
                      <a:lnTo>
                        <a:pt x="1767" y="1516"/>
                      </a:lnTo>
                      <a:lnTo>
                        <a:pt x="1790" y="1474"/>
                      </a:lnTo>
                      <a:lnTo>
                        <a:pt x="1811" y="1431"/>
                      </a:lnTo>
                      <a:lnTo>
                        <a:pt x="1830" y="1386"/>
                      </a:lnTo>
                      <a:lnTo>
                        <a:pt x="1847" y="1341"/>
                      </a:lnTo>
                      <a:lnTo>
                        <a:pt x="1862" y="1295"/>
                      </a:lnTo>
                      <a:lnTo>
                        <a:pt x="1875" y="1248"/>
                      </a:lnTo>
                      <a:lnTo>
                        <a:pt x="1886" y="1199"/>
                      </a:lnTo>
                      <a:lnTo>
                        <a:pt x="1894" y="1150"/>
                      </a:lnTo>
                      <a:lnTo>
                        <a:pt x="1900" y="1101"/>
                      </a:lnTo>
                      <a:lnTo>
                        <a:pt x="1904" y="1050"/>
                      </a:lnTo>
                      <a:lnTo>
                        <a:pt x="1905" y="999"/>
                      </a:lnTo>
                      <a:lnTo>
                        <a:pt x="1904" y="947"/>
                      </a:lnTo>
                      <a:lnTo>
                        <a:pt x="1900" y="897"/>
                      </a:lnTo>
                      <a:lnTo>
                        <a:pt x="1894" y="846"/>
                      </a:lnTo>
                      <a:lnTo>
                        <a:pt x="1886" y="797"/>
                      </a:lnTo>
                      <a:lnTo>
                        <a:pt x="1875" y="748"/>
                      </a:lnTo>
                      <a:lnTo>
                        <a:pt x="1862" y="701"/>
                      </a:lnTo>
                      <a:lnTo>
                        <a:pt x="1847" y="655"/>
                      </a:lnTo>
                      <a:lnTo>
                        <a:pt x="1830" y="610"/>
                      </a:lnTo>
                      <a:lnTo>
                        <a:pt x="1811" y="565"/>
                      </a:lnTo>
                      <a:lnTo>
                        <a:pt x="1790" y="522"/>
                      </a:lnTo>
                      <a:lnTo>
                        <a:pt x="1767" y="480"/>
                      </a:lnTo>
                      <a:lnTo>
                        <a:pt x="1742" y="440"/>
                      </a:lnTo>
                      <a:lnTo>
                        <a:pt x="1715" y="400"/>
                      </a:lnTo>
                      <a:lnTo>
                        <a:pt x="1687" y="364"/>
                      </a:lnTo>
                      <a:lnTo>
                        <a:pt x="1657" y="327"/>
                      </a:lnTo>
                      <a:lnTo>
                        <a:pt x="1626" y="292"/>
                      </a:lnTo>
                      <a:lnTo>
                        <a:pt x="1593" y="260"/>
                      </a:lnTo>
                      <a:lnTo>
                        <a:pt x="1559" y="228"/>
                      </a:lnTo>
                      <a:lnTo>
                        <a:pt x="1523" y="199"/>
                      </a:lnTo>
                      <a:lnTo>
                        <a:pt x="1485" y="170"/>
                      </a:lnTo>
                      <a:lnTo>
                        <a:pt x="1446" y="144"/>
                      </a:lnTo>
                      <a:lnTo>
                        <a:pt x="1406" y="121"/>
                      </a:lnTo>
                      <a:lnTo>
                        <a:pt x="1365" y="99"/>
                      </a:lnTo>
                      <a:lnTo>
                        <a:pt x="1323" y="79"/>
                      </a:lnTo>
                      <a:lnTo>
                        <a:pt x="1280" y="61"/>
                      </a:lnTo>
                      <a:lnTo>
                        <a:pt x="1236" y="45"/>
                      </a:lnTo>
                      <a:lnTo>
                        <a:pt x="1190" y="32"/>
                      </a:lnTo>
                      <a:lnTo>
                        <a:pt x="1144" y="20"/>
                      </a:lnTo>
                      <a:lnTo>
                        <a:pt x="1097" y="12"/>
                      </a:lnTo>
                      <a:lnTo>
                        <a:pt x="1050" y="5"/>
                      </a:lnTo>
                      <a:lnTo>
                        <a:pt x="1002" y="1"/>
                      </a:lnTo>
                      <a:lnTo>
                        <a:pt x="953" y="0"/>
                      </a:lnTo>
                      <a:lnTo>
                        <a:pt x="903" y="1"/>
                      </a:lnTo>
                      <a:lnTo>
                        <a:pt x="855" y="5"/>
                      </a:lnTo>
                      <a:lnTo>
                        <a:pt x="808" y="12"/>
                      </a:lnTo>
                      <a:lnTo>
                        <a:pt x="761" y="20"/>
                      </a:lnTo>
                      <a:lnTo>
                        <a:pt x="715" y="32"/>
                      </a:lnTo>
                      <a:lnTo>
                        <a:pt x="669" y="45"/>
                      </a:lnTo>
                      <a:lnTo>
                        <a:pt x="625" y="61"/>
                      </a:lnTo>
                      <a:lnTo>
                        <a:pt x="582" y="79"/>
                      </a:lnTo>
                      <a:lnTo>
                        <a:pt x="540" y="99"/>
                      </a:lnTo>
                      <a:lnTo>
                        <a:pt x="499" y="121"/>
                      </a:lnTo>
                      <a:lnTo>
                        <a:pt x="459" y="144"/>
                      </a:lnTo>
                      <a:lnTo>
                        <a:pt x="420" y="170"/>
                      </a:lnTo>
                      <a:lnTo>
                        <a:pt x="382" y="199"/>
                      </a:lnTo>
                      <a:lnTo>
                        <a:pt x="346" y="228"/>
                      </a:lnTo>
                      <a:lnTo>
                        <a:pt x="312" y="260"/>
                      </a:lnTo>
                      <a:lnTo>
                        <a:pt x="279" y="292"/>
                      </a:lnTo>
                      <a:lnTo>
                        <a:pt x="248" y="327"/>
                      </a:lnTo>
                      <a:lnTo>
                        <a:pt x="218" y="364"/>
                      </a:lnTo>
                      <a:lnTo>
                        <a:pt x="190" y="400"/>
                      </a:lnTo>
                      <a:lnTo>
                        <a:pt x="163" y="440"/>
                      </a:lnTo>
                      <a:lnTo>
                        <a:pt x="138" y="480"/>
                      </a:lnTo>
                      <a:lnTo>
                        <a:pt x="115" y="522"/>
                      </a:lnTo>
                      <a:lnTo>
                        <a:pt x="94" y="565"/>
                      </a:lnTo>
                      <a:lnTo>
                        <a:pt x="75" y="610"/>
                      </a:lnTo>
                      <a:lnTo>
                        <a:pt x="58" y="655"/>
                      </a:lnTo>
                      <a:lnTo>
                        <a:pt x="43" y="701"/>
                      </a:lnTo>
                      <a:lnTo>
                        <a:pt x="30" y="748"/>
                      </a:lnTo>
                      <a:lnTo>
                        <a:pt x="19" y="797"/>
                      </a:lnTo>
                      <a:lnTo>
                        <a:pt x="11" y="846"/>
                      </a:lnTo>
                      <a:lnTo>
                        <a:pt x="5" y="897"/>
                      </a:lnTo>
                      <a:lnTo>
                        <a:pt x="1" y="947"/>
                      </a:lnTo>
                      <a:lnTo>
                        <a:pt x="0" y="999"/>
                      </a:lnTo>
                      <a:lnTo>
                        <a:pt x="1" y="1050"/>
                      </a:lnTo>
                      <a:lnTo>
                        <a:pt x="5" y="1101"/>
                      </a:lnTo>
                      <a:lnTo>
                        <a:pt x="11" y="1150"/>
                      </a:lnTo>
                      <a:lnTo>
                        <a:pt x="19" y="1199"/>
                      </a:lnTo>
                      <a:lnTo>
                        <a:pt x="30" y="1248"/>
                      </a:lnTo>
                      <a:lnTo>
                        <a:pt x="43" y="1295"/>
                      </a:lnTo>
                      <a:lnTo>
                        <a:pt x="58" y="1341"/>
                      </a:lnTo>
                      <a:lnTo>
                        <a:pt x="75" y="1386"/>
                      </a:lnTo>
                      <a:lnTo>
                        <a:pt x="94" y="1431"/>
                      </a:lnTo>
                      <a:lnTo>
                        <a:pt x="115" y="1474"/>
                      </a:lnTo>
                      <a:lnTo>
                        <a:pt x="138" y="1516"/>
                      </a:lnTo>
                      <a:lnTo>
                        <a:pt x="163" y="1556"/>
                      </a:lnTo>
                      <a:lnTo>
                        <a:pt x="190" y="1595"/>
                      </a:lnTo>
                      <a:lnTo>
                        <a:pt x="218" y="1632"/>
                      </a:lnTo>
                      <a:lnTo>
                        <a:pt x="248" y="1669"/>
                      </a:lnTo>
                      <a:lnTo>
                        <a:pt x="279" y="1703"/>
                      </a:lnTo>
                      <a:lnTo>
                        <a:pt x="312" y="1736"/>
                      </a:lnTo>
                      <a:lnTo>
                        <a:pt x="346" y="1768"/>
                      </a:lnTo>
                      <a:lnTo>
                        <a:pt x="382" y="1797"/>
                      </a:lnTo>
                      <a:lnTo>
                        <a:pt x="420" y="1825"/>
                      </a:lnTo>
                      <a:lnTo>
                        <a:pt x="459" y="1851"/>
                      </a:lnTo>
                      <a:lnTo>
                        <a:pt x="499" y="1875"/>
                      </a:lnTo>
                      <a:lnTo>
                        <a:pt x="540" y="1897"/>
                      </a:lnTo>
                      <a:lnTo>
                        <a:pt x="582" y="1917"/>
                      </a:lnTo>
                      <a:lnTo>
                        <a:pt x="625" y="1935"/>
                      </a:lnTo>
                      <a:lnTo>
                        <a:pt x="669" y="1950"/>
                      </a:lnTo>
                      <a:lnTo>
                        <a:pt x="715" y="1963"/>
                      </a:lnTo>
                      <a:lnTo>
                        <a:pt x="761" y="1975"/>
                      </a:lnTo>
                      <a:lnTo>
                        <a:pt x="808" y="1983"/>
                      </a:lnTo>
                      <a:lnTo>
                        <a:pt x="855" y="1990"/>
                      </a:lnTo>
                      <a:lnTo>
                        <a:pt x="903" y="1994"/>
                      </a:lnTo>
                      <a:lnTo>
                        <a:pt x="953" y="199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8" name="Freeform 9">
                  <a:extLst>
                    <a:ext uri="{FF2B5EF4-FFF2-40B4-BE49-F238E27FC236}">
                      <a16:creationId xmlns:a16="http://schemas.microsoft.com/office/drawing/2014/main" id="{D4B68F20-2B6A-2846-9E9C-2BA1B2D2CF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3" y="2603"/>
                  <a:ext cx="360" cy="269"/>
                </a:xfrm>
                <a:custGeom>
                  <a:avLst/>
                  <a:gdLst>
                    <a:gd name="T0" fmla="*/ 8 w 1800"/>
                    <a:gd name="T1" fmla="*/ 5 h 1883"/>
                    <a:gd name="T2" fmla="*/ 9 w 1800"/>
                    <a:gd name="T3" fmla="*/ 5 h 1883"/>
                    <a:gd name="T4" fmla="*/ 10 w 1800"/>
                    <a:gd name="T5" fmla="*/ 5 h 1883"/>
                    <a:gd name="T6" fmla="*/ 11 w 1800"/>
                    <a:gd name="T7" fmla="*/ 5 h 1883"/>
                    <a:gd name="T8" fmla="*/ 12 w 1800"/>
                    <a:gd name="T9" fmla="*/ 5 h 1883"/>
                    <a:gd name="T10" fmla="*/ 13 w 1800"/>
                    <a:gd name="T11" fmla="*/ 5 h 1883"/>
                    <a:gd name="T12" fmla="*/ 13 w 1800"/>
                    <a:gd name="T13" fmla="*/ 4 h 1883"/>
                    <a:gd name="T14" fmla="*/ 14 w 1800"/>
                    <a:gd name="T15" fmla="*/ 4 h 1883"/>
                    <a:gd name="T16" fmla="*/ 14 w 1800"/>
                    <a:gd name="T17" fmla="*/ 4 h 1883"/>
                    <a:gd name="T18" fmla="*/ 14 w 1800"/>
                    <a:gd name="T19" fmla="*/ 3 h 1883"/>
                    <a:gd name="T20" fmla="*/ 14 w 1800"/>
                    <a:gd name="T21" fmla="*/ 3 h 1883"/>
                    <a:gd name="T22" fmla="*/ 14 w 1800"/>
                    <a:gd name="T23" fmla="*/ 2 h 1883"/>
                    <a:gd name="T24" fmla="*/ 14 w 1800"/>
                    <a:gd name="T25" fmla="*/ 2 h 1883"/>
                    <a:gd name="T26" fmla="*/ 14 w 1800"/>
                    <a:gd name="T27" fmla="*/ 2 h 1883"/>
                    <a:gd name="T28" fmla="*/ 13 w 1800"/>
                    <a:gd name="T29" fmla="*/ 1 h 1883"/>
                    <a:gd name="T30" fmla="*/ 13 w 1800"/>
                    <a:gd name="T31" fmla="*/ 1 h 1883"/>
                    <a:gd name="T32" fmla="*/ 12 w 1800"/>
                    <a:gd name="T33" fmla="*/ 1 h 1883"/>
                    <a:gd name="T34" fmla="*/ 11 w 1800"/>
                    <a:gd name="T35" fmla="*/ 0 h 1883"/>
                    <a:gd name="T36" fmla="*/ 10 w 1800"/>
                    <a:gd name="T37" fmla="*/ 0 h 1883"/>
                    <a:gd name="T38" fmla="*/ 9 w 1800"/>
                    <a:gd name="T39" fmla="*/ 0 h 1883"/>
                    <a:gd name="T40" fmla="*/ 8 w 1800"/>
                    <a:gd name="T41" fmla="*/ 0 h 1883"/>
                    <a:gd name="T42" fmla="*/ 7 w 1800"/>
                    <a:gd name="T43" fmla="*/ 0 h 1883"/>
                    <a:gd name="T44" fmla="*/ 6 w 1800"/>
                    <a:gd name="T45" fmla="*/ 0 h 1883"/>
                    <a:gd name="T46" fmla="*/ 5 w 1800"/>
                    <a:gd name="T47" fmla="*/ 0 h 1883"/>
                    <a:gd name="T48" fmla="*/ 4 w 1800"/>
                    <a:gd name="T49" fmla="*/ 0 h 1883"/>
                    <a:gd name="T50" fmla="*/ 3 w 1800"/>
                    <a:gd name="T51" fmla="*/ 1 h 1883"/>
                    <a:gd name="T52" fmla="*/ 2 w 1800"/>
                    <a:gd name="T53" fmla="*/ 1 h 1883"/>
                    <a:gd name="T54" fmla="*/ 1 w 1800"/>
                    <a:gd name="T55" fmla="*/ 1 h 1883"/>
                    <a:gd name="T56" fmla="*/ 1 w 1800"/>
                    <a:gd name="T57" fmla="*/ 1 h 1883"/>
                    <a:gd name="T58" fmla="*/ 0 w 1800"/>
                    <a:gd name="T59" fmla="*/ 2 h 1883"/>
                    <a:gd name="T60" fmla="*/ 0 w 1800"/>
                    <a:gd name="T61" fmla="*/ 2 h 1883"/>
                    <a:gd name="T62" fmla="*/ 0 w 1800"/>
                    <a:gd name="T63" fmla="*/ 3 h 1883"/>
                    <a:gd name="T64" fmla="*/ 0 w 1800"/>
                    <a:gd name="T65" fmla="*/ 3 h 1883"/>
                    <a:gd name="T66" fmla="*/ 0 w 1800"/>
                    <a:gd name="T67" fmla="*/ 3 h 1883"/>
                    <a:gd name="T68" fmla="*/ 1 w 1800"/>
                    <a:gd name="T69" fmla="*/ 4 h 1883"/>
                    <a:gd name="T70" fmla="*/ 1 w 1800"/>
                    <a:gd name="T71" fmla="*/ 4 h 1883"/>
                    <a:gd name="T72" fmla="*/ 2 w 1800"/>
                    <a:gd name="T73" fmla="*/ 4 h 1883"/>
                    <a:gd name="T74" fmla="*/ 2 w 1800"/>
                    <a:gd name="T75" fmla="*/ 5 h 1883"/>
                    <a:gd name="T76" fmla="*/ 3 w 1800"/>
                    <a:gd name="T77" fmla="*/ 5 h 1883"/>
                    <a:gd name="T78" fmla="*/ 4 w 1800"/>
                    <a:gd name="T79" fmla="*/ 5 h 1883"/>
                    <a:gd name="T80" fmla="*/ 5 w 1800"/>
                    <a:gd name="T81" fmla="*/ 5 h 1883"/>
                    <a:gd name="T82" fmla="*/ 6 w 1800"/>
                    <a:gd name="T83" fmla="*/ 5 h 1883"/>
                    <a:gd name="T84" fmla="*/ 7 w 1800"/>
                    <a:gd name="T85" fmla="*/ 5 h 1883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1800" h="1883">
                      <a:moveTo>
                        <a:pt x="900" y="1883"/>
                      </a:moveTo>
                      <a:lnTo>
                        <a:pt x="946" y="1882"/>
                      </a:lnTo>
                      <a:lnTo>
                        <a:pt x="992" y="1878"/>
                      </a:lnTo>
                      <a:lnTo>
                        <a:pt x="1037" y="1873"/>
                      </a:lnTo>
                      <a:lnTo>
                        <a:pt x="1081" y="1864"/>
                      </a:lnTo>
                      <a:lnTo>
                        <a:pt x="1124" y="1854"/>
                      </a:lnTo>
                      <a:lnTo>
                        <a:pt x="1167" y="1841"/>
                      </a:lnTo>
                      <a:lnTo>
                        <a:pt x="1209" y="1827"/>
                      </a:lnTo>
                      <a:lnTo>
                        <a:pt x="1250" y="1810"/>
                      </a:lnTo>
                      <a:lnTo>
                        <a:pt x="1290" y="1791"/>
                      </a:lnTo>
                      <a:lnTo>
                        <a:pt x="1328" y="1770"/>
                      </a:lnTo>
                      <a:lnTo>
                        <a:pt x="1366" y="1748"/>
                      </a:lnTo>
                      <a:lnTo>
                        <a:pt x="1402" y="1722"/>
                      </a:lnTo>
                      <a:lnTo>
                        <a:pt x="1438" y="1696"/>
                      </a:lnTo>
                      <a:lnTo>
                        <a:pt x="1472" y="1669"/>
                      </a:lnTo>
                      <a:lnTo>
                        <a:pt x="1505" y="1639"/>
                      </a:lnTo>
                      <a:lnTo>
                        <a:pt x="1536" y="1608"/>
                      </a:lnTo>
                      <a:lnTo>
                        <a:pt x="1566" y="1575"/>
                      </a:lnTo>
                      <a:lnTo>
                        <a:pt x="1594" y="1542"/>
                      </a:lnTo>
                      <a:lnTo>
                        <a:pt x="1621" y="1506"/>
                      </a:lnTo>
                      <a:lnTo>
                        <a:pt x="1646" y="1469"/>
                      </a:lnTo>
                      <a:lnTo>
                        <a:pt x="1669" y="1430"/>
                      </a:lnTo>
                      <a:lnTo>
                        <a:pt x="1691" y="1391"/>
                      </a:lnTo>
                      <a:lnTo>
                        <a:pt x="1710" y="1350"/>
                      </a:lnTo>
                      <a:lnTo>
                        <a:pt x="1729" y="1309"/>
                      </a:lnTo>
                      <a:lnTo>
                        <a:pt x="1746" y="1266"/>
                      </a:lnTo>
                      <a:lnTo>
                        <a:pt x="1760" y="1222"/>
                      </a:lnTo>
                      <a:lnTo>
                        <a:pt x="1772" y="1178"/>
                      </a:lnTo>
                      <a:lnTo>
                        <a:pt x="1782" y="1133"/>
                      </a:lnTo>
                      <a:lnTo>
                        <a:pt x="1790" y="1086"/>
                      </a:lnTo>
                      <a:lnTo>
                        <a:pt x="1795" y="1039"/>
                      </a:lnTo>
                      <a:lnTo>
                        <a:pt x="1799" y="991"/>
                      </a:lnTo>
                      <a:lnTo>
                        <a:pt x="1800" y="943"/>
                      </a:lnTo>
                      <a:lnTo>
                        <a:pt x="1799" y="894"/>
                      </a:lnTo>
                      <a:lnTo>
                        <a:pt x="1795" y="846"/>
                      </a:lnTo>
                      <a:lnTo>
                        <a:pt x="1790" y="799"/>
                      </a:lnTo>
                      <a:lnTo>
                        <a:pt x="1782" y="752"/>
                      </a:lnTo>
                      <a:lnTo>
                        <a:pt x="1772" y="707"/>
                      </a:lnTo>
                      <a:lnTo>
                        <a:pt x="1760" y="662"/>
                      </a:lnTo>
                      <a:lnTo>
                        <a:pt x="1746" y="619"/>
                      </a:lnTo>
                      <a:lnTo>
                        <a:pt x="1729" y="576"/>
                      </a:lnTo>
                      <a:lnTo>
                        <a:pt x="1710" y="534"/>
                      </a:lnTo>
                      <a:lnTo>
                        <a:pt x="1691" y="494"/>
                      </a:lnTo>
                      <a:lnTo>
                        <a:pt x="1669" y="454"/>
                      </a:lnTo>
                      <a:lnTo>
                        <a:pt x="1646" y="416"/>
                      </a:lnTo>
                      <a:lnTo>
                        <a:pt x="1621" y="378"/>
                      </a:lnTo>
                      <a:lnTo>
                        <a:pt x="1594" y="343"/>
                      </a:lnTo>
                      <a:lnTo>
                        <a:pt x="1566" y="309"/>
                      </a:lnTo>
                      <a:lnTo>
                        <a:pt x="1536" y="276"/>
                      </a:lnTo>
                      <a:lnTo>
                        <a:pt x="1505" y="245"/>
                      </a:lnTo>
                      <a:lnTo>
                        <a:pt x="1472" y="215"/>
                      </a:lnTo>
                      <a:lnTo>
                        <a:pt x="1438" y="187"/>
                      </a:lnTo>
                      <a:lnTo>
                        <a:pt x="1402" y="161"/>
                      </a:lnTo>
                      <a:lnTo>
                        <a:pt x="1366" y="136"/>
                      </a:lnTo>
                      <a:lnTo>
                        <a:pt x="1328" y="113"/>
                      </a:lnTo>
                      <a:lnTo>
                        <a:pt x="1290" y="93"/>
                      </a:lnTo>
                      <a:lnTo>
                        <a:pt x="1250" y="74"/>
                      </a:lnTo>
                      <a:lnTo>
                        <a:pt x="1209" y="56"/>
                      </a:lnTo>
                      <a:lnTo>
                        <a:pt x="1167" y="42"/>
                      </a:lnTo>
                      <a:lnTo>
                        <a:pt x="1124" y="29"/>
                      </a:lnTo>
                      <a:lnTo>
                        <a:pt x="1081" y="19"/>
                      </a:lnTo>
                      <a:lnTo>
                        <a:pt x="1037" y="10"/>
                      </a:lnTo>
                      <a:lnTo>
                        <a:pt x="992" y="5"/>
                      </a:lnTo>
                      <a:lnTo>
                        <a:pt x="946" y="1"/>
                      </a:lnTo>
                      <a:lnTo>
                        <a:pt x="900" y="0"/>
                      </a:lnTo>
                      <a:lnTo>
                        <a:pt x="853" y="1"/>
                      </a:lnTo>
                      <a:lnTo>
                        <a:pt x="807" y="5"/>
                      </a:lnTo>
                      <a:lnTo>
                        <a:pt x="763" y="10"/>
                      </a:lnTo>
                      <a:lnTo>
                        <a:pt x="718" y="19"/>
                      </a:lnTo>
                      <a:lnTo>
                        <a:pt x="675" y="29"/>
                      </a:lnTo>
                      <a:lnTo>
                        <a:pt x="633" y="42"/>
                      </a:lnTo>
                      <a:lnTo>
                        <a:pt x="590" y="56"/>
                      </a:lnTo>
                      <a:lnTo>
                        <a:pt x="549" y="74"/>
                      </a:lnTo>
                      <a:lnTo>
                        <a:pt x="509" y="93"/>
                      </a:lnTo>
                      <a:lnTo>
                        <a:pt x="471" y="113"/>
                      </a:lnTo>
                      <a:lnTo>
                        <a:pt x="433" y="136"/>
                      </a:lnTo>
                      <a:lnTo>
                        <a:pt x="397" y="161"/>
                      </a:lnTo>
                      <a:lnTo>
                        <a:pt x="362" y="187"/>
                      </a:lnTo>
                      <a:lnTo>
                        <a:pt x="327" y="215"/>
                      </a:lnTo>
                      <a:lnTo>
                        <a:pt x="294" y="245"/>
                      </a:lnTo>
                      <a:lnTo>
                        <a:pt x="263" y="276"/>
                      </a:lnTo>
                      <a:lnTo>
                        <a:pt x="234" y="309"/>
                      </a:lnTo>
                      <a:lnTo>
                        <a:pt x="206" y="343"/>
                      </a:lnTo>
                      <a:lnTo>
                        <a:pt x="179" y="378"/>
                      </a:lnTo>
                      <a:lnTo>
                        <a:pt x="154" y="416"/>
                      </a:lnTo>
                      <a:lnTo>
                        <a:pt x="131" y="454"/>
                      </a:lnTo>
                      <a:lnTo>
                        <a:pt x="109" y="494"/>
                      </a:lnTo>
                      <a:lnTo>
                        <a:pt x="89" y="534"/>
                      </a:lnTo>
                      <a:lnTo>
                        <a:pt x="70" y="576"/>
                      </a:lnTo>
                      <a:lnTo>
                        <a:pt x="54" y="619"/>
                      </a:lnTo>
                      <a:lnTo>
                        <a:pt x="40" y="662"/>
                      </a:lnTo>
                      <a:lnTo>
                        <a:pt x="28" y="707"/>
                      </a:lnTo>
                      <a:lnTo>
                        <a:pt x="18" y="752"/>
                      </a:lnTo>
                      <a:lnTo>
                        <a:pt x="10" y="799"/>
                      </a:lnTo>
                      <a:lnTo>
                        <a:pt x="5" y="846"/>
                      </a:lnTo>
                      <a:lnTo>
                        <a:pt x="1" y="894"/>
                      </a:lnTo>
                      <a:lnTo>
                        <a:pt x="0" y="943"/>
                      </a:lnTo>
                      <a:lnTo>
                        <a:pt x="1" y="991"/>
                      </a:lnTo>
                      <a:lnTo>
                        <a:pt x="5" y="1039"/>
                      </a:lnTo>
                      <a:lnTo>
                        <a:pt x="10" y="1086"/>
                      </a:lnTo>
                      <a:lnTo>
                        <a:pt x="18" y="1133"/>
                      </a:lnTo>
                      <a:lnTo>
                        <a:pt x="28" y="1178"/>
                      </a:lnTo>
                      <a:lnTo>
                        <a:pt x="40" y="1222"/>
                      </a:lnTo>
                      <a:lnTo>
                        <a:pt x="54" y="1266"/>
                      </a:lnTo>
                      <a:lnTo>
                        <a:pt x="70" y="1309"/>
                      </a:lnTo>
                      <a:lnTo>
                        <a:pt x="89" y="1350"/>
                      </a:lnTo>
                      <a:lnTo>
                        <a:pt x="109" y="1391"/>
                      </a:lnTo>
                      <a:lnTo>
                        <a:pt x="131" y="1430"/>
                      </a:lnTo>
                      <a:lnTo>
                        <a:pt x="154" y="1469"/>
                      </a:lnTo>
                      <a:lnTo>
                        <a:pt x="179" y="1506"/>
                      </a:lnTo>
                      <a:lnTo>
                        <a:pt x="206" y="1542"/>
                      </a:lnTo>
                      <a:lnTo>
                        <a:pt x="234" y="1575"/>
                      </a:lnTo>
                      <a:lnTo>
                        <a:pt x="263" y="1608"/>
                      </a:lnTo>
                      <a:lnTo>
                        <a:pt x="294" y="1639"/>
                      </a:lnTo>
                      <a:lnTo>
                        <a:pt x="327" y="1669"/>
                      </a:lnTo>
                      <a:lnTo>
                        <a:pt x="362" y="1696"/>
                      </a:lnTo>
                      <a:lnTo>
                        <a:pt x="397" y="1722"/>
                      </a:lnTo>
                      <a:lnTo>
                        <a:pt x="433" y="1748"/>
                      </a:lnTo>
                      <a:lnTo>
                        <a:pt x="471" y="1770"/>
                      </a:lnTo>
                      <a:lnTo>
                        <a:pt x="509" y="1791"/>
                      </a:lnTo>
                      <a:lnTo>
                        <a:pt x="549" y="1810"/>
                      </a:lnTo>
                      <a:lnTo>
                        <a:pt x="590" y="1827"/>
                      </a:lnTo>
                      <a:lnTo>
                        <a:pt x="633" y="1841"/>
                      </a:lnTo>
                      <a:lnTo>
                        <a:pt x="675" y="1854"/>
                      </a:lnTo>
                      <a:lnTo>
                        <a:pt x="718" y="1864"/>
                      </a:lnTo>
                      <a:lnTo>
                        <a:pt x="763" y="1873"/>
                      </a:lnTo>
                      <a:lnTo>
                        <a:pt x="807" y="1878"/>
                      </a:lnTo>
                      <a:lnTo>
                        <a:pt x="853" y="1882"/>
                      </a:lnTo>
                      <a:lnTo>
                        <a:pt x="900" y="1883"/>
                      </a:lnTo>
                      <a:close/>
                    </a:path>
                  </a:pathLst>
                </a:custGeom>
                <a:solidFill>
                  <a:srgbClr val="F2BFB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9" name="Freeform 10">
                  <a:extLst>
                    <a:ext uri="{FF2B5EF4-FFF2-40B4-BE49-F238E27FC236}">
                      <a16:creationId xmlns:a16="http://schemas.microsoft.com/office/drawing/2014/main" id="{71B74151-C063-FB46-82A6-451A7B2FA4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4" y="2702"/>
                  <a:ext cx="30" cy="39"/>
                </a:xfrm>
                <a:custGeom>
                  <a:avLst/>
                  <a:gdLst>
                    <a:gd name="T0" fmla="*/ 1 w 153"/>
                    <a:gd name="T1" fmla="*/ 1 h 277"/>
                    <a:gd name="T2" fmla="*/ 1 w 153"/>
                    <a:gd name="T3" fmla="*/ 1 h 277"/>
                    <a:gd name="T4" fmla="*/ 1 w 153"/>
                    <a:gd name="T5" fmla="*/ 1 h 277"/>
                    <a:gd name="T6" fmla="*/ 1 w 153"/>
                    <a:gd name="T7" fmla="*/ 1 h 277"/>
                    <a:gd name="T8" fmla="*/ 1 w 153"/>
                    <a:gd name="T9" fmla="*/ 1 h 277"/>
                    <a:gd name="T10" fmla="*/ 1 w 153"/>
                    <a:gd name="T11" fmla="*/ 1 h 277"/>
                    <a:gd name="T12" fmla="*/ 1 w 153"/>
                    <a:gd name="T13" fmla="*/ 1 h 277"/>
                    <a:gd name="T14" fmla="*/ 1 w 153"/>
                    <a:gd name="T15" fmla="*/ 0 h 277"/>
                    <a:gd name="T16" fmla="*/ 1 w 153"/>
                    <a:gd name="T17" fmla="*/ 0 h 277"/>
                    <a:gd name="T18" fmla="*/ 1 w 153"/>
                    <a:gd name="T19" fmla="*/ 0 h 277"/>
                    <a:gd name="T20" fmla="*/ 1 w 153"/>
                    <a:gd name="T21" fmla="*/ 0 h 277"/>
                    <a:gd name="T22" fmla="*/ 1 w 153"/>
                    <a:gd name="T23" fmla="*/ 0 h 277"/>
                    <a:gd name="T24" fmla="*/ 1 w 153"/>
                    <a:gd name="T25" fmla="*/ 0 h 277"/>
                    <a:gd name="T26" fmla="*/ 1 w 153"/>
                    <a:gd name="T27" fmla="*/ 0 h 277"/>
                    <a:gd name="T28" fmla="*/ 1 w 153"/>
                    <a:gd name="T29" fmla="*/ 0 h 277"/>
                    <a:gd name="T30" fmla="*/ 1 w 153"/>
                    <a:gd name="T31" fmla="*/ 0 h 277"/>
                    <a:gd name="T32" fmla="*/ 1 w 153"/>
                    <a:gd name="T33" fmla="*/ 0 h 277"/>
                    <a:gd name="T34" fmla="*/ 0 w 153"/>
                    <a:gd name="T35" fmla="*/ 0 h 277"/>
                    <a:gd name="T36" fmla="*/ 0 w 153"/>
                    <a:gd name="T37" fmla="*/ 0 h 277"/>
                    <a:gd name="T38" fmla="*/ 0 w 153"/>
                    <a:gd name="T39" fmla="*/ 0 h 277"/>
                    <a:gd name="T40" fmla="*/ 0 w 153"/>
                    <a:gd name="T41" fmla="*/ 0 h 277"/>
                    <a:gd name="T42" fmla="*/ 0 w 153"/>
                    <a:gd name="T43" fmla="*/ 0 h 277"/>
                    <a:gd name="T44" fmla="*/ 0 w 153"/>
                    <a:gd name="T45" fmla="*/ 0 h 277"/>
                    <a:gd name="T46" fmla="*/ 0 w 153"/>
                    <a:gd name="T47" fmla="*/ 0 h 277"/>
                    <a:gd name="T48" fmla="*/ 0 w 153"/>
                    <a:gd name="T49" fmla="*/ 0 h 277"/>
                    <a:gd name="T50" fmla="*/ 0 w 153"/>
                    <a:gd name="T51" fmla="*/ 0 h 277"/>
                    <a:gd name="T52" fmla="*/ 0 w 153"/>
                    <a:gd name="T53" fmla="*/ 1 h 277"/>
                    <a:gd name="T54" fmla="*/ 0 w 153"/>
                    <a:gd name="T55" fmla="*/ 1 h 277"/>
                    <a:gd name="T56" fmla="*/ 0 w 153"/>
                    <a:gd name="T57" fmla="*/ 1 h 277"/>
                    <a:gd name="T58" fmla="*/ 0 w 153"/>
                    <a:gd name="T59" fmla="*/ 1 h 277"/>
                    <a:gd name="T60" fmla="*/ 0 w 153"/>
                    <a:gd name="T61" fmla="*/ 1 h 277"/>
                    <a:gd name="T62" fmla="*/ 0 w 153"/>
                    <a:gd name="T63" fmla="*/ 1 h 277"/>
                    <a:gd name="T64" fmla="*/ 1 w 153"/>
                    <a:gd name="T65" fmla="*/ 1 h 27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53" h="277">
                      <a:moveTo>
                        <a:pt x="76" y="277"/>
                      </a:moveTo>
                      <a:lnTo>
                        <a:pt x="92" y="274"/>
                      </a:lnTo>
                      <a:lnTo>
                        <a:pt x="106" y="266"/>
                      </a:lnTo>
                      <a:lnTo>
                        <a:pt x="119" y="253"/>
                      </a:lnTo>
                      <a:lnTo>
                        <a:pt x="131" y="236"/>
                      </a:lnTo>
                      <a:lnTo>
                        <a:pt x="140" y="216"/>
                      </a:lnTo>
                      <a:lnTo>
                        <a:pt x="147" y="192"/>
                      </a:lnTo>
                      <a:lnTo>
                        <a:pt x="151" y="166"/>
                      </a:lnTo>
                      <a:lnTo>
                        <a:pt x="153" y="138"/>
                      </a:lnTo>
                      <a:lnTo>
                        <a:pt x="151" y="111"/>
                      </a:lnTo>
                      <a:lnTo>
                        <a:pt x="147" y="84"/>
                      </a:lnTo>
                      <a:lnTo>
                        <a:pt x="140" y="61"/>
                      </a:lnTo>
                      <a:lnTo>
                        <a:pt x="131" y="40"/>
                      </a:lnTo>
                      <a:lnTo>
                        <a:pt x="119" y="24"/>
                      </a:lnTo>
                      <a:lnTo>
                        <a:pt x="106" y="11"/>
                      </a:lnTo>
                      <a:lnTo>
                        <a:pt x="92" y="4"/>
                      </a:lnTo>
                      <a:lnTo>
                        <a:pt x="76" y="0"/>
                      </a:lnTo>
                      <a:lnTo>
                        <a:pt x="61" y="4"/>
                      </a:lnTo>
                      <a:lnTo>
                        <a:pt x="46" y="11"/>
                      </a:lnTo>
                      <a:lnTo>
                        <a:pt x="33" y="24"/>
                      </a:lnTo>
                      <a:lnTo>
                        <a:pt x="22" y="40"/>
                      </a:lnTo>
                      <a:lnTo>
                        <a:pt x="13" y="61"/>
                      </a:lnTo>
                      <a:lnTo>
                        <a:pt x="6" y="84"/>
                      </a:lnTo>
                      <a:lnTo>
                        <a:pt x="2" y="111"/>
                      </a:lnTo>
                      <a:lnTo>
                        <a:pt x="0" y="138"/>
                      </a:lnTo>
                      <a:lnTo>
                        <a:pt x="2" y="166"/>
                      </a:lnTo>
                      <a:lnTo>
                        <a:pt x="6" y="192"/>
                      </a:lnTo>
                      <a:lnTo>
                        <a:pt x="13" y="216"/>
                      </a:lnTo>
                      <a:lnTo>
                        <a:pt x="22" y="236"/>
                      </a:lnTo>
                      <a:lnTo>
                        <a:pt x="33" y="253"/>
                      </a:lnTo>
                      <a:lnTo>
                        <a:pt x="46" y="266"/>
                      </a:lnTo>
                      <a:lnTo>
                        <a:pt x="61" y="274"/>
                      </a:lnTo>
                      <a:lnTo>
                        <a:pt x="76" y="27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0" name="Freeform 11">
                  <a:extLst>
                    <a:ext uri="{FF2B5EF4-FFF2-40B4-BE49-F238E27FC236}">
                      <a16:creationId xmlns:a16="http://schemas.microsoft.com/office/drawing/2014/main" id="{0EDEC0B9-51BA-8E41-95F2-8892112ED5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8" y="2709"/>
                  <a:ext cx="16" cy="20"/>
                </a:xfrm>
                <a:custGeom>
                  <a:avLst/>
                  <a:gdLst>
                    <a:gd name="T0" fmla="*/ 0 w 81"/>
                    <a:gd name="T1" fmla="*/ 0 h 146"/>
                    <a:gd name="T2" fmla="*/ 0 w 81"/>
                    <a:gd name="T3" fmla="*/ 0 h 146"/>
                    <a:gd name="T4" fmla="*/ 0 w 81"/>
                    <a:gd name="T5" fmla="*/ 0 h 146"/>
                    <a:gd name="T6" fmla="*/ 0 w 81"/>
                    <a:gd name="T7" fmla="*/ 0 h 146"/>
                    <a:gd name="T8" fmla="*/ 1 w 81"/>
                    <a:gd name="T9" fmla="*/ 0 h 146"/>
                    <a:gd name="T10" fmla="*/ 1 w 81"/>
                    <a:gd name="T11" fmla="*/ 0 h 146"/>
                    <a:gd name="T12" fmla="*/ 1 w 81"/>
                    <a:gd name="T13" fmla="*/ 0 h 146"/>
                    <a:gd name="T14" fmla="*/ 1 w 81"/>
                    <a:gd name="T15" fmla="*/ 0 h 146"/>
                    <a:gd name="T16" fmla="*/ 1 w 81"/>
                    <a:gd name="T17" fmla="*/ 0 h 146"/>
                    <a:gd name="T18" fmla="*/ 1 w 81"/>
                    <a:gd name="T19" fmla="*/ 0 h 146"/>
                    <a:gd name="T20" fmla="*/ 1 w 81"/>
                    <a:gd name="T21" fmla="*/ 0 h 146"/>
                    <a:gd name="T22" fmla="*/ 1 w 81"/>
                    <a:gd name="T23" fmla="*/ 0 h 146"/>
                    <a:gd name="T24" fmla="*/ 1 w 81"/>
                    <a:gd name="T25" fmla="*/ 0 h 146"/>
                    <a:gd name="T26" fmla="*/ 0 w 81"/>
                    <a:gd name="T27" fmla="*/ 0 h 146"/>
                    <a:gd name="T28" fmla="*/ 0 w 81"/>
                    <a:gd name="T29" fmla="*/ 0 h 146"/>
                    <a:gd name="T30" fmla="*/ 0 w 81"/>
                    <a:gd name="T31" fmla="*/ 0 h 146"/>
                    <a:gd name="T32" fmla="*/ 0 w 81"/>
                    <a:gd name="T33" fmla="*/ 0 h 146"/>
                    <a:gd name="T34" fmla="*/ 0 w 81"/>
                    <a:gd name="T35" fmla="*/ 0 h 146"/>
                    <a:gd name="T36" fmla="*/ 0 w 81"/>
                    <a:gd name="T37" fmla="*/ 0 h 146"/>
                    <a:gd name="T38" fmla="*/ 0 w 81"/>
                    <a:gd name="T39" fmla="*/ 0 h 146"/>
                    <a:gd name="T40" fmla="*/ 0 w 81"/>
                    <a:gd name="T41" fmla="*/ 0 h 146"/>
                    <a:gd name="T42" fmla="*/ 0 w 81"/>
                    <a:gd name="T43" fmla="*/ 0 h 146"/>
                    <a:gd name="T44" fmla="*/ 0 w 81"/>
                    <a:gd name="T45" fmla="*/ 0 h 146"/>
                    <a:gd name="T46" fmla="*/ 0 w 81"/>
                    <a:gd name="T47" fmla="*/ 0 h 146"/>
                    <a:gd name="T48" fmla="*/ 0 w 81"/>
                    <a:gd name="T49" fmla="*/ 0 h 146"/>
                    <a:gd name="T50" fmla="*/ 0 w 81"/>
                    <a:gd name="T51" fmla="*/ 0 h 146"/>
                    <a:gd name="T52" fmla="*/ 0 w 81"/>
                    <a:gd name="T53" fmla="*/ 0 h 146"/>
                    <a:gd name="T54" fmla="*/ 0 w 81"/>
                    <a:gd name="T55" fmla="*/ 0 h 146"/>
                    <a:gd name="T56" fmla="*/ 0 w 81"/>
                    <a:gd name="T57" fmla="*/ 0 h 146"/>
                    <a:gd name="T58" fmla="*/ 0 w 81"/>
                    <a:gd name="T59" fmla="*/ 0 h 146"/>
                    <a:gd name="T60" fmla="*/ 0 w 81"/>
                    <a:gd name="T61" fmla="*/ 0 h 146"/>
                    <a:gd name="T62" fmla="*/ 0 w 81"/>
                    <a:gd name="T63" fmla="*/ 0 h 146"/>
                    <a:gd name="T64" fmla="*/ 0 w 81"/>
                    <a:gd name="T65" fmla="*/ 0 h 14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81" h="146">
                      <a:moveTo>
                        <a:pt x="40" y="146"/>
                      </a:moveTo>
                      <a:lnTo>
                        <a:pt x="48" y="145"/>
                      </a:lnTo>
                      <a:lnTo>
                        <a:pt x="56" y="140"/>
                      </a:lnTo>
                      <a:lnTo>
                        <a:pt x="63" y="133"/>
                      </a:lnTo>
                      <a:lnTo>
                        <a:pt x="69" y="125"/>
                      </a:lnTo>
                      <a:lnTo>
                        <a:pt x="74" y="113"/>
                      </a:lnTo>
                      <a:lnTo>
                        <a:pt x="78" y="101"/>
                      </a:lnTo>
                      <a:lnTo>
                        <a:pt x="80" y="87"/>
                      </a:lnTo>
                      <a:lnTo>
                        <a:pt x="81" y="72"/>
                      </a:lnTo>
                      <a:lnTo>
                        <a:pt x="80" y="57"/>
                      </a:lnTo>
                      <a:lnTo>
                        <a:pt x="78" y="44"/>
                      </a:lnTo>
                      <a:lnTo>
                        <a:pt x="74" y="31"/>
                      </a:lnTo>
                      <a:lnTo>
                        <a:pt x="69" y="21"/>
                      </a:lnTo>
                      <a:lnTo>
                        <a:pt x="63" y="12"/>
                      </a:lnTo>
                      <a:lnTo>
                        <a:pt x="56" y="5"/>
                      </a:lnTo>
                      <a:lnTo>
                        <a:pt x="48" y="1"/>
                      </a:lnTo>
                      <a:lnTo>
                        <a:pt x="40" y="0"/>
                      </a:lnTo>
                      <a:lnTo>
                        <a:pt x="32" y="1"/>
                      </a:lnTo>
                      <a:lnTo>
                        <a:pt x="24" y="5"/>
                      </a:lnTo>
                      <a:lnTo>
                        <a:pt x="18" y="12"/>
                      </a:lnTo>
                      <a:lnTo>
                        <a:pt x="12" y="21"/>
                      </a:lnTo>
                      <a:lnTo>
                        <a:pt x="7" y="31"/>
                      </a:lnTo>
                      <a:lnTo>
                        <a:pt x="3" y="44"/>
                      </a:lnTo>
                      <a:lnTo>
                        <a:pt x="1" y="57"/>
                      </a:lnTo>
                      <a:lnTo>
                        <a:pt x="0" y="72"/>
                      </a:lnTo>
                      <a:lnTo>
                        <a:pt x="1" y="87"/>
                      </a:lnTo>
                      <a:lnTo>
                        <a:pt x="3" y="101"/>
                      </a:lnTo>
                      <a:lnTo>
                        <a:pt x="7" y="113"/>
                      </a:lnTo>
                      <a:lnTo>
                        <a:pt x="12" y="125"/>
                      </a:lnTo>
                      <a:lnTo>
                        <a:pt x="18" y="133"/>
                      </a:lnTo>
                      <a:lnTo>
                        <a:pt x="24" y="140"/>
                      </a:lnTo>
                      <a:lnTo>
                        <a:pt x="32" y="145"/>
                      </a:lnTo>
                      <a:lnTo>
                        <a:pt x="40" y="1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" name="Freeform 12">
                  <a:extLst>
                    <a:ext uri="{FF2B5EF4-FFF2-40B4-BE49-F238E27FC236}">
                      <a16:creationId xmlns:a16="http://schemas.microsoft.com/office/drawing/2014/main" id="{6F4B54A4-5B50-9D44-BE89-AAA9A8C570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2" y="2702"/>
                  <a:ext cx="30" cy="39"/>
                </a:xfrm>
                <a:custGeom>
                  <a:avLst/>
                  <a:gdLst>
                    <a:gd name="T0" fmla="*/ 1 w 153"/>
                    <a:gd name="T1" fmla="*/ 1 h 277"/>
                    <a:gd name="T2" fmla="*/ 1 w 153"/>
                    <a:gd name="T3" fmla="*/ 1 h 277"/>
                    <a:gd name="T4" fmla="*/ 1 w 153"/>
                    <a:gd name="T5" fmla="*/ 1 h 277"/>
                    <a:gd name="T6" fmla="*/ 1 w 153"/>
                    <a:gd name="T7" fmla="*/ 1 h 277"/>
                    <a:gd name="T8" fmla="*/ 1 w 153"/>
                    <a:gd name="T9" fmla="*/ 1 h 277"/>
                    <a:gd name="T10" fmla="*/ 1 w 153"/>
                    <a:gd name="T11" fmla="*/ 1 h 277"/>
                    <a:gd name="T12" fmla="*/ 1 w 153"/>
                    <a:gd name="T13" fmla="*/ 1 h 277"/>
                    <a:gd name="T14" fmla="*/ 1 w 153"/>
                    <a:gd name="T15" fmla="*/ 0 h 277"/>
                    <a:gd name="T16" fmla="*/ 1 w 153"/>
                    <a:gd name="T17" fmla="*/ 0 h 277"/>
                    <a:gd name="T18" fmla="*/ 1 w 153"/>
                    <a:gd name="T19" fmla="*/ 0 h 277"/>
                    <a:gd name="T20" fmla="*/ 1 w 153"/>
                    <a:gd name="T21" fmla="*/ 0 h 277"/>
                    <a:gd name="T22" fmla="*/ 1 w 153"/>
                    <a:gd name="T23" fmla="*/ 0 h 277"/>
                    <a:gd name="T24" fmla="*/ 1 w 153"/>
                    <a:gd name="T25" fmla="*/ 0 h 277"/>
                    <a:gd name="T26" fmla="*/ 1 w 153"/>
                    <a:gd name="T27" fmla="*/ 0 h 277"/>
                    <a:gd name="T28" fmla="*/ 1 w 153"/>
                    <a:gd name="T29" fmla="*/ 0 h 277"/>
                    <a:gd name="T30" fmla="*/ 1 w 153"/>
                    <a:gd name="T31" fmla="*/ 0 h 277"/>
                    <a:gd name="T32" fmla="*/ 1 w 153"/>
                    <a:gd name="T33" fmla="*/ 0 h 277"/>
                    <a:gd name="T34" fmla="*/ 0 w 153"/>
                    <a:gd name="T35" fmla="*/ 0 h 277"/>
                    <a:gd name="T36" fmla="*/ 0 w 153"/>
                    <a:gd name="T37" fmla="*/ 0 h 277"/>
                    <a:gd name="T38" fmla="*/ 0 w 153"/>
                    <a:gd name="T39" fmla="*/ 0 h 277"/>
                    <a:gd name="T40" fmla="*/ 0 w 153"/>
                    <a:gd name="T41" fmla="*/ 0 h 277"/>
                    <a:gd name="T42" fmla="*/ 0 w 153"/>
                    <a:gd name="T43" fmla="*/ 0 h 277"/>
                    <a:gd name="T44" fmla="*/ 0 w 153"/>
                    <a:gd name="T45" fmla="*/ 0 h 277"/>
                    <a:gd name="T46" fmla="*/ 0 w 153"/>
                    <a:gd name="T47" fmla="*/ 0 h 277"/>
                    <a:gd name="T48" fmla="*/ 0 w 153"/>
                    <a:gd name="T49" fmla="*/ 0 h 277"/>
                    <a:gd name="T50" fmla="*/ 0 w 153"/>
                    <a:gd name="T51" fmla="*/ 0 h 277"/>
                    <a:gd name="T52" fmla="*/ 0 w 153"/>
                    <a:gd name="T53" fmla="*/ 1 h 277"/>
                    <a:gd name="T54" fmla="*/ 0 w 153"/>
                    <a:gd name="T55" fmla="*/ 1 h 277"/>
                    <a:gd name="T56" fmla="*/ 0 w 153"/>
                    <a:gd name="T57" fmla="*/ 1 h 277"/>
                    <a:gd name="T58" fmla="*/ 0 w 153"/>
                    <a:gd name="T59" fmla="*/ 1 h 277"/>
                    <a:gd name="T60" fmla="*/ 0 w 153"/>
                    <a:gd name="T61" fmla="*/ 1 h 277"/>
                    <a:gd name="T62" fmla="*/ 0 w 153"/>
                    <a:gd name="T63" fmla="*/ 1 h 277"/>
                    <a:gd name="T64" fmla="*/ 1 w 153"/>
                    <a:gd name="T65" fmla="*/ 1 h 27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53" h="277">
                      <a:moveTo>
                        <a:pt x="77" y="277"/>
                      </a:moveTo>
                      <a:lnTo>
                        <a:pt x="92" y="274"/>
                      </a:lnTo>
                      <a:lnTo>
                        <a:pt x="107" y="266"/>
                      </a:lnTo>
                      <a:lnTo>
                        <a:pt x="120" y="253"/>
                      </a:lnTo>
                      <a:lnTo>
                        <a:pt x="131" y="236"/>
                      </a:lnTo>
                      <a:lnTo>
                        <a:pt x="140" y="216"/>
                      </a:lnTo>
                      <a:lnTo>
                        <a:pt x="147" y="192"/>
                      </a:lnTo>
                      <a:lnTo>
                        <a:pt x="151" y="166"/>
                      </a:lnTo>
                      <a:lnTo>
                        <a:pt x="153" y="138"/>
                      </a:lnTo>
                      <a:lnTo>
                        <a:pt x="151" y="111"/>
                      </a:lnTo>
                      <a:lnTo>
                        <a:pt x="147" y="84"/>
                      </a:lnTo>
                      <a:lnTo>
                        <a:pt x="140" y="61"/>
                      </a:lnTo>
                      <a:lnTo>
                        <a:pt x="131" y="40"/>
                      </a:lnTo>
                      <a:lnTo>
                        <a:pt x="120" y="24"/>
                      </a:lnTo>
                      <a:lnTo>
                        <a:pt x="107" y="11"/>
                      </a:lnTo>
                      <a:lnTo>
                        <a:pt x="92" y="4"/>
                      </a:lnTo>
                      <a:lnTo>
                        <a:pt x="77" y="0"/>
                      </a:lnTo>
                      <a:lnTo>
                        <a:pt x="61" y="4"/>
                      </a:lnTo>
                      <a:lnTo>
                        <a:pt x="47" y="11"/>
                      </a:lnTo>
                      <a:lnTo>
                        <a:pt x="34" y="24"/>
                      </a:lnTo>
                      <a:lnTo>
                        <a:pt x="22" y="40"/>
                      </a:lnTo>
                      <a:lnTo>
                        <a:pt x="13" y="61"/>
                      </a:lnTo>
                      <a:lnTo>
                        <a:pt x="6" y="84"/>
                      </a:lnTo>
                      <a:lnTo>
                        <a:pt x="2" y="111"/>
                      </a:lnTo>
                      <a:lnTo>
                        <a:pt x="0" y="138"/>
                      </a:lnTo>
                      <a:lnTo>
                        <a:pt x="2" y="166"/>
                      </a:lnTo>
                      <a:lnTo>
                        <a:pt x="6" y="192"/>
                      </a:lnTo>
                      <a:lnTo>
                        <a:pt x="13" y="216"/>
                      </a:lnTo>
                      <a:lnTo>
                        <a:pt x="22" y="236"/>
                      </a:lnTo>
                      <a:lnTo>
                        <a:pt x="34" y="253"/>
                      </a:lnTo>
                      <a:lnTo>
                        <a:pt x="47" y="266"/>
                      </a:lnTo>
                      <a:lnTo>
                        <a:pt x="61" y="274"/>
                      </a:lnTo>
                      <a:lnTo>
                        <a:pt x="77" y="27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2" name="Freeform 13">
                  <a:extLst>
                    <a:ext uri="{FF2B5EF4-FFF2-40B4-BE49-F238E27FC236}">
                      <a16:creationId xmlns:a16="http://schemas.microsoft.com/office/drawing/2014/main" id="{E4251046-3403-3540-8EC2-6C835C41F5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7" y="2709"/>
                  <a:ext cx="16" cy="20"/>
                </a:xfrm>
                <a:custGeom>
                  <a:avLst/>
                  <a:gdLst>
                    <a:gd name="T0" fmla="*/ 0 w 82"/>
                    <a:gd name="T1" fmla="*/ 0 h 146"/>
                    <a:gd name="T2" fmla="*/ 0 w 82"/>
                    <a:gd name="T3" fmla="*/ 0 h 146"/>
                    <a:gd name="T4" fmla="*/ 0 w 82"/>
                    <a:gd name="T5" fmla="*/ 0 h 146"/>
                    <a:gd name="T6" fmla="*/ 0 w 82"/>
                    <a:gd name="T7" fmla="*/ 0 h 146"/>
                    <a:gd name="T8" fmla="*/ 1 w 82"/>
                    <a:gd name="T9" fmla="*/ 0 h 146"/>
                    <a:gd name="T10" fmla="*/ 1 w 82"/>
                    <a:gd name="T11" fmla="*/ 0 h 146"/>
                    <a:gd name="T12" fmla="*/ 1 w 82"/>
                    <a:gd name="T13" fmla="*/ 0 h 146"/>
                    <a:gd name="T14" fmla="*/ 1 w 82"/>
                    <a:gd name="T15" fmla="*/ 0 h 146"/>
                    <a:gd name="T16" fmla="*/ 1 w 82"/>
                    <a:gd name="T17" fmla="*/ 0 h 146"/>
                    <a:gd name="T18" fmla="*/ 1 w 82"/>
                    <a:gd name="T19" fmla="*/ 0 h 146"/>
                    <a:gd name="T20" fmla="*/ 1 w 82"/>
                    <a:gd name="T21" fmla="*/ 0 h 146"/>
                    <a:gd name="T22" fmla="*/ 1 w 82"/>
                    <a:gd name="T23" fmla="*/ 0 h 146"/>
                    <a:gd name="T24" fmla="*/ 1 w 82"/>
                    <a:gd name="T25" fmla="*/ 0 h 146"/>
                    <a:gd name="T26" fmla="*/ 0 w 82"/>
                    <a:gd name="T27" fmla="*/ 0 h 146"/>
                    <a:gd name="T28" fmla="*/ 0 w 82"/>
                    <a:gd name="T29" fmla="*/ 0 h 146"/>
                    <a:gd name="T30" fmla="*/ 0 w 82"/>
                    <a:gd name="T31" fmla="*/ 0 h 146"/>
                    <a:gd name="T32" fmla="*/ 0 w 82"/>
                    <a:gd name="T33" fmla="*/ 0 h 146"/>
                    <a:gd name="T34" fmla="*/ 0 w 82"/>
                    <a:gd name="T35" fmla="*/ 0 h 146"/>
                    <a:gd name="T36" fmla="*/ 0 w 82"/>
                    <a:gd name="T37" fmla="*/ 0 h 146"/>
                    <a:gd name="T38" fmla="*/ 0 w 82"/>
                    <a:gd name="T39" fmla="*/ 0 h 146"/>
                    <a:gd name="T40" fmla="*/ 0 w 82"/>
                    <a:gd name="T41" fmla="*/ 0 h 146"/>
                    <a:gd name="T42" fmla="*/ 0 w 82"/>
                    <a:gd name="T43" fmla="*/ 0 h 146"/>
                    <a:gd name="T44" fmla="*/ 0 w 82"/>
                    <a:gd name="T45" fmla="*/ 0 h 146"/>
                    <a:gd name="T46" fmla="*/ 0 w 82"/>
                    <a:gd name="T47" fmla="*/ 0 h 146"/>
                    <a:gd name="T48" fmla="*/ 0 w 82"/>
                    <a:gd name="T49" fmla="*/ 0 h 146"/>
                    <a:gd name="T50" fmla="*/ 0 w 82"/>
                    <a:gd name="T51" fmla="*/ 0 h 146"/>
                    <a:gd name="T52" fmla="*/ 0 w 82"/>
                    <a:gd name="T53" fmla="*/ 0 h 146"/>
                    <a:gd name="T54" fmla="*/ 0 w 82"/>
                    <a:gd name="T55" fmla="*/ 0 h 146"/>
                    <a:gd name="T56" fmla="*/ 0 w 82"/>
                    <a:gd name="T57" fmla="*/ 0 h 146"/>
                    <a:gd name="T58" fmla="*/ 0 w 82"/>
                    <a:gd name="T59" fmla="*/ 0 h 146"/>
                    <a:gd name="T60" fmla="*/ 0 w 82"/>
                    <a:gd name="T61" fmla="*/ 0 h 146"/>
                    <a:gd name="T62" fmla="*/ 0 w 82"/>
                    <a:gd name="T63" fmla="*/ 0 h 146"/>
                    <a:gd name="T64" fmla="*/ 0 w 82"/>
                    <a:gd name="T65" fmla="*/ 0 h 14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82" h="146">
                      <a:moveTo>
                        <a:pt x="41" y="146"/>
                      </a:moveTo>
                      <a:lnTo>
                        <a:pt x="49" y="145"/>
                      </a:lnTo>
                      <a:lnTo>
                        <a:pt x="57" y="140"/>
                      </a:lnTo>
                      <a:lnTo>
                        <a:pt x="64" y="133"/>
                      </a:lnTo>
                      <a:lnTo>
                        <a:pt x="70" y="125"/>
                      </a:lnTo>
                      <a:lnTo>
                        <a:pt x="75" y="113"/>
                      </a:lnTo>
                      <a:lnTo>
                        <a:pt x="79" y="101"/>
                      </a:lnTo>
                      <a:lnTo>
                        <a:pt x="81" y="87"/>
                      </a:lnTo>
                      <a:lnTo>
                        <a:pt x="82" y="72"/>
                      </a:lnTo>
                      <a:lnTo>
                        <a:pt x="81" y="57"/>
                      </a:lnTo>
                      <a:lnTo>
                        <a:pt x="79" y="44"/>
                      </a:lnTo>
                      <a:lnTo>
                        <a:pt x="75" y="31"/>
                      </a:lnTo>
                      <a:lnTo>
                        <a:pt x="70" y="21"/>
                      </a:lnTo>
                      <a:lnTo>
                        <a:pt x="64" y="12"/>
                      </a:lnTo>
                      <a:lnTo>
                        <a:pt x="57" y="5"/>
                      </a:lnTo>
                      <a:lnTo>
                        <a:pt x="49" y="1"/>
                      </a:lnTo>
                      <a:lnTo>
                        <a:pt x="41" y="0"/>
                      </a:lnTo>
                      <a:lnTo>
                        <a:pt x="33" y="1"/>
                      </a:lnTo>
                      <a:lnTo>
                        <a:pt x="25" y="5"/>
                      </a:lnTo>
                      <a:lnTo>
                        <a:pt x="18" y="12"/>
                      </a:lnTo>
                      <a:lnTo>
                        <a:pt x="12" y="21"/>
                      </a:lnTo>
                      <a:lnTo>
                        <a:pt x="7" y="31"/>
                      </a:lnTo>
                      <a:lnTo>
                        <a:pt x="3" y="44"/>
                      </a:lnTo>
                      <a:lnTo>
                        <a:pt x="1" y="57"/>
                      </a:lnTo>
                      <a:lnTo>
                        <a:pt x="0" y="72"/>
                      </a:lnTo>
                      <a:lnTo>
                        <a:pt x="1" y="87"/>
                      </a:lnTo>
                      <a:lnTo>
                        <a:pt x="3" y="101"/>
                      </a:lnTo>
                      <a:lnTo>
                        <a:pt x="7" y="113"/>
                      </a:lnTo>
                      <a:lnTo>
                        <a:pt x="12" y="125"/>
                      </a:lnTo>
                      <a:lnTo>
                        <a:pt x="18" y="133"/>
                      </a:lnTo>
                      <a:lnTo>
                        <a:pt x="25" y="140"/>
                      </a:lnTo>
                      <a:lnTo>
                        <a:pt x="33" y="145"/>
                      </a:lnTo>
                      <a:lnTo>
                        <a:pt x="41" y="1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3" name="Freeform 14">
                  <a:extLst>
                    <a:ext uri="{FF2B5EF4-FFF2-40B4-BE49-F238E27FC236}">
                      <a16:creationId xmlns:a16="http://schemas.microsoft.com/office/drawing/2014/main" id="{7147D492-943C-2242-A61A-2A65061F86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6" y="2684"/>
                  <a:ext cx="58" cy="28"/>
                </a:xfrm>
                <a:custGeom>
                  <a:avLst/>
                  <a:gdLst>
                    <a:gd name="T0" fmla="*/ 0 w 286"/>
                    <a:gd name="T1" fmla="*/ 0 h 194"/>
                    <a:gd name="T2" fmla="*/ 0 w 286"/>
                    <a:gd name="T3" fmla="*/ 0 h 194"/>
                    <a:gd name="T4" fmla="*/ 0 w 286"/>
                    <a:gd name="T5" fmla="*/ 0 h 194"/>
                    <a:gd name="T6" fmla="*/ 0 w 286"/>
                    <a:gd name="T7" fmla="*/ 0 h 194"/>
                    <a:gd name="T8" fmla="*/ 0 w 286"/>
                    <a:gd name="T9" fmla="*/ 0 h 194"/>
                    <a:gd name="T10" fmla="*/ 0 w 286"/>
                    <a:gd name="T11" fmla="*/ 0 h 194"/>
                    <a:gd name="T12" fmla="*/ 0 w 286"/>
                    <a:gd name="T13" fmla="*/ 0 h 194"/>
                    <a:gd name="T14" fmla="*/ 1 w 286"/>
                    <a:gd name="T15" fmla="*/ 0 h 194"/>
                    <a:gd name="T16" fmla="*/ 1 w 286"/>
                    <a:gd name="T17" fmla="*/ 0 h 194"/>
                    <a:gd name="T18" fmla="*/ 1 w 286"/>
                    <a:gd name="T19" fmla="*/ 0 h 194"/>
                    <a:gd name="T20" fmla="*/ 1 w 286"/>
                    <a:gd name="T21" fmla="*/ 0 h 194"/>
                    <a:gd name="T22" fmla="*/ 1 w 286"/>
                    <a:gd name="T23" fmla="*/ 0 h 194"/>
                    <a:gd name="T24" fmla="*/ 1 w 286"/>
                    <a:gd name="T25" fmla="*/ 0 h 194"/>
                    <a:gd name="T26" fmla="*/ 1 w 286"/>
                    <a:gd name="T27" fmla="*/ 0 h 194"/>
                    <a:gd name="T28" fmla="*/ 1 w 286"/>
                    <a:gd name="T29" fmla="*/ 0 h 194"/>
                    <a:gd name="T30" fmla="*/ 2 w 286"/>
                    <a:gd name="T31" fmla="*/ 0 h 194"/>
                    <a:gd name="T32" fmla="*/ 2 w 286"/>
                    <a:gd name="T33" fmla="*/ 0 h 194"/>
                    <a:gd name="T34" fmla="*/ 2 w 286"/>
                    <a:gd name="T35" fmla="*/ 0 h 194"/>
                    <a:gd name="T36" fmla="*/ 2 w 286"/>
                    <a:gd name="T37" fmla="*/ 0 h 194"/>
                    <a:gd name="T38" fmla="*/ 2 w 286"/>
                    <a:gd name="T39" fmla="*/ 0 h 194"/>
                    <a:gd name="T40" fmla="*/ 2 w 286"/>
                    <a:gd name="T41" fmla="*/ 1 h 194"/>
                    <a:gd name="T42" fmla="*/ 2 w 286"/>
                    <a:gd name="T43" fmla="*/ 1 h 194"/>
                    <a:gd name="T44" fmla="*/ 2 w 286"/>
                    <a:gd name="T45" fmla="*/ 1 h 194"/>
                    <a:gd name="T46" fmla="*/ 2 w 286"/>
                    <a:gd name="T47" fmla="*/ 1 h 194"/>
                    <a:gd name="T48" fmla="*/ 2 w 286"/>
                    <a:gd name="T49" fmla="*/ 1 h 194"/>
                    <a:gd name="T50" fmla="*/ 2 w 286"/>
                    <a:gd name="T51" fmla="*/ 1 h 194"/>
                    <a:gd name="T52" fmla="*/ 2 w 286"/>
                    <a:gd name="T53" fmla="*/ 1 h 194"/>
                    <a:gd name="T54" fmla="*/ 2 w 286"/>
                    <a:gd name="T55" fmla="*/ 1 h 194"/>
                    <a:gd name="T56" fmla="*/ 2 w 286"/>
                    <a:gd name="T57" fmla="*/ 1 h 194"/>
                    <a:gd name="T58" fmla="*/ 2 w 286"/>
                    <a:gd name="T59" fmla="*/ 0 h 194"/>
                    <a:gd name="T60" fmla="*/ 2 w 286"/>
                    <a:gd name="T61" fmla="*/ 0 h 194"/>
                    <a:gd name="T62" fmla="*/ 2 w 286"/>
                    <a:gd name="T63" fmla="*/ 0 h 194"/>
                    <a:gd name="T64" fmla="*/ 2 w 286"/>
                    <a:gd name="T65" fmla="*/ 0 h 194"/>
                    <a:gd name="T66" fmla="*/ 2 w 286"/>
                    <a:gd name="T67" fmla="*/ 0 h 194"/>
                    <a:gd name="T68" fmla="*/ 2 w 286"/>
                    <a:gd name="T69" fmla="*/ 0 h 194"/>
                    <a:gd name="T70" fmla="*/ 1 w 286"/>
                    <a:gd name="T71" fmla="*/ 0 h 194"/>
                    <a:gd name="T72" fmla="*/ 1 w 286"/>
                    <a:gd name="T73" fmla="*/ 0 h 194"/>
                    <a:gd name="T74" fmla="*/ 1 w 286"/>
                    <a:gd name="T75" fmla="*/ 0 h 194"/>
                    <a:gd name="T76" fmla="*/ 1 w 286"/>
                    <a:gd name="T77" fmla="*/ 0 h 194"/>
                    <a:gd name="T78" fmla="*/ 1 w 286"/>
                    <a:gd name="T79" fmla="*/ 0 h 194"/>
                    <a:gd name="T80" fmla="*/ 0 w 286"/>
                    <a:gd name="T81" fmla="*/ 0 h 194"/>
                    <a:gd name="T82" fmla="*/ 0 w 286"/>
                    <a:gd name="T83" fmla="*/ 0 h 194"/>
                    <a:gd name="T84" fmla="*/ 0 w 286"/>
                    <a:gd name="T85" fmla="*/ 0 h 194"/>
                    <a:gd name="T86" fmla="*/ 0 w 286"/>
                    <a:gd name="T87" fmla="*/ 0 h 194"/>
                    <a:gd name="T88" fmla="*/ 0 w 286"/>
                    <a:gd name="T89" fmla="*/ 0 h 194"/>
                    <a:gd name="T90" fmla="*/ 0 w 286"/>
                    <a:gd name="T91" fmla="*/ 0 h 194"/>
                    <a:gd name="T92" fmla="*/ 0 w 286"/>
                    <a:gd name="T93" fmla="*/ 0 h 194"/>
                    <a:gd name="T94" fmla="*/ 0 w 286"/>
                    <a:gd name="T95" fmla="*/ 0 h 194"/>
                    <a:gd name="T96" fmla="*/ 0 w 286"/>
                    <a:gd name="T97" fmla="*/ 0 h 194"/>
                    <a:gd name="T98" fmla="*/ 0 w 286"/>
                    <a:gd name="T99" fmla="*/ 0 h 194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286" h="194">
                      <a:moveTo>
                        <a:pt x="12" y="142"/>
                      </a:moveTo>
                      <a:lnTo>
                        <a:pt x="18" y="142"/>
                      </a:lnTo>
                      <a:lnTo>
                        <a:pt x="24" y="140"/>
                      </a:lnTo>
                      <a:lnTo>
                        <a:pt x="28" y="136"/>
                      </a:lnTo>
                      <a:lnTo>
                        <a:pt x="31" y="131"/>
                      </a:lnTo>
                      <a:lnTo>
                        <a:pt x="39" y="110"/>
                      </a:lnTo>
                      <a:lnTo>
                        <a:pt x="49" y="92"/>
                      </a:lnTo>
                      <a:lnTo>
                        <a:pt x="62" y="78"/>
                      </a:lnTo>
                      <a:lnTo>
                        <a:pt x="76" y="68"/>
                      </a:lnTo>
                      <a:lnTo>
                        <a:pt x="91" y="60"/>
                      </a:lnTo>
                      <a:lnTo>
                        <a:pt x="107" y="56"/>
                      </a:lnTo>
                      <a:lnTo>
                        <a:pt x="123" y="54"/>
                      </a:lnTo>
                      <a:lnTo>
                        <a:pt x="138" y="54"/>
                      </a:lnTo>
                      <a:lnTo>
                        <a:pt x="158" y="57"/>
                      </a:lnTo>
                      <a:lnTo>
                        <a:pt x="177" y="64"/>
                      </a:lnTo>
                      <a:lnTo>
                        <a:pt x="195" y="74"/>
                      </a:lnTo>
                      <a:lnTo>
                        <a:pt x="213" y="87"/>
                      </a:lnTo>
                      <a:lnTo>
                        <a:pt x="227" y="105"/>
                      </a:lnTo>
                      <a:lnTo>
                        <a:pt x="240" y="126"/>
                      </a:lnTo>
                      <a:lnTo>
                        <a:pt x="249" y="151"/>
                      </a:lnTo>
                      <a:lnTo>
                        <a:pt x="254" y="179"/>
                      </a:lnTo>
                      <a:lnTo>
                        <a:pt x="256" y="185"/>
                      </a:lnTo>
                      <a:lnTo>
                        <a:pt x="260" y="191"/>
                      </a:lnTo>
                      <a:lnTo>
                        <a:pt x="265" y="193"/>
                      </a:lnTo>
                      <a:lnTo>
                        <a:pt x="271" y="194"/>
                      </a:lnTo>
                      <a:lnTo>
                        <a:pt x="278" y="192"/>
                      </a:lnTo>
                      <a:lnTo>
                        <a:pt x="282" y="187"/>
                      </a:lnTo>
                      <a:lnTo>
                        <a:pt x="285" y="182"/>
                      </a:lnTo>
                      <a:lnTo>
                        <a:pt x="286" y="176"/>
                      </a:lnTo>
                      <a:lnTo>
                        <a:pt x="279" y="140"/>
                      </a:lnTo>
                      <a:lnTo>
                        <a:pt x="267" y="107"/>
                      </a:lnTo>
                      <a:lnTo>
                        <a:pt x="251" y="79"/>
                      </a:lnTo>
                      <a:lnTo>
                        <a:pt x="233" y="53"/>
                      </a:lnTo>
                      <a:lnTo>
                        <a:pt x="211" y="33"/>
                      </a:lnTo>
                      <a:lnTo>
                        <a:pt x="188" y="16"/>
                      </a:lnTo>
                      <a:lnTo>
                        <a:pt x="165" y="6"/>
                      </a:lnTo>
                      <a:lnTo>
                        <a:pt x="141" y="0"/>
                      </a:lnTo>
                      <a:lnTo>
                        <a:pt x="116" y="1"/>
                      </a:lnTo>
                      <a:lnTo>
                        <a:pt x="93" y="8"/>
                      </a:lnTo>
                      <a:lnTo>
                        <a:pt x="72" y="18"/>
                      </a:lnTo>
                      <a:lnTo>
                        <a:pt x="52" y="34"/>
                      </a:lnTo>
                      <a:lnTo>
                        <a:pt x="35" y="53"/>
                      </a:lnTo>
                      <a:lnTo>
                        <a:pt x="21" y="74"/>
                      </a:lnTo>
                      <a:lnTo>
                        <a:pt x="9" y="97"/>
                      </a:lnTo>
                      <a:lnTo>
                        <a:pt x="0" y="122"/>
                      </a:lnTo>
                      <a:lnTo>
                        <a:pt x="0" y="128"/>
                      </a:lnTo>
                      <a:lnTo>
                        <a:pt x="2" y="134"/>
                      </a:lnTo>
                      <a:lnTo>
                        <a:pt x="7" y="139"/>
                      </a:lnTo>
                      <a:lnTo>
                        <a:pt x="12" y="14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4" name="Freeform 15">
                  <a:extLst>
                    <a:ext uri="{FF2B5EF4-FFF2-40B4-BE49-F238E27FC236}">
                      <a16:creationId xmlns:a16="http://schemas.microsoft.com/office/drawing/2014/main" id="{E106AEB9-2828-2449-BA0E-D2D3F74B51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5" y="2635"/>
                  <a:ext cx="59" cy="21"/>
                </a:xfrm>
                <a:custGeom>
                  <a:avLst/>
                  <a:gdLst>
                    <a:gd name="T0" fmla="*/ 0 w 296"/>
                    <a:gd name="T1" fmla="*/ 0 h 147"/>
                    <a:gd name="T2" fmla="*/ 0 w 296"/>
                    <a:gd name="T3" fmla="*/ 0 h 147"/>
                    <a:gd name="T4" fmla="*/ 0 w 296"/>
                    <a:gd name="T5" fmla="*/ 0 h 147"/>
                    <a:gd name="T6" fmla="*/ 0 w 296"/>
                    <a:gd name="T7" fmla="*/ 0 h 147"/>
                    <a:gd name="T8" fmla="*/ 0 w 296"/>
                    <a:gd name="T9" fmla="*/ 0 h 147"/>
                    <a:gd name="T10" fmla="*/ 0 w 296"/>
                    <a:gd name="T11" fmla="*/ 0 h 147"/>
                    <a:gd name="T12" fmla="*/ 0 w 296"/>
                    <a:gd name="T13" fmla="*/ 0 h 147"/>
                    <a:gd name="T14" fmla="*/ 0 w 296"/>
                    <a:gd name="T15" fmla="*/ 0 h 147"/>
                    <a:gd name="T16" fmla="*/ 1 w 296"/>
                    <a:gd name="T17" fmla="*/ 0 h 147"/>
                    <a:gd name="T18" fmla="*/ 1 w 296"/>
                    <a:gd name="T19" fmla="*/ 0 h 147"/>
                    <a:gd name="T20" fmla="*/ 1 w 296"/>
                    <a:gd name="T21" fmla="*/ 0 h 147"/>
                    <a:gd name="T22" fmla="*/ 1 w 296"/>
                    <a:gd name="T23" fmla="*/ 0 h 147"/>
                    <a:gd name="T24" fmla="*/ 1 w 296"/>
                    <a:gd name="T25" fmla="*/ 0 h 147"/>
                    <a:gd name="T26" fmla="*/ 1 w 296"/>
                    <a:gd name="T27" fmla="*/ 0 h 147"/>
                    <a:gd name="T28" fmla="*/ 1 w 296"/>
                    <a:gd name="T29" fmla="*/ 0 h 147"/>
                    <a:gd name="T30" fmla="*/ 1 w 296"/>
                    <a:gd name="T31" fmla="*/ 0 h 147"/>
                    <a:gd name="T32" fmla="*/ 2 w 296"/>
                    <a:gd name="T33" fmla="*/ 0 h 147"/>
                    <a:gd name="T34" fmla="*/ 2 w 296"/>
                    <a:gd name="T35" fmla="*/ 0 h 147"/>
                    <a:gd name="T36" fmla="*/ 2 w 296"/>
                    <a:gd name="T37" fmla="*/ 0 h 147"/>
                    <a:gd name="T38" fmla="*/ 2 w 296"/>
                    <a:gd name="T39" fmla="*/ 0 h 147"/>
                    <a:gd name="T40" fmla="*/ 2 w 296"/>
                    <a:gd name="T41" fmla="*/ 0 h 147"/>
                    <a:gd name="T42" fmla="*/ 2 w 296"/>
                    <a:gd name="T43" fmla="*/ 0 h 147"/>
                    <a:gd name="T44" fmla="*/ 2 w 296"/>
                    <a:gd name="T45" fmla="*/ 0 h 147"/>
                    <a:gd name="T46" fmla="*/ 2 w 296"/>
                    <a:gd name="T47" fmla="*/ 0 h 147"/>
                    <a:gd name="T48" fmla="*/ 2 w 296"/>
                    <a:gd name="T49" fmla="*/ 0 h 147"/>
                    <a:gd name="T50" fmla="*/ 2 w 296"/>
                    <a:gd name="T51" fmla="*/ 0 h 147"/>
                    <a:gd name="T52" fmla="*/ 2 w 296"/>
                    <a:gd name="T53" fmla="*/ 0 h 147"/>
                    <a:gd name="T54" fmla="*/ 2 w 296"/>
                    <a:gd name="T55" fmla="*/ 0 h 147"/>
                    <a:gd name="T56" fmla="*/ 2 w 296"/>
                    <a:gd name="T57" fmla="*/ 0 h 147"/>
                    <a:gd name="T58" fmla="*/ 2 w 296"/>
                    <a:gd name="T59" fmla="*/ 0 h 147"/>
                    <a:gd name="T60" fmla="*/ 2 w 296"/>
                    <a:gd name="T61" fmla="*/ 0 h 147"/>
                    <a:gd name="T62" fmla="*/ 2 w 296"/>
                    <a:gd name="T63" fmla="*/ 0 h 147"/>
                    <a:gd name="T64" fmla="*/ 2 w 296"/>
                    <a:gd name="T65" fmla="*/ 0 h 147"/>
                    <a:gd name="T66" fmla="*/ 2 w 296"/>
                    <a:gd name="T67" fmla="*/ 0 h 147"/>
                    <a:gd name="T68" fmla="*/ 2 w 296"/>
                    <a:gd name="T69" fmla="*/ 0 h 147"/>
                    <a:gd name="T70" fmla="*/ 2 w 296"/>
                    <a:gd name="T71" fmla="*/ 0 h 147"/>
                    <a:gd name="T72" fmla="*/ 2 w 296"/>
                    <a:gd name="T73" fmla="*/ 0 h 147"/>
                    <a:gd name="T74" fmla="*/ 2 w 296"/>
                    <a:gd name="T75" fmla="*/ 0 h 147"/>
                    <a:gd name="T76" fmla="*/ 2 w 296"/>
                    <a:gd name="T77" fmla="*/ 0 h 147"/>
                    <a:gd name="T78" fmla="*/ 1 w 296"/>
                    <a:gd name="T79" fmla="*/ 0 h 147"/>
                    <a:gd name="T80" fmla="*/ 1 w 296"/>
                    <a:gd name="T81" fmla="*/ 0 h 147"/>
                    <a:gd name="T82" fmla="*/ 1 w 296"/>
                    <a:gd name="T83" fmla="*/ 0 h 147"/>
                    <a:gd name="T84" fmla="*/ 1 w 296"/>
                    <a:gd name="T85" fmla="*/ 0 h 147"/>
                    <a:gd name="T86" fmla="*/ 1 w 296"/>
                    <a:gd name="T87" fmla="*/ 0 h 147"/>
                    <a:gd name="T88" fmla="*/ 1 w 296"/>
                    <a:gd name="T89" fmla="*/ 0 h 147"/>
                    <a:gd name="T90" fmla="*/ 1 w 296"/>
                    <a:gd name="T91" fmla="*/ 0 h 147"/>
                    <a:gd name="T92" fmla="*/ 1 w 296"/>
                    <a:gd name="T93" fmla="*/ 0 h 147"/>
                    <a:gd name="T94" fmla="*/ 0 w 296"/>
                    <a:gd name="T95" fmla="*/ 0 h 147"/>
                    <a:gd name="T96" fmla="*/ 0 w 296"/>
                    <a:gd name="T97" fmla="*/ 0 h 147"/>
                    <a:gd name="T98" fmla="*/ 0 w 296"/>
                    <a:gd name="T99" fmla="*/ 0 h 147"/>
                    <a:gd name="T100" fmla="*/ 0 w 296"/>
                    <a:gd name="T101" fmla="*/ 0 h 147"/>
                    <a:gd name="T102" fmla="*/ 0 w 296"/>
                    <a:gd name="T103" fmla="*/ 0 h 147"/>
                    <a:gd name="T104" fmla="*/ 0 w 296"/>
                    <a:gd name="T105" fmla="*/ 0 h 147"/>
                    <a:gd name="T106" fmla="*/ 0 w 296"/>
                    <a:gd name="T107" fmla="*/ 0 h 147"/>
                    <a:gd name="T108" fmla="*/ 0 w 296"/>
                    <a:gd name="T109" fmla="*/ 0 h 147"/>
                    <a:gd name="T110" fmla="*/ 0 w 296"/>
                    <a:gd name="T111" fmla="*/ 0 h 147"/>
                    <a:gd name="T112" fmla="*/ 0 w 296"/>
                    <a:gd name="T113" fmla="*/ 0 h 147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0" t="0" r="r" b="b"/>
                  <a:pathLst>
                    <a:path w="296" h="147">
                      <a:moveTo>
                        <a:pt x="18" y="130"/>
                      </a:moveTo>
                      <a:lnTo>
                        <a:pt x="26" y="129"/>
                      </a:lnTo>
                      <a:lnTo>
                        <a:pt x="32" y="125"/>
                      </a:lnTo>
                      <a:lnTo>
                        <a:pt x="37" y="119"/>
                      </a:lnTo>
                      <a:lnTo>
                        <a:pt x="39" y="111"/>
                      </a:lnTo>
                      <a:lnTo>
                        <a:pt x="42" y="95"/>
                      </a:lnTo>
                      <a:lnTo>
                        <a:pt x="47" y="82"/>
                      </a:lnTo>
                      <a:lnTo>
                        <a:pt x="55" y="70"/>
                      </a:lnTo>
                      <a:lnTo>
                        <a:pt x="65" y="61"/>
                      </a:lnTo>
                      <a:lnTo>
                        <a:pt x="77" y="53"/>
                      </a:lnTo>
                      <a:lnTo>
                        <a:pt x="89" y="47"/>
                      </a:lnTo>
                      <a:lnTo>
                        <a:pt x="102" y="43"/>
                      </a:lnTo>
                      <a:lnTo>
                        <a:pt x="116" y="41"/>
                      </a:lnTo>
                      <a:lnTo>
                        <a:pt x="137" y="40"/>
                      </a:lnTo>
                      <a:lnTo>
                        <a:pt x="159" y="43"/>
                      </a:lnTo>
                      <a:lnTo>
                        <a:pt x="180" y="49"/>
                      </a:lnTo>
                      <a:lnTo>
                        <a:pt x="200" y="59"/>
                      </a:lnTo>
                      <a:lnTo>
                        <a:pt x="219" y="71"/>
                      </a:lnTo>
                      <a:lnTo>
                        <a:pt x="236" y="88"/>
                      </a:lnTo>
                      <a:lnTo>
                        <a:pt x="249" y="108"/>
                      </a:lnTo>
                      <a:lnTo>
                        <a:pt x="258" y="132"/>
                      </a:lnTo>
                      <a:lnTo>
                        <a:pt x="261" y="139"/>
                      </a:lnTo>
                      <a:lnTo>
                        <a:pt x="267" y="144"/>
                      </a:lnTo>
                      <a:lnTo>
                        <a:pt x="274" y="147"/>
                      </a:lnTo>
                      <a:lnTo>
                        <a:pt x="282" y="146"/>
                      </a:lnTo>
                      <a:lnTo>
                        <a:pt x="289" y="142"/>
                      </a:lnTo>
                      <a:lnTo>
                        <a:pt x="293" y="136"/>
                      </a:lnTo>
                      <a:lnTo>
                        <a:pt x="296" y="129"/>
                      </a:lnTo>
                      <a:lnTo>
                        <a:pt x="295" y="121"/>
                      </a:lnTo>
                      <a:lnTo>
                        <a:pt x="290" y="105"/>
                      </a:lnTo>
                      <a:lnTo>
                        <a:pt x="283" y="89"/>
                      </a:lnTo>
                      <a:lnTo>
                        <a:pt x="275" y="75"/>
                      </a:lnTo>
                      <a:lnTo>
                        <a:pt x="266" y="63"/>
                      </a:lnTo>
                      <a:lnTo>
                        <a:pt x="256" y="51"/>
                      </a:lnTo>
                      <a:lnTo>
                        <a:pt x="245" y="41"/>
                      </a:lnTo>
                      <a:lnTo>
                        <a:pt x="234" y="32"/>
                      </a:lnTo>
                      <a:lnTo>
                        <a:pt x="220" y="24"/>
                      </a:lnTo>
                      <a:lnTo>
                        <a:pt x="207" y="18"/>
                      </a:lnTo>
                      <a:lnTo>
                        <a:pt x="194" y="11"/>
                      </a:lnTo>
                      <a:lnTo>
                        <a:pt x="181" y="7"/>
                      </a:lnTo>
                      <a:lnTo>
                        <a:pt x="167" y="3"/>
                      </a:lnTo>
                      <a:lnTo>
                        <a:pt x="153" y="1"/>
                      </a:lnTo>
                      <a:lnTo>
                        <a:pt x="139" y="0"/>
                      </a:lnTo>
                      <a:lnTo>
                        <a:pt x="125" y="0"/>
                      </a:lnTo>
                      <a:lnTo>
                        <a:pt x="112" y="1"/>
                      </a:lnTo>
                      <a:lnTo>
                        <a:pt x="89" y="5"/>
                      </a:lnTo>
                      <a:lnTo>
                        <a:pt x="68" y="12"/>
                      </a:lnTo>
                      <a:lnTo>
                        <a:pt x="49" y="23"/>
                      </a:lnTo>
                      <a:lnTo>
                        <a:pt x="34" y="35"/>
                      </a:lnTo>
                      <a:lnTo>
                        <a:pt x="20" y="51"/>
                      </a:lnTo>
                      <a:lnTo>
                        <a:pt x="10" y="68"/>
                      </a:lnTo>
                      <a:lnTo>
                        <a:pt x="3" y="88"/>
                      </a:lnTo>
                      <a:lnTo>
                        <a:pt x="0" y="109"/>
                      </a:lnTo>
                      <a:lnTo>
                        <a:pt x="1" y="116"/>
                      </a:lnTo>
                      <a:lnTo>
                        <a:pt x="5" y="124"/>
                      </a:lnTo>
                      <a:lnTo>
                        <a:pt x="11" y="128"/>
                      </a:lnTo>
                      <a:lnTo>
                        <a:pt x="18" y="1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5" name="Freeform 16">
                  <a:extLst>
                    <a:ext uri="{FF2B5EF4-FFF2-40B4-BE49-F238E27FC236}">
                      <a16:creationId xmlns:a16="http://schemas.microsoft.com/office/drawing/2014/main" id="{F5E8CE33-B2A6-6341-9BBB-CB3D4A27AE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6" y="2637"/>
                  <a:ext cx="59" cy="22"/>
                </a:xfrm>
                <a:custGeom>
                  <a:avLst/>
                  <a:gdLst>
                    <a:gd name="T0" fmla="*/ 0 w 295"/>
                    <a:gd name="T1" fmla="*/ 0 h 153"/>
                    <a:gd name="T2" fmla="*/ 0 w 295"/>
                    <a:gd name="T3" fmla="*/ 0 h 153"/>
                    <a:gd name="T4" fmla="*/ 0 w 295"/>
                    <a:gd name="T5" fmla="*/ 0 h 153"/>
                    <a:gd name="T6" fmla="*/ 0 w 295"/>
                    <a:gd name="T7" fmla="*/ 0 h 153"/>
                    <a:gd name="T8" fmla="*/ 0 w 295"/>
                    <a:gd name="T9" fmla="*/ 0 h 153"/>
                    <a:gd name="T10" fmla="*/ 0 w 295"/>
                    <a:gd name="T11" fmla="*/ 0 h 153"/>
                    <a:gd name="T12" fmla="*/ 0 w 295"/>
                    <a:gd name="T13" fmla="*/ 0 h 153"/>
                    <a:gd name="T14" fmla="*/ 0 w 295"/>
                    <a:gd name="T15" fmla="*/ 0 h 153"/>
                    <a:gd name="T16" fmla="*/ 1 w 295"/>
                    <a:gd name="T17" fmla="*/ 0 h 153"/>
                    <a:gd name="T18" fmla="*/ 1 w 295"/>
                    <a:gd name="T19" fmla="*/ 0 h 153"/>
                    <a:gd name="T20" fmla="*/ 1 w 295"/>
                    <a:gd name="T21" fmla="*/ 0 h 153"/>
                    <a:gd name="T22" fmla="*/ 1 w 295"/>
                    <a:gd name="T23" fmla="*/ 0 h 153"/>
                    <a:gd name="T24" fmla="*/ 1 w 295"/>
                    <a:gd name="T25" fmla="*/ 0 h 153"/>
                    <a:gd name="T26" fmla="*/ 1 w 295"/>
                    <a:gd name="T27" fmla="*/ 0 h 153"/>
                    <a:gd name="T28" fmla="*/ 2 w 295"/>
                    <a:gd name="T29" fmla="*/ 0 h 153"/>
                    <a:gd name="T30" fmla="*/ 2 w 295"/>
                    <a:gd name="T31" fmla="*/ 0 h 153"/>
                    <a:gd name="T32" fmla="*/ 2 w 295"/>
                    <a:gd name="T33" fmla="*/ 0 h 153"/>
                    <a:gd name="T34" fmla="*/ 2 w 295"/>
                    <a:gd name="T35" fmla="*/ 0 h 153"/>
                    <a:gd name="T36" fmla="*/ 2 w 295"/>
                    <a:gd name="T37" fmla="*/ 0 h 153"/>
                    <a:gd name="T38" fmla="*/ 2 w 295"/>
                    <a:gd name="T39" fmla="*/ 0 h 153"/>
                    <a:gd name="T40" fmla="*/ 2 w 295"/>
                    <a:gd name="T41" fmla="*/ 0 h 153"/>
                    <a:gd name="T42" fmla="*/ 2 w 295"/>
                    <a:gd name="T43" fmla="*/ 0 h 153"/>
                    <a:gd name="T44" fmla="*/ 2 w 295"/>
                    <a:gd name="T45" fmla="*/ 0 h 153"/>
                    <a:gd name="T46" fmla="*/ 2 w 295"/>
                    <a:gd name="T47" fmla="*/ 0 h 153"/>
                    <a:gd name="T48" fmla="*/ 2 w 295"/>
                    <a:gd name="T49" fmla="*/ 0 h 153"/>
                    <a:gd name="T50" fmla="*/ 2 w 295"/>
                    <a:gd name="T51" fmla="*/ 0 h 153"/>
                    <a:gd name="T52" fmla="*/ 2 w 295"/>
                    <a:gd name="T53" fmla="*/ 0 h 153"/>
                    <a:gd name="T54" fmla="*/ 2 w 295"/>
                    <a:gd name="T55" fmla="*/ 0 h 153"/>
                    <a:gd name="T56" fmla="*/ 2 w 295"/>
                    <a:gd name="T57" fmla="*/ 0 h 153"/>
                    <a:gd name="T58" fmla="*/ 2 w 295"/>
                    <a:gd name="T59" fmla="*/ 0 h 153"/>
                    <a:gd name="T60" fmla="*/ 2 w 295"/>
                    <a:gd name="T61" fmla="*/ 0 h 153"/>
                    <a:gd name="T62" fmla="*/ 2 w 295"/>
                    <a:gd name="T63" fmla="*/ 0 h 153"/>
                    <a:gd name="T64" fmla="*/ 2 w 295"/>
                    <a:gd name="T65" fmla="*/ 0 h 153"/>
                    <a:gd name="T66" fmla="*/ 2 w 295"/>
                    <a:gd name="T67" fmla="*/ 0 h 153"/>
                    <a:gd name="T68" fmla="*/ 2 w 295"/>
                    <a:gd name="T69" fmla="*/ 0 h 153"/>
                    <a:gd name="T70" fmla="*/ 2 w 295"/>
                    <a:gd name="T71" fmla="*/ 0 h 153"/>
                    <a:gd name="T72" fmla="*/ 2 w 295"/>
                    <a:gd name="T73" fmla="*/ 0 h 153"/>
                    <a:gd name="T74" fmla="*/ 1 w 295"/>
                    <a:gd name="T75" fmla="*/ 0 h 153"/>
                    <a:gd name="T76" fmla="*/ 1 w 295"/>
                    <a:gd name="T77" fmla="*/ 0 h 153"/>
                    <a:gd name="T78" fmla="*/ 1 w 295"/>
                    <a:gd name="T79" fmla="*/ 0 h 153"/>
                    <a:gd name="T80" fmla="*/ 1 w 295"/>
                    <a:gd name="T81" fmla="*/ 0 h 153"/>
                    <a:gd name="T82" fmla="*/ 1 w 295"/>
                    <a:gd name="T83" fmla="*/ 0 h 153"/>
                    <a:gd name="T84" fmla="*/ 1 w 295"/>
                    <a:gd name="T85" fmla="*/ 0 h 153"/>
                    <a:gd name="T86" fmla="*/ 1 w 295"/>
                    <a:gd name="T87" fmla="*/ 0 h 153"/>
                    <a:gd name="T88" fmla="*/ 1 w 295"/>
                    <a:gd name="T89" fmla="*/ 0 h 153"/>
                    <a:gd name="T90" fmla="*/ 1 w 295"/>
                    <a:gd name="T91" fmla="*/ 0 h 153"/>
                    <a:gd name="T92" fmla="*/ 1 w 295"/>
                    <a:gd name="T93" fmla="*/ 0 h 153"/>
                    <a:gd name="T94" fmla="*/ 0 w 295"/>
                    <a:gd name="T95" fmla="*/ 0 h 153"/>
                    <a:gd name="T96" fmla="*/ 0 w 295"/>
                    <a:gd name="T97" fmla="*/ 0 h 153"/>
                    <a:gd name="T98" fmla="*/ 0 w 295"/>
                    <a:gd name="T99" fmla="*/ 0 h 153"/>
                    <a:gd name="T100" fmla="*/ 0 w 295"/>
                    <a:gd name="T101" fmla="*/ 0 h 153"/>
                    <a:gd name="T102" fmla="*/ 0 w 295"/>
                    <a:gd name="T103" fmla="*/ 0 h 153"/>
                    <a:gd name="T104" fmla="*/ 0 w 295"/>
                    <a:gd name="T105" fmla="*/ 0 h 153"/>
                    <a:gd name="T106" fmla="*/ 0 w 295"/>
                    <a:gd name="T107" fmla="*/ 0 h 153"/>
                    <a:gd name="T108" fmla="*/ 0 w 295"/>
                    <a:gd name="T109" fmla="*/ 0 h 153"/>
                    <a:gd name="T110" fmla="*/ 0 w 295"/>
                    <a:gd name="T111" fmla="*/ 0 h 153"/>
                    <a:gd name="T112" fmla="*/ 0 w 295"/>
                    <a:gd name="T113" fmla="*/ 0 h 153"/>
                    <a:gd name="T114" fmla="*/ 0 w 295"/>
                    <a:gd name="T115" fmla="*/ 0 h 153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0" t="0" r="r" b="b"/>
                  <a:pathLst>
                    <a:path w="295" h="153">
                      <a:moveTo>
                        <a:pt x="12" y="135"/>
                      </a:moveTo>
                      <a:lnTo>
                        <a:pt x="20" y="137"/>
                      </a:lnTo>
                      <a:lnTo>
                        <a:pt x="27" y="135"/>
                      </a:lnTo>
                      <a:lnTo>
                        <a:pt x="33" y="131"/>
                      </a:lnTo>
                      <a:lnTo>
                        <a:pt x="38" y="124"/>
                      </a:lnTo>
                      <a:lnTo>
                        <a:pt x="48" y="105"/>
                      </a:lnTo>
                      <a:lnTo>
                        <a:pt x="61" y="88"/>
                      </a:lnTo>
                      <a:lnTo>
                        <a:pt x="77" y="73"/>
                      </a:lnTo>
                      <a:lnTo>
                        <a:pt x="96" y="60"/>
                      </a:lnTo>
                      <a:lnTo>
                        <a:pt x="116" y="51"/>
                      </a:lnTo>
                      <a:lnTo>
                        <a:pt x="138" y="45"/>
                      </a:lnTo>
                      <a:lnTo>
                        <a:pt x="159" y="41"/>
                      </a:lnTo>
                      <a:lnTo>
                        <a:pt x="181" y="42"/>
                      </a:lnTo>
                      <a:lnTo>
                        <a:pt x="197" y="46"/>
                      </a:lnTo>
                      <a:lnTo>
                        <a:pt x="211" y="52"/>
                      </a:lnTo>
                      <a:lnTo>
                        <a:pt x="223" y="60"/>
                      </a:lnTo>
                      <a:lnTo>
                        <a:pt x="234" y="71"/>
                      </a:lnTo>
                      <a:lnTo>
                        <a:pt x="242" y="84"/>
                      </a:lnTo>
                      <a:lnTo>
                        <a:pt x="249" y="99"/>
                      </a:lnTo>
                      <a:lnTo>
                        <a:pt x="254" y="116"/>
                      </a:lnTo>
                      <a:lnTo>
                        <a:pt x="257" y="135"/>
                      </a:lnTo>
                      <a:lnTo>
                        <a:pt x="259" y="142"/>
                      </a:lnTo>
                      <a:lnTo>
                        <a:pt x="264" y="149"/>
                      </a:lnTo>
                      <a:lnTo>
                        <a:pt x="270" y="152"/>
                      </a:lnTo>
                      <a:lnTo>
                        <a:pt x="278" y="153"/>
                      </a:lnTo>
                      <a:lnTo>
                        <a:pt x="285" y="151"/>
                      </a:lnTo>
                      <a:lnTo>
                        <a:pt x="291" y="145"/>
                      </a:lnTo>
                      <a:lnTo>
                        <a:pt x="294" y="138"/>
                      </a:lnTo>
                      <a:lnTo>
                        <a:pt x="295" y="131"/>
                      </a:lnTo>
                      <a:lnTo>
                        <a:pt x="291" y="105"/>
                      </a:lnTo>
                      <a:lnTo>
                        <a:pt x="284" y="82"/>
                      </a:lnTo>
                      <a:lnTo>
                        <a:pt x="274" y="61"/>
                      </a:lnTo>
                      <a:lnTo>
                        <a:pt x="261" y="43"/>
                      </a:lnTo>
                      <a:lnTo>
                        <a:pt x="246" y="29"/>
                      </a:lnTo>
                      <a:lnTo>
                        <a:pt x="228" y="16"/>
                      </a:lnTo>
                      <a:lnTo>
                        <a:pt x="208" y="8"/>
                      </a:lnTo>
                      <a:lnTo>
                        <a:pt x="186" y="2"/>
                      </a:lnTo>
                      <a:lnTo>
                        <a:pt x="172" y="1"/>
                      </a:lnTo>
                      <a:lnTo>
                        <a:pt x="158" y="0"/>
                      </a:lnTo>
                      <a:lnTo>
                        <a:pt x="144" y="1"/>
                      </a:lnTo>
                      <a:lnTo>
                        <a:pt x="130" y="5"/>
                      </a:lnTo>
                      <a:lnTo>
                        <a:pt x="116" y="8"/>
                      </a:lnTo>
                      <a:lnTo>
                        <a:pt x="103" y="12"/>
                      </a:lnTo>
                      <a:lnTo>
                        <a:pt x="89" y="18"/>
                      </a:lnTo>
                      <a:lnTo>
                        <a:pt x="77" y="25"/>
                      </a:lnTo>
                      <a:lnTo>
                        <a:pt x="65" y="33"/>
                      </a:lnTo>
                      <a:lnTo>
                        <a:pt x="53" y="41"/>
                      </a:lnTo>
                      <a:lnTo>
                        <a:pt x="42" y="51"/>
                      </a:lnTo>
                      <a:lnTo>
                        <a:pt x="31" y="60"/>
                      </a:lnTo>
                      <a:lnTo>
                        <a:pt x="22" y="72"/>
                      </a:lnTo>
                      <a:lnTo>
                        <a:pt x="14" y="83"/>
                      </a:lnTo>
                      <a:lnTo>
                        <a:pt x="7" y="96"/>
                      </a:lnTo>
                      <a:lnTo>
                        <a:pt x="1" y="109"/>
                      </a:lnTo>
                      <a:lnTo>
                        <a:pt x="0" y="117"/>
                      </a:lnTo>
                      <a:lnTo>
                        <a:pt x="1" y="124"/>
                      </a:lnTo>
                      <a:lnTo>
                        <a:pt x="6" y="131"/>
                      </a:lnTo>
                      <a:lnTo>
                        <a:pt x="12" y="13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6" name="Freeform 17">
                  <a:extLst>
                    <a:ext uri="{FF2B5EF4-FFF2-40B4-BE49-F238E27FC236}">
                      <a16:creationId xmlns:a16="http://schemas.microsoft.com/office/drawing/2014/main" id="{AB727650-7F9C-2840-9734-34E09ABEB1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9" y="2684"/>
                  <a:ext cx="56" cy="30"/>
                </a:xfrm>
                <a:custGeom>
                  <a:avLst/>
                  <a:gdLst>
                    <a:gd name="T0" fmla="*/ 0 w 280"/>
                    <a:gd name="T1" fmla="*/ 1 h 206"/>
                    <a:gd name="T2" fmla="*/ 0 w 280"/>
                    <a:gd name="T3" fmla="*/ 1 h 206"/>
                    <a:gd name="T4" fmla="*/ 0 w 280"/>
                    <a:gd name="T5" fmla="*/ 1 h 206"/>
                    <a:gd name="T6" fmla="*/ 0 w 280"/>
                    <a:gd name="T7" fmla="*/ 1 h 206"/>
                    <a:gd name="T8" fmla="*/ 0 w 280"/>
                    <a:gd name="T9" fmla="*/ 1 h 206"/>
                    <a:gd name="T10" fmla="*/ 0 w 280"/>
                    <a:gd name="T11" fmla="*/ 0 h 206"/>
                    <a:gd name="T12" fmla="*/ 0 w 280"/>
                    <a:gd name="T13" fmla="*/ 0 h 206"/>
                    <a:gd name="T14" fmla="*/ 0 w 280"/>
                    <a:gd name="T15" fmla="*/ 0 h 206"/>
                    <a:gd name="T16" fmla="*/ 1 w 280"/>
                    <a:gd name="T17" fmla="*/ 0 h 206"/>
                    <a:gd name="T18" fmla="*/ 1 w 280"/>
                    <a:gd name="T19" fmla="*/ 0 h 206"/>
                    <a:gd name="T20" fmla="*/ 1 w 280"/>
                    <a:gd name="T21" fmla="*/ 0 h 206"/>
                    <a:gd name="T22" fmla="*/ 1 w 280"/>
                    <a:gd name="T23" fmla="*/ 0 h 206"/>
                    <a:gd name="T24" fmla="*/ 1 w 280"/>
                    <a:gd name="T25" fmla="*/ 0 h 206"/>
                    <a:gd name="T26" fmla="*/ 1 w 280"/>
                    <a:gd name="T27" fmla="*/ 0 h 206"/>
                    <a:gd name="T28" fmla="*/ 1 w 280"/>
                    <a:gd name="T29" fmla="*/ 0 h 206"/>
                    <a:gd name="T30" fmla="*/ 2 w 280"/>
                    <a:gd name="T31" fmla="*/ 0 h 206"/>
                    <a:gd name="T32" fmla="*/ 2 w 280"/>
                    <a:gd name="T33" fmla="*/ 0 h 206"/>
                    <a:gd name="T34" fmla="*/ 2 w 280"/>
                    <a:gd name="T35" fmla="*/ 0 h 206"/>
                    <a:gd name="T36" fmla="*/ 2 w 280"/>
                    <a:gd name="T37" fmla="*/ 0 h 206"/>
                    <a:gd name="T38" fmla="*/ 2 w 280"/>
                    <a:gd name="T39" fmla="*/ 0 h 206"/>
                    <a:gd name="T40" fmla="*/ 2 w 280"/>
                    <a:gd name="T41" fmla="*/ 0 h 206"/>
                    <a:gd name="T42" fmla="*/ 2 w 280"/>
                    <a:gd name="T43" fmla="*/ 0 h 206"/>
                    <a:gd name="T44" fmla="*/ 2 w 280"/>
                    <a:gd name="T45" fmla="*/ 0 h 206"/>
                    <a:gd name="T46" fmla="*/ 2 w 280"/>
                    <a:gd name="T47" fmla="*/ 0 h 206"/>
                    <a:gd name="T48" fmla="*/ 2 w 280"/>
                    <a:gd name="T49" fmla="*/ 0 h 206"/>
                    <a:gd name="T50" fmla="*/ 2 w 280"/>
                    <a:gd name="T51" fmla="*/ 0 h 206"/>
                    <a:gd name="T52" fmla="*/ 2 w 280"/>
                    <a:gd name="T53" fmla="*/ 0 h 206"/>
                    <a:gd name="T54" fmla="*/ 2 w 280"/>
                    <a:gd name="T55" fmla="*/ 0 h 206"/>
                    <a:gd name="T56" fmla="*/ 2 w 280"/>
                    <a:gd name="T57" fmla="*/ 0 h 206"/>
                    <a:gd name="T58" fmla="*/ 2 w 280"/>
                    <a:gd name="T59" fmla="*/ 0 h 206"/>
                    <a:gd name="T60" fmla="*/ 2 w 280"/>
                    <a:gd name="T61" fmla="*/ 0 h 206"/>
                    <a:gd name="T62" fmla="*/ 2 w 280"/>
                    <a:gd name="T63" fmla="*/ 0 h 206"/>
                    <a:gd name="T64" fmla="*/ 2 w 280"/>
                    <a:gd name="T65" fmla="*/ 0 h 206"/>
                    <a:gd name="T66" fmla="*/ 2 w 280"/>
                    <a:gd name="T67" fmla="*/ 0 h 206"/>
                    <a:gd name="T68" fmla="*/ 2 w 280"/>
                    <a:gd name="T69" fmla="*/ 0 h 206"/>
                    <a:gd name="T70" fmla="*/ 1 w 280"/>
                    <a:gd name="T71" fmla="*/ 0 h 206"/>
                    <a:gd name="T72" fmla="*/ 1 w 280"/>
                    <a:gd name="T73" fmla="*/ 0 h 206"/>
                    <a:gd name="T74" fmla="*/ 1 w 280"/>
                    <a:gd name="T75" fmla="*/ 0 h 206"/>
                    <a:gd name="T76" fmla="*/ 1 w 280"/>
                    <a:gd name="T77" fmla="*/ 0 h 206"/>
                    <a:gd name="T78" fmla="*/ 1 w 280"/>
                    <a:gd name="T79" fmla="*/ 0 h 206"/>
                    <a:gd name="T80" fmla="*/ 0 w 280"/>
                    <a:gd name="T81" fmla="*/ 0 h 206"/>
                    <a:gd name="T82" fmla="*/ 0 w 280"/>
                    <a:gd name="T83" fmla="*/ 0 h 206"/>
                    <a:gd name="T84" fmla="*/ 0 w 280"/>
                    <a:gd name="T85" fmla="*/ 0 h 206"/>
                    <a:gd name="T86" fmla="*/ 0 w 280"/>
                    <a:gd name="T87" fmla="*/ 0 h 206"/>
                    <a:gd name="T88" fmla="*/ 0 w 280"/>
                    <a:gd name="T89" fmla="*/ 1 h 206"/>
                    <a:gd name="T90" fmla="*/ 0 w 280"/>
                    <a:gd name="T91" fmla="*/ 1 h 206"/>
                    <a:gd name="T92" fmla="*/ 0 w 280"/>
                    <a:gd name="T93" fmla="*/ 1 h 206"/>
                    <a:gd name="T94" fmla="*/ 0 w 280"/>
                    <a:gd name="T95" fmla="*/ 1 h 206"/>
                    <a:gd name="T96" fmla="*/ 0 w 280"/>
                    <a:gd name="T97" fmla="*/ 1 h 20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0" t="0" r="r" b="b"/>
                  <a:pathLst>
                    <a:path w="280" h="206">
                      <a:moveTo>
                        <a:pt x="15" y="206"/>
                      </a:moveTo>
                      <a:lnTo>
                        <a:pt x="21" y="205"/>
                      </a:lnTo>
                      <a:lnTo>
                        <a:pt x="26" y="201"/>
                      </a:lnTo>
                      <a:lnTo>
                        <a:pt x="30" y="196"/>
                      </a:lnTo>
                      <a:lnTo>
                        <a:pt x="31" y="190"/>
                      </a:lnTo>
                      <a:lnTo>
                        <a:pt x="34" y="160"/>
                      </a:lnTo>
                      <a:lnTo>
                        <a:pt x="42" y="135"/>
                      </a:lnTo>
                      <a:lnTo>
                        <a:pt x="54" y="112"/>
                      </a:lnTo>
                      <a:lnTo>
                        <a:pt x="70" y="93"/>
                      </a:lnTo>
                      <a:lnTo>
                        <a:pt x="89" y="77"/>
                      </a:lnTo>
                      <a:lnTo>
                        <a:pt x="110" y="66"/>
                      </a:lnTo>
                      <a:lnTo>
                        <a:pt x="132" y="57"/>
                      </a:lnTo>
                      <a:lnTo>
                        <a:pt x="155" y="54"/>
                      </a:lnTo>
                      <a:lnTo>
                        <a:pt x="171" y="54"/>
                      </a:lnTo>
                      <a:lnTo>
                        <a:pt x="187" y="57"/>
                      </a:lnTo>
                      <a:lnTo>
                        <a:pt x="202" y="62"/>
                      </a:lnTo>
                      <a:lnTo>
                        <a:pt x="216" y="71"/>
                      </a:lnTo>
                      <a:lnTo>
                        <a:pt x="228" y="82"/>
                      </a:lnTo>
                      <a:lnTo>
                        <a:pt x="238" y="98"/>
                      </a:lnTo>
                      <a:lnTo>
                        <a:pt x="246" y="117"/>
                      </a:lnTo>
                      <a:lnTo>
                        <a:pt x="250" y="140"/>
                      </a:lnTo>
                      <a:lnTo>
                        <a:pt x="251" y="147"/>
                      </a:lnTo>
                      <a:lnTo>
                        <a:pt x="255" y="151"/>
                      </a:lnTo>
                      <a:lnTo>
                        <a:pt x="261" y="154"/>
                      </a:lnTo>
                      <a:lnTo>
                        <a:pt x="267" y="155"/>
                      </a:lnTo>
                      <a:lnTo>
                        <a:pt x="273" y="153"/>
                      </a:lnTo>
                      <a:lnTo>
                        <a:pt x="277" y="149"/>
                      </a:lnTo>
                      <a:lnTo>
                        <a:pt x="280" y="143"/>
                      </a:lnTo>
                      <a:lnTo>
                        <a:pt x="280" y="137"/>
                      </a:lnTo>
                      <a:lnTo>
                        <a:pt x="275" y="110"/>
                      </a:lnTo>
                      <a:lnTo>
                        <a:pt x="267" y="83"/>
                      </a:lnTo>
                      <a:lnTo>
                        <a:pt x="256" y="60"/>
                      </a:lnTo>
                      <a:lnTo>
                        <a:pt x="241" y="39"/>
                      </a:lnTo>
                      <a:lnTo>
                        <a:pt x="223" y="23"/>
                      </a:lnTo>
                      <a:lnTo>
                        <a:pt x="202" y="10"/>
                      </a:lnTo>
                      <a:lnTo>
                        <a:pt x="179" y="3"/>
                      </a:lnTo>
                      <a:lnTo>
                        <a:pt x="154" y="0"/>
                      </a:lnTo>
                      <a:lnTo>
                        <a:pt x="126" y="6"/>
                      </a:lnTo>
                      <a:lnTo>
                        <a:pt x="98" y="17"/>
                      </a:lnTo>
                      <a:lnTo>
                        <a:pt x="71" y="35"/>
                      </a:lnTo>
                      <a:lnTo>
                        <a:pt x="48" y="58"/>
                      </a:lnTo>
                      <a:lnTo>
                        <a:pt x="28" y="87"/>
                      </a:lnTo>
                      <a:lnTo>
                        <a:pt x="13" y="118"/>
                      </a:lnTo>
                      <a:lnTo>
                        <a:pt x="3" y="153"/>
                      </a:lnTo>
                      <a:lnTo>
                        <a:pt x="0" y="190"/>
                      </a:lnTo>
                      <a:lnTo>
                        <a:pt x="1" y="196"/>
                      </a:lnTo>
                      <a:lnTo>
                        <a:pt x="5" y="201"/>
                      </a:lnTo>
                      <a:lnTo>
                        <a:pt x="9" y="205"/>
                      </a:lnTo>
                      <a:lnTo>
                        <a:pt x="15" y="20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7" name="Freeform 18">
                  <a:extLst>
                    <a:ext uri="{FF2B5EF4-FFF2-40B4-BE49-F238E27FC236}">
                      <a16:creationId xmlns:a16="http://schemas.microsoft.com/office/drawing/2014/main" id="{3D7A4E45-4452-014B-AE6D-694193093B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4" y="2731"/>
                  <a:ext cx="33" cy="36"/>
                </a:xfrm>
                <a:custGeom>
                  <a:avLst/>
                  <a:gdLst>
                    <a:gd name="T0" fmla="*/ 1 w 169"/>
                    <a:gd name="T1" fmla="*/ 1 h 247"/>
                    <a:gd name="T2" fmla="*/ 1 w 169"/>
                    <a:gd name="T3" fmla="*/ 1 h 247"/>
                    <a:gd name="T4" fmla="*/ 1 w 169"/>
                    <a:gd name="T5" fmla="*/ 1 h 247"/>
                    <a:gd name="T6" fmla="*/ 1 w 169"/>
                    <a:gd name="T7" fmla="*/ 1 h 247"/>
                    <a:gd name="T8" fmla="*/ 1 w 169"/>
                    <a:gd name="T9" fmla="*/ 1 h 247"/>
                    <a:gd name="T10" fmla="*/ 1 w 169"/>
                    <a:gd name="T11" fmla="*/ 1 h 247"/>
                    <a:gd name="T12" fmla="*/ 1 w 169"/>
                    <a:gd name="T13" fmla="*/ 1 h 247"/>
                    <a:gd name="T14" fmla="*/ 1 w 169"/>
                    <a:gd name="T15" fmla="*/ 1 h 247"/>
                    <a:gd name="T16" fmla="*/ 1 w 169"/>
                    <a:gd name="T17" fmla="*/ 1 h 247"/>
                    <a:gd name="T18" fmla="*/ 0 w 169"/>
                    <a:gd name="T19" fmla="*/ 1 h 247"/>
                    <a:gd name="T20" fmla="*/ 0 w 169"/>
                    <a:gd name="T21" fmla="*/ 1 h 247"/>
                    <a:gd name="T22" fmla="*/ 0 w 169"/>
                    <a:gd name="T23" fmla="*/ 0 h 247"/>
                    <a:gd name="T24" fmla="*/ 0 w 169"/>
                    <a:gd name="T25" fmla="*/ 0 h 247"/>
                    <a:gd name="T26" fmla="*/ 0 w 169"/>
                    <a:gd name="T27" fmla="*/ 0 h 247"/>
                    <a:gd name="T28" fmla="*/ 1 w 169"/>
                    <a:gd name="T29" fmla="*/ 0 h 247"/>
                    <a:gd name="T30" fmla="*/ 1 w 169"/>
                    <a:gd name="T31" fmla="*/ 0 h 247"/>
                    <a:gd name="T32" fmla="*/ 1 w 169"/>
                    <a:gd name="T33" fmla="*/ 0 h 247"/>
                    <a:gd name="T34" fmla="*/ 1 w 169"/>
                    <a:gd name="T35" fmla="*/ 0 h 247"/>
                    <a:gd name="T36" fmla="*/ 1 w 169"/>
                    <a:gd name="T37" fmla="*/ 0 h 247"/>
                    <a:gd name="T38" fmla="*/ 1 w 169"/>
                    <a:gd name="T39" fmla="*/ 0 h 247"/>
                    <a:gd name="T40" fmla="*/ 1 w 169"/>
                    <a:gd name="T41" fmla="*/ 0 h 247"/>
                    <a:gd name="T42" fmla="*/ 1 w 169"/>
                    <a:gd name="T43" fmla="*/ 0 h 247"/>
                    <a:gd name="T44" fmla="*/ 1 w 169"/>
                    <a:gd name="T45" fmla="*/ 0 h 247"/>
                    <a:gd name="T46" fmla="*/ 1 w 169"/>
                    <a:gd name="T47" fmla="*/ 0 h 247"/>
                    <a:gd name="T48" fmla="*/ 1 w 169"/>
                    <a:gd name="T49" fmla="*/ 0 h 247"/>
                    <a:gd name="T50" fmla="*/ 1 w 169"/>
                    <a:gd name="T51" fmla="*/ 0 h 247"/>
                    <a:gd name="T52" fmla="*/ 1 w 169"/>
                    <a:gd name="T53" fmla="*/ 0 h 247"/>
                    <a:gd name="T54" fmla="*/ 1 w 169"/>
                    <a:gd name="T55" fmla="*/ 0 h 247"/>
                    <a:gd name="T56" fmla="*/ 1 w 169"/>
                    <a:gd name="T57" fmla="*/ 0 h 247"/>
                    <a:gd name="T58" fmla="*/ 0 w 169"/>
                    <a:gd name="T59" fmla="*/ 0 h 247"/>
                    <a:gd name="T60" fmla="*/ 0 w 169"/>
                    <a:gd name="T61" fmla="*/ 0 h 247"/>
                    <a:gd name="T62" fmla="*/ 0 w 169"/>
                    <a:gd name="T63" fmla="*/ 0 h 247"/>
                    <a:gd name="T64" fmla="*/ 0 w 169"/>
                    <a:gd name="T65" fmla="*/ 1 h 247"/>
                    <a:gd name="T66" fmla="*/ 0 w 169"/>
                    <a:gd name="T67" fmla="*/ 1 h 247"/>
                    <a:gd name="T68" fmla="*/ 0 w 169"/>
                    <a:gd name="T69" fmla="*/ 1 h 247"/>
                    <a:gd name="T70" fmla="*/ 1 w 169"/>
                    <a:gd name="T71" fmla="*/ 1 h 247"/>
                    <a:gd name="T72" fmla="*/ 1 w 169"/>
                    <a:gd name="T73" fmla="*/ 1 h 247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169" h="247">
                      <a:moveTo>
                        <a:pt x="124" y="247"/>
                      </a:moveTo>
                      <a:lnTo>
                        <a:pt x="130" y="245"/>
                      </a:lnTo>
                      <a:lnTo>
                        <a:pt x="135" y="242"/>
                      </a:lnTo>
                      <a:lnTo>
                        <a:pt x="138" y="237"/>
                      </a:lnTo>
                      <a:lnTo>
                        <a:pt x="139" y="231"/>
                      </a:lnTo>
                      <a:lnTo>
                        <a:pt x="138" y="224"/>
                      </a:lnTo>
                      <a:lnTo>
                        <a:pt x="134" y="219"/>
                      </a:lnTo>
                      <a:lnTo>
                        <a:pt x="129" y="216"/>
                      </a:lnTo>
                      <a:lnTo>
                        <a:pt x="123" y="215"/>
                      </a:lnTo>
                      <a:lnTo>
                        <a:pt x="114" y="215"/>
                      </a:lnTo>
                      <a:lnTo>
                        <a:pt x="104" y="214"/>
                      </a:lnTo>
                      <a:lnTo>
                        <a:pt x="91" y="212"/>
                      </a:lnTo>
                      <a:lnTo>
                        <a:pt x="78" y="209"/>
                      </a:lnTo>
                      <a:lnTo>
                        <a:pt x="66" y="204"/>
                      </a:lnTo>
                      <a:lnTo>
                        <a:pt x="54" y="199"/>
                      </a:lnTo>
                      <a:lnTo>
                        <a:pt x="44" y="192"/>
                      </a:lnTo>
                      <a:lnTo>
                        <a:pt x="36" y="182"/>
                      </a:lnTo>
                      <a:lnTo>
                        <a:pt x="31" y="170"/>
                      </a:lnTo>
                      <a:lnTo>
                        <a:pt x="31" y="154"/>
                      </a:lnTo>
                      <a:lnTo>
                        <a:pt x="36" y="136"/>
                      </a:lnTo>
                      <a:lnTo>
                        <a:pt x="44" y="116"/>
                      </a:lnTo>
                      <a:lnTo>
                        <a:pt x="49" y="108"/>
                      </a:lnTo>
                      <a:lnTo>
                        <a:pt x="55" y="100"/>
                      </a:lnTo>
                      <a:lnTo>
                        <a:pt x="62" y="94"/>
                      </a:lnTo>
                      <a:lnTo>
                        <a:pt x="72" y="90"/>
                      </a:lnTo>
                      <a:lnTo>
                        <a:pt x="85" y="88"/>
                      </a:lnTo>
                      <a:lnTo>
                        <a:pt x="101" y="89"/>
                      </a:lnTo>
                      <a:lnTo>
                        <a:pt x="122" y="94"/>
                      </a:lnTo>
                      <a:lnTo>
                        <a:pt x="148" y="102"/>
                      </a:lnTo>
                      <a:lnTo>
                        <a:pt x="154" y="104"/>
                      </a:lnTo>
                      <a:lnTo>
                        <a:pt x="160" y="102"/>
                      </a:lnTo>
                      <a:lnTo>
                        <a:pt x="165" y="99"/>
                      </a:lnTo>
                      <a:lnTo>
                        <a:pt x="168" y="94"/>
                      </a:lnTo>
                      <a:lnTo>
                        <a:pt x="169" y="88"/>
                      </a:lnTo>
                      <a:lnTo>
                        <a:pt x="168" y="81"/>
                      </a:lnTo>
                      <a:lnTo>
                        <a:pt x="164" y="76"/>
                      </a:lnTo>
                      <a:lnTo>
                        <a:pt x="159" y="73"/>
                      </a:lnTo>
                      <a:lnTo>
                        <a:pt x="155" y="71"/>
                      </a:lnTo>
                      <a:lnTo>
                        <a:pt x="150" y="69"/>
                      </a:lnTo>
                      <a:lnTo>
                        <a:pt x="146" y="68"/>
                      </a:lnTo>
                      <a:lnTo>
                        <a:pt x="140" y="66"/>
                      </a:lnTo>
                      <a:lnTo>
                        <a:pt x="155" y="21"/>
                      </a:lnTo>
                      <a:lnTo>
                        <a:pt x="155" y="15"/>
                      </a:lnTo>
                      <a:lnTo>
                        <a:pt x="154" y="9"/>
                      </a:lnTo>
                      <a:lnTo>
                        <a:pt x="150" y="4"/>
                      </a:lnTo>
                      <a:lnTo>
                        <a:pt x="145" y="0"/>
                      </a:lnTo>
                      <a:lnTo>
                        <a:pt x="138" y="0"/>
                      </a:lnTo>
                      <a:lnTo>
                        <a:pt x="132" y="1"/>
                      </a:lnTo>
                      <a:lnTo>
                        <a:pt x="127" y="6"/>
                      </a:lnTo>
                      <a:lnTo>
                        <a:pt x="124" y="11"/>
                      </a:lnTo>
                      <a:lnTo>
                        <a:pt x="109" y="57"/>
                      </a:lnTo>
                      <a:lnTo>
                        <a:pt x="96" y="55"/>
                      </a:lnTo>
                      <a:lnTo>
                        <a:pt x="83" y="55"/>
                      </a:lnTo>
                      <a:lnTo>
                        <a:pt x="70" y="57"/>
                      </a:lnTo>
                      <a:lnTo>
                        <a:pt x="58" y="60"/>
                      </a:lnTo>
                      <a:lnTo>
                        <a:pt x="47" y="67"/>
                      </a:lnTo>
                      <a:lnTo>
                        <a:pt x="36" y="75"/>
                      </a:lnTo>
                      <a:lnTo>
                        <a:pt x="26" y="87"/>
                      </a:lnTo>
                      <a:lnTo>
                        <a:pt x="17" y="101"/>
                      </a:lnTo>
                      <a:lnTo>
                        <a:pt x="5" y="130"/>
                      </a:lnTo>
                      <a:lnTo>
                        <a:pt x="0" y="155"/>
                      </a:lnTo>
                      <a:lnTo>
                        <a:pt x="1" y="179"/>
                      </a:lnTo>
                      <a:lnTo>
                        <a:pt x="9" y="199"/>
                      </a:lnTo>
                      <a:lnTo>
                        <a:pt x="22" y="215"/>
                      </a:lnTo>
                      <a:lnTo>
                        <a:pt x="39" y="227"/>
                      </a:lnTo>
                      <a:lnTo>
                        <a:pt x="57" y="236"/>
                      </a:lnTo>
                      <a:lnTo>
                        <a:pt x="76" y="242"/>
                      </a:lnTo>
                      <a:lnTo>
                        <a:pt x="94" y="245"/>
                      </a:lnTo>
                      <a:lnTo>
                        <a:pt x="108" y="246"/>
                      </a:lnTo>
                      <a:lnTo>
                        <a:pt x="119" y="247"/>
                      </a:lnTo>
                      <a:lnTo>
                        <a:pt x="124" y="24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8" name="Freeform 19">
                  <a:extLst>
                    <a:ext uri="{FF2B5EF4-FFF2-40B4-BE49-F238E27FC236}">
                      <a16:creationId xmlns:a16="http://schemas.microsoft.com/office/drawing/2014/main" id="{E81E278B-4E7D-D74B-9552-B2B9C3B941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3" y="2776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0 w 1"/>
                    <a:gd name="T5" fmla="*/ 0 h 1"/>
                    <a:gd name="T6" fmla="*/ 0 w 1"/>
                    <a:gd name="T7" fmla="*/ 0 h 1"/>
                    <a:gd name="T8" fmla="*/ 0 w 1"/>
                    <a:gd name="T9" fmla="*/ 0 h 1"/>
                    <a:gd name="T10" fmla="*/ 0 w 1"/>
                    <a:gd name="T11" fmla="*/ 0 h 1"/>
                    <a:gd name="T12" fmla="*/ 0 w 1"/>
                    <a:gd name="T13" fmla="*/ 0 h 1"/>
                    <a:gd name="T14" fmla="*/ 0 w 1"/>
                    <a:gd name="T15" fmla="*/ 0 h 1"/>
                    <a:gd name="T16" fmla="*/ 0 w 1"/>
                    <a:gd name="T17" fmla="*/ 0 h 1"/>
                    <a:gd name="T18" fmla="*/ 0 w 1"/>
                    <a:gd name="T19" fmla="*/ 0 h 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9" name="Freeform 20">
                  <a:extLst>
                    <a:ext uri="{FF2B5EF4-FFF2-40B4-BE49-F238E27FC236}">
                      <a16:creationId xmlns:a16="http://schemas.microsoft.com/office/drawing/2014/main" id="{00D3B52F-FDDF-324C-A780-FACAAA4AB4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9" y="2771"/>
                  <a:ext cx="244" cy="77"/>
                </a:xfrm>
                <a:custGeom>
                  <a:avLst/>
                  <a:gdLst>
                    <a:gd name="T0" fmla="*/ 9 w 1218"/>
                    <a:gd name="T1" fmla="*/ 0 h 539"/>
                    <a:gd name="T2" fmla="*/ 9 w 1218"/>
                    <a:gd name="T3" fmla="*/ 0 h 539"/>
                    <a:gd name="T4" fmla="*/ 9 w 1218"/>
                    <a:gd name="T5" fmla="*/ 0 h 539"/>
                    <a:gd name="T6" fmla="*/ 9 w 1218"/>
                    <a:gd name="T7" fmla="*/ 0 h 539"/>
                    <a:gd name="T8" fmla="*/ 9 w 1218"/>
                    <a:gd name="T9" fmla="*/ 0 h 539"/>
                    <a:gd name="T10" fmla="*/ 9 w 1218"/>
                    <a:gd name="T11" fmla="*/ 0 h 539"/>
                    <a:gd name="T12" fmla="*/ 9 w 1218"/>
                    <a:gd name="T13" fmla="*/ 0 h 539"/>
                    <a:gd name="T14" fmla="*/ 9 w 1218"/>
                    <a:gd name="T15" fmla="*/ 0 h 539"/>
                    <a:gd name="T16" fmla="*/ 9 w 1218"/>
                    <a:gd name="T17" fmla="*/ 0 h 539"/>
                    <a:gd name="T18" fmla="*/ 9 w 1218"/>
                    <a:gd name="T19" fmla="*/ 0 h 539"/>
                    <a:gd name="T20" fmla="*/ 9 w 1218"/>
                    <a:gd name="T21" fmla="*/ 0 h 539"/>
                    <a:gd name="T22" fmla="*/ 9 w 1218"/>
                    <a:gd name="T23" fmla="*/ 1 h 539"/>
                    <a:gd name="T24" fmla="*/ 8 w 1218"/>
                    <a:gd name="T25" fmla="*/ 1 h 539"/>
                    <a:gd name="T26" fmla="*/ 7 w 1218"/>
                    <a:gd name="T27" fmla="*/ 1 h 539"/>
                    <a:gd name="T28" fmla="*/ 5 w 1218"/>
                    <a:gd name="T29" fmla="*/ 1 h 539"/>
                    <a:gd name="T30" fmla="*/ 4 w 1218"/>
                    <a:gd name="T31" fmla="*/ 1 h 539"/>
                    <a:gd name="T32" fmla="*/ 2 w 1218"/>
                    <a:gd name="T33" fmla="*/ 1 h 539"/>
                    <a:gd name="T34" fmla="*/ 1 w 1218"/>
                    <a:gd name="T35" fmla="*/ 1 h 539"/>
                    <a:gd name="T36" fmla="*/ 1 w 1218"/>
                    <a:gd name="T37" fmla="*/ 0 h 539"/>
                    <a:gd name="T38" fmla="*/ 1 w 1218"/>
                    <a:gd name="T39" fmla="*/ 0 h 539"/>
                    <a:gd name="T40" fmla="*/ 1 w 1218"/>
                    <a:gd name="T41" fmla="*/ 0 h 539"/>
                    <a:gd name="T42" fmla="*/ 1 w 1218"/>
                    <a:gd name="T43" fmla="*/ 0 h 539"/>
                    <a:gd name="T44" fmla="*/ 1 w 1218"/>
                    <a:gd name="T45" fmla="*/ 0 h 539"/>
                    <a:gd name="T46" fmla="*/ 1 w 1218"/>
                    <a:gd name="T47" fmla="*/ 0 h 539"/>
                    <a:gd name="T48" fmla="*/ 1 w 1218"/>
                    <a:gd name="T49" fmla="*/ 0 h 539"/>
                    <a:gd name="T50" fmla="*/ 1 w 1218"/>
                    <a:gd name="T51" fmla="*/ 0 h 539"/>
                    <a:gd name="T52" fmla="*/ 1 w 1218"/>
                    <a:gd name="T53" fmla="*/ 0 h 539"/>
                    <a:gd name="T54" fmla="*/ 0 w 1218"/>
                    <a:gd name="T55" fmla="*/ 0 h 539"/>
                    <a:gd name="T56" fmla="*/ 0 w 1218"/>
                    <a:gd name="T57" fmla="*/ 0 h 539"/>
                    <a:gd name="T58" fmla="*/ 0 w 1218"/>
                    <a:gd name="T59" fmla="*/ 0 h 539"/>
                    <a:gd name="T60" fmla="*/ 0 w 1218"/>
                    <a:gd name="T61" fmla="*/ 0 h 539"/>
                    <a:gd name="T62" fmla="*/ 0 w 1218"/>
                    <a:gd name="T63" fmla="*/ 0 h 539"/>
                    <a:gd name="T64" fmla="*/ 0 w 1218"/>
                    <a:gd name="T65" fmla="*/ 0 h 539"/>
                    <a:gd name="T66" fmla="*/ 0 w 1218"/>
                    <a:gd name="T67" fmla="*/ 0 h 539"/>
                    <a:gd name="T68" fmla="*/ 1 w 1218"/>
                    <a:gd name="T69" fmla="*/ 1 h 539"/>
                    <a:gd name="T70" fmla="*/ 1 w 1218"/>
                    <a:gd name="T71" fmla="*/ 1 h 539"/>
                    <a:gd name="T72" fmla="*/ 2 w 1218"/>
                    <a:gd name="T73" fmla="*/ 1 h 539"/>
                    <a:gd name="T74" fmla="*/ 4 w 1218"/>
                    <a:gd name="T75" fmla="*/ 2 h 539"/>
                    <a:gd name="T76" fmla="*/ 5 w 1218"/>
                    <a:gd name="T77" fmla="*/ 2 h 539"/>
                    <a:gd name="T78" fmla="*/ 7 w 1218"/>
                    <a:gd name="T79" fmla="*/ 1 h 539"/>
                    <a:gd name="T80" fmla="*/ 8 w 1218"/>
                    <a:gd name="T81" fmla="*/ 1 h 539"/>
                    <a:gd name="T82" fmla="*/ 9 w 1218"/>
                    <a:gd name="T83" fmla="*/ 1 h 539"/>
                    <a:gd name="T84" fmla="*/ 9 w 1218"/>
                    <a:gd name="T85" fmla="*/ 0 h 539"/>
                    <a:gd name="T86" fmla="*/ 9 w 1218"/>
                    <a:gd name="T87" fmla="*/ 0 h 539"/>
                    <a:gd name="T88" fmla="*/ 10 w 1218"/>
                    <a:gd name="T89" fmla="*/ 0 h 539"/>
                    <a:gd name="T90" fmla="*/ 10 w 1218"/>
                    <a:gd name="T91" fmla="*/ 0 h 539"/>
                    <a:gd name="T92" fmla="*/ 10 w 1218"/>
                    <a:gd name="T93" fmla="*/ 0 h 539"/>
                    <a:gd name="T94" fmla="*/ 10 w 1218"/>
                    <a:gd name="T95" fmla="*/ 0 h 539"/>
                    <a:gd name="T96" fmla="*/ 9 w 1218"/>
                    <a:gd name="T97" fmla="*/ 0 h 539"/>
                    <a:gd name="T98" fmla="*/ 9 w 1218"/>
                    <a:gd name="T99" fmla="*/ 0 h 539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1218" h="539">
                      <a:moveTo>
                        <a:pt x="1131" y="10"/>
                      </a:moveTo>
                      <a:lnTo>
                        <a:pt x="1131" y="10"/>
                      </a:lnTo>
                      <a:lnTo>
                        <a:pt x="1127" y="10"/>
                      </a:lnTo>
                      <a:lnTo>
                        <a:pt x="1123" y="11"/>
                      </a:lnTo>
                      <a:lnTo>
                        <a:pt x="1120" y="15"/>
                      </a:lnTo>
                      <a:lnTo>
                        <a:pt x="1118" y="19"/>
                      </a:lnTo>
                      <a:lnTo>
                        <a:pt x="1118" y="23"/>
                      </a:lnTo>
                      <a:lnTo>
                        <a:pt x="1120" y="26"/>
                      </a:lnTo>
                      <a:lnTo>
                        <a:pt x="1123" y="29"/>
                      </a:lnTo>
                      <a:lnTo>
                        <a:pt x="1126" y="31"/>
                      </a:lnTo>
                      <a:lnTo>
                        <a:pt x="1127" y="31"/>
                      </a:lnTo>
                      <a:lnTo>
                        <a:pt x="1129" y="32"/>
                      </a:lnTo>
                      <a:lnTo>
                        <a:pt x="1132" y="33"/>
                      </a:lnTo>
                      <a:lnTo>
                        <a:pt x="1136" y="35"/>
                      </a:lnTo>
                      <a:lnTo>
                        <a:pt x="1141" y="37"/>
                      </a:lnTo>
                      <a:lnTo>
                        <a:pt x="1146" y="40"/>
                      </a:lnTo>
                      <a:lnTo>
                        <a:pt x="1152" y="44"/>
                      </a:lnTo>
                      <a:lnTo>
                        <a:pt x="1159" y="48"/>
                      </a:lnTo>
                      <a:lnTo>
                        <a:pt x="1159" y="49"/>
                      </a:lnTo>
                      <a:lnTo>
                        <a:pt x="1158" y="49"/>
                      </a:lnTo>
                      <a:lnTo>
                        <a:pt x="1158" y="50"/>
                      </a:lnTo>
                      <a:lnTo>
                        <a:pt x="1156" y="56"/>
                      </a:lnTo>
                      <a:lnTo>
                        <a:pt x="1151" y="70"/>
                      </a:lnTo>
                      <a:lnTo>
                        <a:pt x="1143" y="92"/>
                      </a:lnTo>
                      <a:lnTo>
                        <a:pt x="1131" y="121"/>
                      </a:lnTo>
                      <a:lnTo>
                        <a:pt x="1115" y="154"/>
                      </a:lnTo>
                      <a:lnTo>
                        <a:pt x="1095" y="191"/>
                      </a:lnTo>
                      <a:lnTo>
                        <a:pt x="1070" y="231"/>
                      </a:lnTo>
                      <a:lnTo>
                        <a:pt x="1041" y="272"/>
                      </a:lnTo>
                      <a:lnTo>
                        <a:pt x="1006" y="313"/>
                      </a:lnTo>
                      <a:lnTo>
                        <a:pt x="966" y="352"/>
                      </a:lnTo>
                      <a:lnTo>
                        <a:pt x="921" y="390"/>
                      </a:lnTo>
                      <a:lnTo>
                        <a:pt x="868" y="422"/>
                      </a:lnTo>
                      <a:lnTo>
                        <a:pt x="811" y="451"/>
                      </a:lnTo>
                      <a:lnTo>
                        <a:pt x="747" y="472"/>
                      </a:lnTo>
                      <a:lnTo>
                        <a:pt x="676" y="485"/>
                      </a:lnTo>
                      <a:lnTo>
                        <a:pt x="598" y="491"/>
                      </a:lnTo>
                      <a:lnTo>
                        <a:pt x="521" y="485"/>
                      </a:lnTo>
                      <a:lnTo>
                        <a:pt x="452" y="472"/>
                      </a:lnTo>
                      <a:lnTo>
                        <a:pt x="390" y="450"/>
                      </a:lnTo>
                      <a:lnTo>
                        <a:pt x="333" y="422"/>
                      </a:lnTo>
                      <a:lnTo>
                        <a:pt x="285" y="389"/>
                      </a:lnTo>
                      <a:lnTo>
                        <a:pt x="242" y="351"/>
                      </a:lnTo>
                      <a:lnTo>
                        <a:pt x="205" y="311"/>
                      </a:lnTo>
                      <a:lnTo>
                        <a:pt x="173" y="270"/>
                      </a:lnTo>
                      <a:lnTo>
                        <a:pt x="147" y="228"/>
                      </a:lnTo>
                      <a:lnTo>
                        <a:pt x="125" y="187"/>
                      </a:lnTo>
                      <a:lnTo>
                        <a:pt x="107" y="149"/>
                      </a:lnTo>
                      <a:lnTo>
                        <a:pt x="93" y="113"/>
                      </a:lnTo>
                      <a:lnTo>
                        <a:pt x="83" y="84"/>
                      </a:lnTo>
                      <a:lnTo>
                        <a:pt x="76" y="60"/>
                      </a:lnTo>
                      <a:lnTo>
                        <a:pt x="71" y="43"/>
                      </a:lnTo>
                      <a:lnTo>
                        <a:pt x="69" y="35"/>
                      </a:lnTo>
                      <a:lnTo>
                        <a:pt x="69" y="33"/>
                      </a:lnTo>
                      <a:lnTo>
                        <a:pt x="68" y="32"/>
                      </a:lnTo>
                      <a:lnTo>
                        <a:pt x="68" y="31"/>
                      </a:lnTo>
                      <a:lnTo>
                        <a:pt x="67" y="30"/>
                      </a:lnTo>
                      <a:lnTo>
                        <a:pt x="78" y="25"/>
                      </a:lnTo>
                      <a:lnTo>
                        <a:pt x="85" y="22"/>
                      </a:lnTo>
                      <a:lnTo>
                        <a:pt x="90" y="21"/>
                      </a:lnTo>
                      <a:lnTo>
                        <a:pt x="92" y="20"/>
                      </a:lnTo>
                      <a:lnTo>
                        <a:pt x="95" y="19"/>
                      </a:lnTo>
                      <a:lnTo>
                        <a:pt x="98" y="16"/>
                      </a:lnTo>
                      <a:lnTo>
                        <a:pt x="99" y="11"/>
                      </a:lnTo>
                      <a:lnTo>
                        <a:pt x="99" y="7"/>
                      </a:lnTo>
                      <a:lnTo>
                        <a:pt x="98" y="4"/>
                      </a:lnTo>
                      <a:lnTo>
                        <a:pt x="95" y="1"/>
                      </a:lnTo>
                      <a:lnTo>
                        <a:pt x="91" y="0"/>
                      </a:lnTo>
                      <a:lnTo>
                        <a:pt x="87" y="0"/>
                      </a:lnTo>
                      <a:lnTo>
                        <a:pt x="84" y="1"/>
                      </a:lnTo>
                      <a:lnTo>
                        <a:pt x="77" y="3"/>
                      </a:lnTo>
                      <a:lnTo>
                        <a:pt x="66" y="7"/>
                      </a:lnTo>
                      <a:lnTo>
                        <a:pt x="54" y="15"/>
                      </a:lnTo>
                      <a:lnTo>
                        <a:pt x="41" y="24"/>
                      </a:lnTo>
                      <a:lnTo>
                        <a:pt x="27" y="37"/>
                      </a:lnTo>
                      <a:lnTo>
                        <a:pt x="13" y="53"/>
                      </a:lnTo>
                      <a:lnTo>
                        <a:pt x="1" y="73"/>
                      </a:lnTo>
                      <a:lnTo>
                        <a:pt x="0" y="78"/>
                      </a:lnTo>
                      <a:lnTo>
                        <a:pt x="0" y="82"/>
                      </a:lnTo>
                      <a:lnTo>
                        <a:pt x="2" y="85"/>
                      </a:lnTo>
                      <a:lnTo>
                        <a:pt x="5" y="88"/>
                      </a:lnTo>
                      <a:lnTo>
                        <a:pt x="9" y="89"/>
                      </a:lnTo>
                      <a:lnTo>
                        <a:pt x="13" y="89"/>
                      </a:lnTo>
                      <a:lnTo>
                        <a:pt x="16" y="87"/>
                      </a:lnTo>
                      <a:lnTo>
                        <a:pt x="19" y="84"/>
                      </a:lnTo>
                      <a:lnTo>
                        <a:pt x="24" y="74"/>
                      </a:lnTo>
                      <a:lnTo>
                        <a:pt x="29" y="66"/>
                      </a:lnTo>
                      <a:lnTo>
                        <a:pt x="35" y="58"/>
                      </a:lnTo>
                      <a:lnTo>
                        <a:pt x="41" y="51"/>
                      </a:lnTo>
                      <a:lnTo>
                        <a:pt x="46" y="68"/>
                      </a:lnTo>
                      <a:lnTo>
                        <a:pt x="53" y="92"/>
                      </a:lnTo>
                      <a:lnTo>
                        <a:pt x="63" y="122"/>
                      </a:lnTo>
                      <a:lnTo>
                        <a:pt x="77" y="156"/>
                      </a:lnTo>
                      <a:lnTo>
                        <a:pt x="94" y="195"/>
                      </a:lnTo>
                      <a:lnTo>
                        <a:pt x="115" y="236"/>
                      </a:lnTo>
                      <a:lnTo>
                        <a:pt x="140" y="278"/>
                      </a:lnTo>
                      <a:lnTo>
                        <a:pt x="169" y="321"/>
                      </a:lnTo>
                      <a:lnTo>
                        <a:pt x="203" y="364"/>
                      </a:lnTo>
                      <a:lnTo>
                        <a:pt x="242" y="403"/>
                      </a:lnTo>
                      <a:lnTo>
                        <a:pt x="286" y="440"/>
                      </a:lnTo>
                      <a:lnTo>
                        <a:pt x="336" y="473"/>
                      </a:lnTo>
                      <a:lnTo>
                        <a:pt x="393" y="500"/>
                      </a:lnTo>
                      <a:lnTo>
                        <a:pt x="455" y="521"/>
                      </a:lnTo>
                      <a:lnTo>
                        <a:pt x="523" y="535"/>
                      </a:lnTo>
                      <a:lnTo>
                        <a:pt x="598" y="539"/>
                      </a:lnTo>
                      <a:lnTo>
                        <a:pt x="673" y="535"/>
                      </a:lnTo>
                      <a:lnTo>
                        <a:pt x="741" y="522"/>
                      </a:lnTo>
                      <a:lnTo>
                        <a:pt x="803" y="502"/>
                      </a:lnTo>
                      <a:lnTo>
                        <a:pt x="860" y="477"/>
                      </a:lnTo>
                      <a:lnTo>
                        <a:pt x="912" y="447"/>
                      </a:lnTo>
                      <a:lnTo>
                        <a:pt x="959" y="411"/>
                      </a:lnTo>
                      <a:lnTo>
                        <a:pt x="1000" y="374"/>
                      </a:lnTo>
                      <a:lnTo>
                        <a:pt x="1036" y="334"/>
                      </a:lnTo>
                      <a:lnTo>
                        <a:pt x="1068" y="293"/>
                      </a:lnTo>
                      <a:lnTo>
                        <a:pt x="1096" y="253"/>
                      </a:lnTo>
                      <a:lnTo>
                        <a:pt x="1120" y="214"/>
                      </a:lnTo>
                      <a:lnTo>
                        <a:pt x="1140" y="177"/>
                      </a:lnTo>
                      <a:lnTo>
                        <a:pt x="1156" y="144"/>
                      </a:lnTo>
                      <a:lnTo>
                        <a:pt x="1169" y="114"/>
                      </a:lnTo>
                      <a:lnTo>
                        <a:pt x="1179" y="90"/>
                      </a:lnTo>
                      <a:lnTo>
                        <a:pt x="1185" y="72"/>
                      </a:lnTo>
                      <a:lnTo>
                        <a:pt x="1189" y="78"/>
                      </a:lnTo>
                      <a:lnTo>
                        <a:pt x="1192" y="83"/>
                      </a:lnTo>
                      <a:lnTo>
                        <a:pt x="1196" y="88"/>
                      </a:lnTo>
                      <a:lnTo>
                        <a:pt x="1199" y="94"/>
                      </a:lnTo>
                      <a:lnTo>
                        <a:pt x="1201" y="98"/>
                      </a:lnTo>
                      <a:lnTo>
                        <a:pt x="1204" y="100"/>
                      </a:lnTo>
                      <a:lnTo>
                        <a:pt x="1208" y="100"/>
                      </a:lnTo>
                      <a:lnTo>
                        <a:pt x="1212" y="99"/>
                      </a:lnTo>
                      <a:lnTo>
                        <a:pt x="1215" y="97"/>
                      </a:lnTo>
                      <a:lnTo>
                        <a:pt x="1217" y="93"/>
                      </a:lnTo>
                      <a:lnTo>
                        <a:pt x="1218" y="89"/>
                      </a:lnTo>
                      <a:lnTo>
                        <a:pt x="1217" y="85"/>
                      </a:lnTo>
                      <a:lnTo>
                        <a:pt x="1205" y="64"/>
                      </a:lnTo>
                      <a:lnTo>
                        <a:pt x="1191" y="48"/>
                      </a:lnTo>
                      <a:lnTo>
                        <a:pt x="1177" y="35"/>
                      </a:lnTo>
                      <a:lnTo>
                        <a:pt x="1164" y="25"/>
                      </a:lnTo>
                      <a:lnTo>
                        <a:pt x="1151" y="19"/>
                      </a:lnTo>
                      <a:lnTo>
                        <a:pt x="1141" y="14"/>
                      </a:lnTo>
                      <a:lnTo>
                        <a:pt x="1134" y="11"/>
                      </a:lnTo>
                      <a:lnTo>
                        <a:pt x="1131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aphicFrame>
            <p:nvGraphicFramePr>
              <p:cNvPr id="102" name="Object 5">
                <a:extLst>
                  <a:ext uri="{FF2B5EF4-FFF2-40B4-BE49-F238E27FC236}">
                    <a16:creationId xmlns:a16="http://schemas.microsoft.com/office/drawing/2014/main" id="{8960CA2F-D3A9-A943-8A27-1B4ED309CE2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flipH="1" flipV="1">
              <a:off x="1428" y="2489"/>
              <a:ext cx="384" cy="29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3134" name="Clip" r:id="rId3" imgW="4495800" imgH="5080000" progId="MS_ClipArt_Gallery.5">
                      <p:embed/>
                    </p:oleObj>
                  </mc:Choice>
                  <mc:Fallback>
                    <p:oleObj name="Clip" r:id="rId3" imgW="4495800" imgH="5080000" progId="MS_ClipArt_Gallery.5">
                      <p:embed/>
                      <p:pic>
                        <p:nvPicPr>
                          <p:cNvPr id="102" name="Object 5">
                            <a:extLst>
                              <a:ext uri="{FF2B5EF4-FFF2-40B4-BE49-F238E27FC236}">
                                <a16:creationId xmlns:a16="http://schemas.microsoft.com/office/drawing/2014/main" id="{8960CA2F-D3A9-A943-8A27-1B4ED309CE2C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 flipH="1" flipV="1">
                            <a:off x="1428" y="2489"/>
                            <a:ext cx="384" cy="29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3" name="Object 6">
                <a:extLst>
                  <a:ext uri="{FF2B5EF4-FFF2-40B4-BE49-F238E27FC236}">
                    <a16:creationId xmlns:a16="http://schemas.microsoft.com/office/drawing/2014/main" id="{EF202B21-947F-EE4E-A854-71F1EFB8655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flipH="1" flipV="1">
              <a:off x="2716" y="2489"/>
              <a:ext cx="383" cy="29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3135" name="Clip" r:id="rId5" imgW="4495800" imgH="5080000" progId="MS_ClipArt_Gallery.5">
                      <p:embed/>
                    </p:oleObj>
                  </mc:Choice>
                  <mc:Fallback>
                    <p:oleObj name="Clip" r:id="rId5" imgW="4495800" imgH="5080000" progId="MS_ClipArt_Gallery.5">
                      <p:embed/>
                      <p:pic>
                        <p:nvPicPr>
                          <p:cNvPr id="103" name="Object 6">
                            <a:extLst>
                              <a:ext uri="{FF2B5EF4-FFF2-40B4-BE49-F238E27FC236}">
                                <a16:creationId xmlns:a16="http://schemas.microsoft.com/office/drawing/2014/main" id="{EF202B21-947F-EE4E-A854-71F1EFB8655E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 flipH="1" flipV="1">
                            <a:off x="2716" y="2489"/>
                            <a:ext cx="383" cy="29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4" name="Object 7">
                <a:extLst>
                  <a:ext uri="{FF2B5EF4-FFF2-40B4-BE49-F238E27FC236}">
                    <a16:creationId xmlns:a16="http://schemas.microsoft.com/office/drawing/2014/main" id="{97992032-0DCD-4A40-8BC6-8E07E500F0E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flipH="1" flipV="1">
              <a:off x="4003" y="2489"/>
              <a:ext cx="384" cy="29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3136" name="Clip" r:id="rId7" imgW="4483100" imgH="5067300" progId="MS_ClipArt_Gallery.5">
                      <p:embed/>
                    </p:oleObj>
                  </mc:Choice>
                  <mc:Fallback>
                    <p:oleObj name="Clip" r:id="rId7" imgW="4483100" imgH="5067300" progId="MS_ClipArt_Gallery.5">
                      <p:embed/>
                      <p:pic>
                        <p:nvPicPr>
                          <p:cNvPr id="104" name="Object 7">
                            <a:extLst>
                              <a:ext uri="{FF2B5EF4-FFF2-40B4-BE49-F238E27FC236}">
                                <a16:creationId xmlns:a16="http://schemas.microsoft.com/office/drawing/2014/main" id="{97992032-0DCD-4A40-8BC6-8E07E500F0ED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 flipH="1" flipV="1">
                            <a:off x="4003" y="2489"/>
                            <a:ext cx="384" cy="29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105" name="Picture 22">
                <a:extLst>
                  <a:ext uri="{FF2B5EF4-FFF2-40B4-BE49-F238E27FC236}">
                    <a16:creationId xmlns:a16="http://schemas.microsoft.com/office/drawing/2014/main" id="{BF81B4D3-8505-F84E-B7F4-53E6FE2182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47" y="2496"/>
                <a:ext cx="336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6" name="Picture 23">
                <a:extLst>
                  <a:ext uri="{FF2B5EF4-FFF2-40B4-BE49-F238E27FC236}">
                    <a16:creationId xmlns:a16="http://schemas.microsoft.com/office/drawing/2014/main" id="{C828D951-A2DD-804B-A858-49531F5DA5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43" y="2400"/>
                <a:ext cx="29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07" name="Group 24">
                <a:extLst>
                  <a:ext uri="{FF2B5EF4-FFF2-40B4-BE49-F238E27FC236}">
                    <a16:creationId xmlns:a16="http://schemas.microsoft.com/office/drawing/2014/main" id="{C7B318F0-12BA-6045-BC70-3D3BE9A0B00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" y="2488"/>
                <a:ext cx="384" cy="296"/>
                <a:chOff x="624" y="1307"/>
                <a:chExt cx="2042" cy="1573"/>
              </a:xfrm>
            </p:grpSpPr>
            <p:sp>
              <p:nvSpPr>
                <p:cNvPr id="145" name="Freeform 25">
                  <a:extLst>
                    <a:ext uri="{FF2B5EF4-FFF2-40B4-BE49-F238E27FC236}">
                      <a16:creationId xmlns:a16="http://schemas.microsoft.com/office/drawing/2014/main" id="{92C8F4EF-B7A3-E243-B547-4EAEBF221E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6" y="1335"/>
                  <a:ext cx="1958" cy="1517"/>
                </a:xfrm>
                <a:custGeom>
                  <a:avLst/>
                  <a:gdLst>
                    <a:gd name="T0" fmla="*/ 1079 w 1958"/>
                    <a:gd name="T1" fmla="*/ 1511 h 1517"/>
                    <a:gd name="T2" fmla="*/ 1224 w 1958"/>
                    <a:gd name="T3" fmla="*/ 1491 h 1517"/>
                    <a:gd name="T4" fmla="*/ 1361 w 1958"/>
                    <a:gd name="T5" fmla="*/ 1457 h 1517"/>
                    <a:gd name="T6" fmla="*/ 1485 w 1958"/>
                    <a:gd name="T7" fmla="*/ 1406 h 1517"/>
                    <a:gd name="T8" fmla="*/ 1602 w 1958"/>
                    <a:gd name="T9" fmla="*/ 1344 h 1517"/>
                    <a:gd name="T10" fmla="*/ 1701 w 1958"/>
                    <a:gd name="T11" fmla="*/ 1267 h 1517"/>
                    <a:gd name="T12" fmla="*/ 1788 w 1958"/>
                    <a:gd name="T13" fmla="*/ 1182 h 1517"/>
                    <a:gd name="T14" fmla="*/ 1859 w 1958"/>
                    <a:gd name="T15" fmla="*/ 1086 h 1517"/>
                    <a:gd name="T16" fmla="*/ 1913 w 1958"/>
                    <a:gd name="T17" fmla="*/ 984 h 1517"/>
                    <a:gd name="T18" fmla="*/ 1946 w 1958"/>
                    <a:gd name="T19" fmla="*/ 873 h 1517"/>
                    <a:gd name="T20" fmla="*/ 1958 w 1958"/>
                    <a:gd name="T21" fmla="*/ 760 h 1517"/>
                    <a:gd name="T22" fmla="*/ 1946 w 1958"/>
                    <a:gd name="T23" fmla="*/ 644 h 1517"/>
                    <a:gd name="T24" fmla="*/ 1913 w 1958"/>
                    <a:gd name="T25" fmla="*/ 533 h 1517"/>
                    <a:gd name="T26" fmla="*/ 1859 w 1958"/>
                    <a:gd name="T27" fmla="*/ 431 h 1517"/>
                    <a:gd name="T28" fmla="*/ 1788 w 1958"/>
                    <a:gd name="T29" fmla="*/ 335 h 1517"/>
                    <a:gd name="T30" fmla="*/ 1701 w 1958"/>
                    <a:gd name="T31" fmla="*/ 250 h 1517"/>
                    <a:gd name="T32" fmla="*/ 1602 w 1958"/>
                    <a:gd name="T33" fmla="*/ 173 h 1517"/>
                    <a:gd name="T34" fmla="*/ 1485 w 1958"/>
                    <a:gd name="T35" fmla="*/ 111 h 1517"/>
                    <a:gd name="T36" fmla="*/ 1361 w 1958"/>
                    <a:gd name="T37" fmla="*/ 60 h 1517"/>
                    <a:gd name="T38" fmla="*/ 1224 w 1958"/>
                    <a:gd name="T39" fmla="*/ 26 h 1517"/>
                    <a:gd name="T40" fmla="*/ 1079 w 1958"/>
                    <a:gd name="T41" fmla="*/ 6 h 1517"/>
                    <a:gd name="T42" fmla="*/ 929 w 1958"/>
                    <a:gd name="T43" fmla="*/ 3 h 1517"/>
                    <a:gd name="T44" fmla="*/ 780 w 1958"/>
                    <a:gd name="T45" fmla="*/ 17 h 1517"/>
                    <a:gd name="T46" fmla="*/ 643 w 1958"/>
                    <a:gd name="T47" fmla="*/ 49 h 1517"/>
                    <a:gd name="T48" fmla="*/ 514 w 1958"/>
                    <a:gd name="T49" fmla="*/ 94 h 1517"/>
                    <a:gd name="T50" fmla="*/ 394 w 1958"/>
                    <a:gd name="T51" fmla="*/ 151 h 1517"/>
                    <a:gd name="T52" fmla="*/ 286 w 1958"/>
                    <a:gd name="T53" fmla="*/ 224 h 1517"/>
                    <a:gd name="T54" fmla="*/ 195 w 1958"/>
                    <a:gd name="T55" fmla="*/ 306 h 1517"/>
                    <a:gd name="T56" fmla="*/ 120 w 1958"/>
                    <a:gd name="T57" fmla="*/ 397 h 1517"/>
                    <a:gd name="T58" fmla="*/ 62 w 1958"/>
                    <a:gd name="T59" fmla="*/ 499 h 1517"/>
                    <a:gd name="T60" fmla="*/ 20 w 1958"/>
                    <a:gd name="T61" fmla="*/ 607 h 1517"/>
                    <a:gd name="T62" fmla="*/ 4 w 1958"/>
                    <a:gd name="T63" fmla="*/ 720 h 1517"/>
                    <a:gd name="T64" fmla="*/ 8 w 1958"/>
                    <a:gd name="T65" fmla="*/ 836 h 1517"/>
                    <a:gd name="T66" fmla="*/ 33 w 1958"/>
                    <a:gd name="T67" fmla="*/ 947 h 1517"/>
                    <a:gd name="T68" fmla="*/ 78 w 1958"/>
                    <a:gd name="T69" fmla="*/ 1055 h 1517"/>
                    <a:gd name="T70" fmla="*/ 141 w 1958"/>
                    <a:gd name="T71" fmla="*/ 1151 h 1517"/>
                    <a:gd name="T72" fmla="*/ 224 w 1958"/>
                    <a:gd name="T73" fmla="*/ 1242 h 1517"/>
                    <a:gd name="T74" fmla="*/ 323 w 1958"/>
                    <a:gd name="T75" fmla="*/ 1318 h 1517"/>
                    <a:gd name="T76" fmla="*/ 431 w 1958"/>
                    <a:gd name="T77" fmla="*/ 1386 h 1517"/>
                    <a:gd name="T78" fmla="*/ 556 w 1958"/>
                    <a:gd name="T79" fmla="*/ 1440 h 1517"/>
                    <a:gd name="T80" fmla="*/ 688 w 1958"/>
                    <a:gd name="T81" fmla="*/ 1483 h 1517"/>
                    <a:gd name="T82" fmla="*/ 830 w 1958"/>
                    <a:gd name="T83" fmla="*/ 1508 h 1517"/>
                    <a:gd name="T84" fmla="*/ 979 w 1958"/>
                    <a:gd name="T85" fmla="*/ 1517 h 1517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1958" h="1517">
                      <a:moveTo>
                        <a:pt x="979" y="1517"/>
                      </a:moveTo>
                      <a:lnTo>
                        <a:pt x="1029" y="1514"/>
                      </a:lnTo>
                      <a:lnTo>
                        <a:pt x="1079" y="1511"/>
                      </a:lnTo>
                      <a:lnTo>
                        <a:pt x="1128" y="1508"/>
                      </a:lnTo>
                      <a:lnTo>
                        <a:pt x="1178" y="1500"/>
                      </a:lnTo>
                      <a:lnTo>
                        <a:pt x="1224" y="1491"/>
                      </a:lnTo>
                      <a:lnTo>
                        <a:pt x="1270" y="1483"/>
                      </a:lnTo>
                      <a:lnTo>
                        <a:pt x="1315" y="1468"/>
                      </a:lnTo>
                      <a:lnTo>
                        <a:pt x="1361" y="1457"/>
                      </a:lnTo>
                      <a:lnTo>
                        <a:pt x="1402" y="1440"/>
                      </a:lnTo>
                      <a:lnTo>
                        <a:pt x="1444" y="1423"/>
                      </a:lnTo>
                      <a:lnTo>
                        <a:pt x="1485" y="1406"/>
                      </a:lnTo>
                      <a:lnTo>
                        <a:pt x="1527" y="1386"/>
                      </a:lnTo>
                      <a:lnTo>
                        <a:pt x="1564" y="1366"/>
                      </a:lnTo>
                      <a:lnTo>
                        <a:pt x="1602" y="1344"/>
                      </a:lnTo>
                      <a:lnTo>
                        <a:pt x="1635" y="1318"/>
                      </a:lnTo>
                      <a:lnTo>
                        <a:pt x="1672" y="1293"/>
                      </a:lnTo>
                      <a:lnTo>
                        <a:pt x="1701" y="1267"/>
                      </a:lnTo>
                      <a:lnTo>
                        <a:pt x="1734" y="1242"/>
                      </a:lnTo>
                      <a:lnTo>
                        <a:pt x="1763" y="1211"/>
                      </a:lnTo>
                      <a:lnTo>
                        <a:pt x="1788" y="1182"/>
                      </a:lnTo>
                      <a:lnTo>
                        <a:pt x="1817" y="1151"/>
                      </a:lnTo>
                      <a:lnTo>
                        <a:pt x="1838" y="1120"/>
                      </a:lnTo>
                      <a:lnTo>
                        <a:pt x="1859" y="1086"/>
                      </a:lnTo>
                      <a:lnTo>
                        <a:pt x="1880" y="1055"/>
                      </a:lnTo>
                      <a:lnTo>
                        <a:pt x="1896" y="1021"/>
                      </a:lnTo>
                      <a:lnTo>
                        <a:pt x="1913" y="984"/>
                      </a:lnTo>
                      <a:lnTo>
                        <a:pt x="1925" y="947"/>
                      </a:lnTo>
                      <a:lnTo>
                        <a:pt x="1938" y="913"/>
                      </a:lnTo>
                      <a:lnTo>
                        <a:pt x="1946" y="873"/>
                      </a:lnTo>
                      <a:lnTo>
                        <a:pt x="1950" y="836"/>
                      </a:lnTo>
                      <a:lnTo>
                        <a:pt x="1954" y="800"/>
                      </a:lnTo>
                      <a:lnTo>
                        <a:pt x="1958" y="760"/>
                      </a:lnTo>
                      <a:lnTo>
                        <a:pt x="1954" y="720"/>
                      </a:lnTo>
                      <a:lnTo>
                        <a:pt x="1950" y="681"/>
                      </a:lnTo>
                      <a:lnTo>
                        <a:pt x="1946" y="644"/>
                      </a:lnTo>
                      <a:lnTo>
                        <a:pt x="1938" y="607"/>
                      </a:lnTo>
                      <a:lnTo>
                        <a:pt x="1925" y="570"/>
                      </a:lnTo>
                      <a:lnTo>
                        <a:pt x="1913" y="533"/>
                      </a:lnTo>
                      <a:lnTo>
                        <a:pt x="1896" y="499"/>
                      </a:lnTo>
                      <a:lnTo>
                        <a:pt x="1880" y="465"/>
                      </a:lnTo>
                      <a:lnTo>
                        <a:pt x="1859" y="431"/>
                      </a:lnTo>
                      <a:lnTo>
                        <a:pt x="1838" y="397"/>
                      </a:lnTo>
                      <a:lnTo>
                        <a:pt x="1817" y="366"/>
                      </a:lnTo>
                      <a:lnTo>
                        <a:pt x="1788" y="335"/>
                      </a:lnTo>
                      <a:lnTo>
                        <a:pt x="1763" y="306"/>
                      </a:lnTo>
                      <a:lnTo>
                        <a:pt x="1734" y="278"/>
                      </a:lnTo>
                      <a:lnTo>
                        <a:pt x="1701" y="250"/>
                      </a:lnTo>
                      <a:lnTo>
                        <a:pt x="1672" y="224"/>
                      </a:lnTo>
                      <a:lnTo>
                        <a:pt x="1635" y="199"/>
                      </a:lnTo>
                      <a:lnTo>
                        <a:pt x="1602" y="173"/>
                      </a:lnTo>
                      <a:lnTo>
                        <a:pt x="1564" y="151"/>
                      </a:lnTo>
                      <a:lnTo>
                        <a:pt x="1527" y="131"/>
                      </a:lnTo>
                      <a:lnTo>
                        <a:pt x="1485" y="111"/>
                      </a:lnTo>
                      <a:lnTo>
                        <a:pt x="1444" y="94"/>
                      </a:lnTo>
                      <a:lnTo>
                        <a:pt x="1402" y="77"/>
                      </a:lnTo>
                      <a:lnTo>
                        <a:pt x="1361" y="60"/>
                      </a:lnTo>
                      <a:lnTo>
                        <a:pt x="1315" y="49"/>
                      </a:lnTo>
                      <a:lnTo>
                        <a:pt x="1270" y="34"/>
                      </a:lnTo>
                      <a:lnTo>
                        <a:pt x="1224" y="26"/>
                      </a:lnTo>
                      <a:lnTo>
                        <a:pt x="1178" y="17"/>
                      </a:lnTo>
                      <a:lnTo>
                        <a:pt x="1128" y="9"/>
                      </a:lnTo>
                      <a:lnTo>
                        <a:pt x="1079" y="6"/>
                      </a:lnTo>
                      <a:lnTo>
                        <a:pt x="1029" y="3"/>
                      </a:lnTo>
                      <a:lnTo>
                        <a:pt x="979" y="0"/>
                      </a:lnTo>
                      <a:lnTo>
                        <a:pt x="929" y="3"/>
                      </a:lnTo>
                      <a:lnTo>
                        <a:pt x="879" y="6"/>
                      </a:lnTo>
                      <a:lnTo>
                        <a:pt x="830" y="9"/>
                      </a:lnTo>
                      <a:lnTo>
                        <a:pt x="780" y="17"/>
                      </a:lnTo>
                      <a:lnTo>
                        <a:pt x="734" y="26"/>
                      </a:lnTo>
                      <a:lnTo>
                        <a:pt x="688" y="34"/>
                      </a:lnTo>
                      <a:lnTo>
                        <a:pt x="643" y="49"/>
                      </a:lnTo>
                      <a:lnTo>
                        <a:pt x="597" y="60"/>
                      </a:lnTo>
                      <a:lnTo>
                        <a:pt x="556" y="77"/>
                      </a:lnTo>
                      <a:lnTo>
                        <a:pt x="514" y="94"/>
                      </a:lnTo>
                      <a:lnTo>
                        <a:pt x="473" y="111"/>
                      </a:lnTo>
                      <a:lnTo>
                        <a:pt x="431" y="131"/>
                      </a:lnTo>
                      <a:lnTo>
                        <a:pt x="394" y="151"/>
                      </a:lnTo>
                      <a:lnTo>
                        <a:pt x="356" y="173"/>
                      </a:lnTo>
                      <a:lnTo>
                        <a:pt x="323" y="199"/>
                      </a:lnTo>
                      <a:lnTo>
                        <a:pt x="286" y="224"/>
                      </a:lnTo>
                      <a:lnTo>
                        <a:pt x="257" y="250"/>
                      </a:lnTo>
                      <a:lnTo>
                        <a:pt x="224" y="278"/>
                      </a:lnTo>
                      <a:lnTo>
                        <a:pt x="195" y="306"/>
                      </a:lnTo>
                      <a:lnTo>
                        <a:pt x="170" y="335"/>
                      </a:lnTo>
                      <a:lnTo>
                        <a:pt x="141" y="366"/>
                      </a:lnTo>
                      <a:lnTo>
                        <a:pt x="120" y="397"/>
                      </a:lnTo>
                      <a:lnTo>
                        <a:pt x="99" y="431"/>
                      </a:lnTo>
                      <a:lnTo>
                        <a:pt x="78" y="465"/>
                      </a:lnTo>
                      <a:lnTo>
                        <a:pt x="62" y="499"/>
                      </a:lnTo>
                      <a:lnTo>
                        <a:pt x="45" y="533"/>
                      </a:lnTo>
                      <a:lnTo>
                        <a:pt x="33" y="570"/>
                      </a:lnTo>
                      <a:lnTo>
                        <a:pt x="20" y="607"/>
                      </a:lnTo>
                      <a:lnTo>
                        <a:pt x="12" y="644"/>
                      </a:lnTo>
                      <a:lnTo>
                        <a:pt x="8" y="681"/>
                      </a:lnTo>
                      <a:lnTo>
                        <a:pt x="4" y="720"/>
                      </a:lnTo>
                      <a:lnTo>
                        <a:pt x="0" y="760"/>
                      </a:lnTo>
                      <a:lnTo>
                        <a:pt x="4" y="800"/>
                      </a:lnTo>
                      <a:lnTo>
                        <a:pt x="8" y="836"/>
                      </a:lnTo>
                      <a:lnTo>
                        <a:pt x="12" y="873"/>
                      </a:lnTo>
                      <a:lnTo>
                        <a:pt x="20" y="913"/>
                      </a:lnTo>
                      <a:lnTo>
                        <a:pt x="33" y="947"/>
                      </a:lnTo>
                      <a:lnTo>
                        <a:pt x="45" y="984"/>
                      </a:lnTo>
                      <a:lnTo>
                        <a:pt x="62" y="1021"/>
                      </a:lnTo>
                      <a:lnTo>
                        <a:pt x="78" y="1055"/>
                      </a:lnTo>
                      <a:lnTo>
                        <a:pt x="99" y="1086"/>
                      </a:lnTo>
                      <a:lnTo>
                        <a:pt x="120" y="1120"/>
                      </a:lnTo>
                      <a:lnTo>
                        <a:pt x="141" y="1151"/>
                      </a:lnTo>
                      <a:lnTo>
                        <a:pt x="170" y="1182"/>
                      </a:lnTo>
                      <a:lnTo>
                        <a:pt x="195" y="1211"/>
                      </a:lnTo>
                      <a:lnTo>
                        <a:pt x="224" y="1242"/>
                      </a:lnTo>
                      <a:lnTo>
                        <a:pt x="257" y="1267"/>
                      </a:lnTo>
                      <a:lnTo>
                        <a:pt x="286" y="1293"/>
                      </a:lnTo>
                      <a:lnTo>
                        <a:pt x="323" y="1318"/>
                      </a:lnTo>
                      <a:lnTo>
                        <a:pt x="356" y="1344"/>
                      </a:lnTo>
                      <a:lnTo>
                        <a:pt x="394" y="1366"/>
                      </a:lnTo>
                      <a:lnTo>
                        <a:pt x="431" y="1386"/>
                      </a:lnTo>
                      <a:lnTo>
                        <a:pt x="473" y="1406"/>
                      </a:lnTo>
                      <a:lnTo>
                        <a:pt x="514" y="1423"/>
                      </a:lnTo>
                      <a:lnTo>
                        <a:pt x="556" y="1440"/>
                      </a:lnTo>
                      <a:lnTo>
                        <a:pt x="597" y="1457"/>
                      </a:lnTo>
                      <a:lnTo>
                        <a:pt x="643" y="1468"/>
                      </a:lnTo>
                      <a:lnTo>
                        <a:pt x="688" y="1483"/>
                      </a:lnTo>
                      <a:lnTo>
                        <a:pt x="734" y="1491"/>
                      </a:lnTo>
                      <a:lnTo>
                        <a:pt x="780" y="1500"/>
                      </a:lnTo>
                      <a:lnTo>
                        <a:pt x="830" y="1508"/>
                      </a:lnTo>
                      <a:lnTo>
                        <a:pt x="879" y="1511"/>
                      </a:lnTo>
                      <a:lnTo>
                        <a:pt x="929" y="1514"/>
                      </a:lnTo>
                      <a:lnTo>
                        <a:pt x="979" y="1517"/>
                      </a:lnTo>
                      <a:close/>
                    </a:path>
                  </a:pathLst>
                </a:custGeom>
                <a:solidFill>
                  <a:srgbClr val="F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6" name="Freeform 26">
                  <a:extLst>
                    <a:ext uri="{FF2B5EF4-FFF2-40B4-BE49-F238E27FC236}">
                      <a16:creationId xmlns:a16="http://schemas.microsoft.com/office/drawing/2014/main" id="{B04E76B3-83E0-A742-B3BD-CFAFD54005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45" y="2095"/>
                  <a:ext cx="1021" cy="785"/>
                </a:xfrm>
                <a:custGeom>
                  <a:avLst/>
                  <a:gdLst>
                    <a:gd name="T0" fmla="*/ 934 w 1021"/>
                    <a:gd name="T1" fmla="*/ 37 h 785"/>
                    <a:gd name="T2" fmla="*/ 926 w 1021"/>
                    <a:gd name="T3" fmla="*/ 110 h 785"/>
                    <a:gd name="T4" fmla="*/ 905 w 1021"/>
                    <a:gd name="T5" fmla="*/ 181 h 785"/>
                    <a:gd name="T6" fmla="*/ 880 w 1021"/>
                    <a:gd name="T7" fmla="*/ 249 h 785"/>
                    <a:gd name="T8" fmla="*/ 843 w 1021"/>
                    <a:gd name="T9" fmla="*/ 315 h 785"/>
                    <a:gd name="T10" fmla="*/ 797 w 1021"/>
                    <a:gd name="T11" fmla="*/ 377 h 785"/>
                    <a:gd name="T12" fmla="*/ 747 w 1021"/>
                    <a:gd name="T13" fmla="*/ 436 h 785"/>
                    <a:gd name="T14" fmla="*/ 689 w 1021"/>
                    <a:gd name="T15" fmla="*/ 490 h 785"/>
                    <a:gd name="T16" fmla="*/ 627 w 1021"/>
                    <a:gd name="T17" fmla="*/ 538 h 785"/>
                    <a:gd name="T18" fmla="*/ 556 w 1021"/>
                    <a:gd name="T19" fmla="*/ 584 h 785"/>
                    <a:gd name="T20" fmla="*/ 481 w 1021"/>
                    <a:gd name="T21" fmla="*/ 623 h 785"/>
                    <a:gd name="T22" fmla="*/ 403 w 1021"/>
                    <a:gd name="T23" fmla="*/ 655 h 785"/>
                    <a:gd name="T24" fmla="*/ 320 w 1021"/>
                    <a:gd name="T25" fmla="*/ 683 h 785"/>
                    <a:gd name="T26" fmla="*/ 232 w 1021"/>
                    <a:gd name="T27" fmla="*/ 703 h 785"/>
                    <a:gd name="T28" fmla="*/ 141 w 1021"/>
                    <a:gd name="T29" fmla="*/ 717 h 785"/>
                    <a:gd name="T30" fmla="*/ 50 w 1021"/>
                    <a:gd name="T31" fmla="*/ 725 h 785"/>
                    <a:gd name="T32" fmla="*/ 0 w 1021"/>
                    <a:gd name="T33" fmla="*/ 785 h 785"/>
                    <a:gd name="T34" fmla="*/ 104 w 1021"/>
                    <a:gd name="T35" fmla="*/ 782 h 785"/>
                    <a:gd name="T36" fmla="*/ 208 w 1021"/>
                    <a:gd name="T37" fmla="*/ 768 h 785"/>
                    <a:gd name="T38" fmla="*/ 307 w 1021"/>
                    <a:gd name="T39" fmla="*/ 748 h 785"/>
                    <a:gd name="T40" fmla="*/ 398 w 1021"/>
                    <a:gd name="T41" fmla="*/ 723 h 785"/>
                    <a:gd name="T42" fmla="*/ 490 w 1021"/>
                    <a:gd name="T43" fmla="*/ 689 h 785"/>
                    <a:gd name="T44" fmla="*/ 573 w 1021"/>
                    <a:gd name="T45" fmla="*/ 649 h 785"/>
                    <a:gd name="T46" fmla="*/ 652 w 1021"/>
                    <a:gd name="T47" fmla="*/ 604 h 785"/>
                    <a:gd name="T48" fmla="*/ 722 w 1021"/>
                    <a:gd name="T49" fmla="*/ 553 h 785"/>
                    <a:gd name="T50" fmla="*/ 789 w 1021"/>
                    <a:gd name="T51" fmla="*/ 499 h 785"/>
                    <a:gd name="T52" fmla="*/ 847 w 1021"/>
                    <a:gd name="T53" fmla="*/ 436 h 785"/>
                    <a:gd name="T54" fmla="*/ 901 w 1021"/>
                    <a:gd name="T55" fmla="*/ 371 h 785"/>
                    <a:gd name="T56" fmla="*/ 942 w 1021"/>
                    <a:gd name="T57" fmla="*/ 303 h 785"/>
                    <a:gd name="T58" fmla="*/ 975 w 1021"/>
                    <a:gd name="T59" fmla="*/ 232 h 785"/>
                    <a:gd name="T60" fmla="*/ 1000 w 1021"/>
                    <a:gd name="T61" fmla="*/ 156 h 785"/>
                    <a:gd name="T62" fmla="*/ 1017 w 1021"/>
                    <a:gd name="T63" fmla="*/ 79 h 785"/>
                    <a:gd name="T64" fmla="*/ 1021 w 1021"/>
                    <a:gd name="T65" fmla="*/ 0 h 78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021" h="785">
                      <a:moveTo>
                        <a:pt x="934" y="0"/>
                      </a:moveTo>
                      <a:lnTo>
                        <a:pt x="934" y="37"/>
                      </a:lnTo>
                      <a:lnTo>
                        <a:pt x="930" y="74"/>
                      </a:lnTo>
                      <a:lnTo>
                        <a:pt x="926" y="110"/>
                      </a:lnTo>
                      <a:lnTo>
                        <a:pt x="917" y="147"/>
                      </a:lnTo>
                      <a:lnTo>
                        <a:pt x="905" y="181"/>
                      </a:lnTo>
                      <a:lnTo>
                        <a:pt x="892" y="215"/>
                      </a:lnTo>
                      <a:lnTo>
                        <a:pt x="880" y="249"/>
                      </a:lnTo>
                      <a:lnTo>
                        <a:pt x="859" y="283"/>
                      </a:lnTo>
                      <a:lnTo>
                        <a:pt x="843" y="315"/>
                      </a:lnTo>
                      <a:lnTo>
                        <a:pt x="822" y="349"/>
                      </a:lnTo>
                      <a:lnTo>
                        <a:pt x="797" y="377"/>
                      </a:lnTo>
                      <a:lnTo>
                        <a:pt x="776" y="408"/>
                      </a:lnTo>
                      <a:lnTo>
                        <a:pt x="747" y="436"/>
                      </a:lnTo>
                      <a:lnTo>
                        <a:pt x="722" y="462"/>
                      </a:lnTo>
                      <a:lnTo>
                        <a:pt x="689" y="490"/>
                      </a:lnTo>
                      <a:lnTo>
                        <a:pt x="660" y="516"/>
                      </a:lnTo>
                      <a:lnTo>
                        <a:pt x="627" y="538"/>
                      </a:lnTo>
                      <a:lnTo>
                        <a:pt x="594" y="561"/>
                      </a:lnTo>
                      <a:lnTo>
                        <a:pt x="556" y="584"/>
                      </a:lnTo>
                      <a:lnTo>
                        <a:pt x="523" y="604"/>
                      </a:lnTo>
                      <a:lnTo>
                        <a:pt x="481" y="623"/>
                      </a:lnTo>
                      <a:lnTo>
                        <a:pt x="444" y="640"/>
                      </a:lnTo>
                      <a:lnTo>
                        <a:pt x="403" y="655"/>
                      </a:lnTo>
                      <a:lnTo>
                        <a:pt x="361" y="669"/>
                      </a:lnTo>
                      <a:lnTo>
                        <a:pt x="320" y="683"/>
                      </a:lnTo>
                      <a:lnTo>
                        <a:pt x="278" y="694"/>
                      </a:lnTo>
                      <a:lnTo>
                        <a:pt x="232" y="703"/>
                      </a:lnTo>
                      <a:lnTo>
                        <a:pt x="187" y="711"/>
                      </a:lnTo>
                      <a:lnTo>
                        <a:pt x="141" y="717"/>
                      </a:lnTo>
                      <a:lnTo>
                        <a:pt x="95" y="723"/>
                      </a:lnTo>
                      <a:lnTo>
                        <a:pt x="50" y="725"/>
                      </a:lnTo>
                      <a:lnTo>
                        <a:pt x="0" y="725"/>
                      </a:lnTo>
                      <a:lnTo>
                        <a:pt x="0" y="785"/>
                      </a:lnTo>
                      <a:lnTo>
                        <a:pt x="54" y="785"/>
                      </a:lnTo>
                      <a:lnTo>
                        <a:pt x="104" y="782"/>
                      </a:lnTo>
                      <a:lnTo>
                        <a:pt x="158" y="776"/>
                      </a:lnTo>
                      <a:lnTo>
                        <a:pt x="208" y="768"/>
                      </a:lnTo>
                      <a:lnTo>
                        <a:pt x="257" y="759"/>
                      </a:lnTo>
                      <a:lnTo>
                        <a:pt x="307" y="748"/>
                      </a:lnTo>
                      <a:lnTo>
                        <a:pt x="353" y="737"/>
                      </a:lnTo>
                      <a:lnTo>
                        <a:pt x="398" y="723"/>
                      </a:lnTo>
                      <a:lnTo>
                        <a:pt x="444" y="706"/>
                      </a:lnTo>
                      <a:lnTo>
                        <a:pt x="490" y="689"/>
                      </a:lnTo>
                      <a:lnTo>
                        <a:pt x="531" y="672"/>
                      </a:lnTo>
                      <a:lnTo>
                        <a:pt x="573" y="649"/>
                      </a:lnTo>
                      <a:lnTo>
                        <a:pt x="614" y="629"/>
                      </a:lnTo>
                      <a:lnTo>
                        <a:pt x="652" y="604"/>
                      </a:lnTo>
                      <a:lnTo>
                        <a:pt x="689" y="581"/>
                      </a:lnTo>
                      <a:lnTo>
                        <a:pt x="722" y="553"/>
                      </a:lnTo>
                      <a:lnTo>
                        <a:pt x="760" y="527"/>
                      </a:lnTo>
                      <a:lnTo>
                        <a:pt x="789" y="499"/>
                      </a:lnTo>
                      <a:lnTo>
                        <a:pt x="818" y="468"/>
                      </a:lnTo>
                      <a:lnTo>
                        <a:pt x="847" y="436"/>
                      </a:lnTo>
                      <a:lnTo>
                        <a:pt x="876" y="405"/>
                      </a:lnTo>
                      <a:lnTo>
                        <a:pt x="901" y="371"/>
                      </a:lnTo>
                      <a:lnTo>
                        <a:pt x="921" y="340"/>
                      </a:lnTo>
                      <a:lnTo>
                        <a:pt x="942" y="303"/>
                      </a:lnTo>
                      <a:lnTo>
                        <a:pt x="959" y="269"/>
                      </a:lnTo>
                      <a:lnTo>
                        <a:pt x="975" y="232"/>
                      </a:lnTo>
                      <a:lnTo>
                        <a:pt x="988" y="195"/>
                      </a:lnTo>
                      <a:lnTo>
                        <a:pt x="1000" y="156"/>
                      </a:lnTo>
                      <a:lnTo>
                        <a:pt x="1009" y="119"/>
                      </a:lnTo>
                      <a:lnTo>
                        <a:pt x="1017" y="79"/>
                      </a:lnTo>
                      <a:lnTo>
                        <a:pt x="1021" y="40"/>
                      </a:lnTo>
                      <a:lnTo>
                        <a:pt x="1021" y="0"/>
                      </a:lnTo>
                      <a:lnTo>
                        <a:pt x="93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" name="Freeform 27">
                  <a:extLst>
                    <a:ext uri="{FF2B5EF4-FFF2-40B4-BE49-F238E27FC236}">
                      <a16:creationId xmlns:a16="http://schemas.microsoft.com/office/drawing/2014/main" id="{C4DFA062-4739-E749-B00B-F6701E8DC4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45" y="1307"/>
                  <a:ext cx="1021" cy="788"/>
                </a:xfrm>
                <a:custGeom>
                  <a:avLst/>
                  <a:gdLst>
                    <a:gd name="T0" fmla="*/ 50 w 1021"/>
                    <a:gd name="T1" fmla="*/ 60 h 788"/>
                    <a:gd name="T2" fmla="*/ 141 w 1021"/>
                    <a:gd name="T3" fmla="*/ 68 h 788"/>
                    <a:gd name="T4" fmla="*/ 232 w 1021"/>
                    <a:gd name="T5" fmla="*/ 82 h 788"/>
                    <a:gd name="T6" fmla="*/ 320 w 1021"/>
                    <a:gd name="T7" fmla="*/ 102 h 788"/>
                    <a:gd name="T8" fmla="*/ 403 w 1021"/>
                    <a:gd name="T9" fmla="*/ 130 h 788"/>
                    <a:gd name="T10" fmla="*/ 481 w 1021"/>
                    <a:gd name="T11" fmla="*/ 164 h 788"/>
                    <a:gd name="T12" fmla="*/ 556 w 1021"/>
                    <a:gd name="T13" fmla="*/ 201 h 788"/>
                    <a:gd name="T14" fmla="*/ 627 w 1021"/>
                    <a:gd name="T15" fmla="*/ 247 h 788"/>
                    <a:gd name="T16" fmla="*/ 689 w 1021"/>
                    <a:gd name="T17" fmla="*/ 295 h 788"/>
                    <a:gd name="T18" fmla="*/ 747 w 1021"/>
                    <a:gd name="T19" fmla="*/ 349 h 788"/>
                    <a:gd name="T20" fmla="*/ 797 w 1021"/>
                    <a:gd name="T21" fmla="*/ 408 h 788"/>
                    <a:gd name="T22" fmla="*/ 843 w 1021"/>
                    <a:gd name="T23" fmla="*/ 470 h 788"/>
                    <a:gd name="T24" fmla="*/ 880 w 1021"/>
                    <a:gd name="T25" fmla="*/ 536 h 788"/>
                    <a:gd name="T26" fmla="*/ 905 w 1021"/>
                    <a:gd name="T27" fmla="*/ 604 h 788"/>
                    <a:gd name="T28" fmla="*/ 926 w 1021"/>
                    <a:gd name="T29" fmla="*/ 675 h 788"/>
                    <a:gd name="T30" fmla="*/ 934 w 1021"/>
                    <a:gd name="T31" fmla="*/ 748 h 788"/>
                    <a:gd name="T32" fmla="*/ 1021 w 1021"/>
                    <a:gd name="T33" fmla="*/ 788 h 788"/>
                    <a:gd name="T34" fmla="*/ 1017 w 1021"/>
                    <a:gd name="T35" fmla="*/ 709 h 788"/>
                    <a:gd name="T36" fmla="*/ 1000 w 1021"/>
                    <a:gd name="T37" fmla="*/ 629 h 788"/>
                    <a:gd name="T38" fmla="*/ 975 w 1021"/>
                    <a:gd name="T39" fmla="*/ 556 h 788"/>
                    <a:gd name="T40" fmla="*/ 942 w 1021"/>
                    <a:gd name="T41" fmla="*/ 482 h 788"/>
                    <a:gd name="T42" fmla="*/ 901 w 1021"/>
                    <a:gd name="T43" fmla="*/ 414 h 788"/>
                    <a:gd name="T44" fmla="*/ 847 w 1021"/>
                    <a:gd name="T45" fmla="*/ 349 h 788"/>
                    <a:gd name="T46" fmla="*/ 789 w 1021"/>
                    <a:gd name="T47" fmla="*/ 289 h 788"/>
                    <a:gd name="T48" fmla="*/ 722 w 1021"/>
                    <a:gd name="T49" fmla="*/ 232 h 788"/>
                    <a:gd name="T50" fmla="*/ 652 w 1021"/>
                    <a:gd name="T51" fmla="*/ 181 h 788"/>
                    <a:gd name="T52" fmla="*/ 573 w 1021"/>
                    <a:gd name="T53" fmla="*/ 136 h 788"/>
                    <a:gd name="T54" fmla="*/ 490 w 1021"/>
                    <a:gd name="T55" fmla="*/ 96 h 788"/>
                    <a:gd name="T56" fmla="*/ 398 w 1021"/>
                    <a:gd name="T57" fmla="*/ 62 h 788"/>
                    <a:gd name="T58" fmla="*/ 307 w 1021"/>
                    <a:gd name="T59" fmla="*/ 37 h 788"/>
                    <a:gd name="T60" fmla="*/ 208 w 1021"/>
                    <a:gd name="T61" fmla="*/ 17 h 788"/>
                    <a:gd name="T62" fmla="*/ 104 w 1021"/>
                    <a:gd name="T63" fmla="*/ 3 h 788"/>
                    <a:gd name="T64" fmla="*/ 0 w 1021"/>
                    <a:gd name="T65" fmla="*/ 0 h 78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021" h="788">
                      <a:moveTo>
                        <a:pt x="0" y="60"/>
                      </a:moveTo>
                      <a:lnTo>
                        <a:pt x="50" y="60"/>
                      </a:lnTo>
                      <a:lnTo>
                        <a:pt x="95" y="62"/>
                      </a:lnTo>
                      <a:lnTo>
                        <a:pt x="141" y="68"/>
                      </a:lnTo>
                      <a:lnTo>
                        <a:pt x="187" y="74"/>
                      </a:lnTo>
                      <a:lnTo>
                        <a:pt x="232" y="82"/>
                      </a:lnTo>
                      <a:lnTo>
                        <a:pt x="278" y="91"/>
                      </a:lnTo>
                      <a:lnTo>
                        <a:pt x="320" y="102"/>
                      </a:lnTo>
                      <a:lnTo>
                        <a:pt x="361" y="116"/>
                      </a:lnTo>
                      <a:lnTo>
                        <a:pt x="403" y="130"/>
                      </a:lnTo>
                      <a:lnTo>
                        <a:pt x="444" y="145"/>
                      </a:lnTo>
                      <a:lnTo>
                        <a:pt x="481" y="164"/>
                      </a:lnTo>
                      <a:lnTo>
                        <a:pt x="523" y="181"/>
                      </a:lnTo>
                      <a:lnTo>
                        <a:pt x="556" y="201"/>
                      </a:lnTo>
                      <a:lnTo>
                        <a:pt x="594" y="224"/>
                      </a:lnTo>
                      <a:lnTo>
                        <a:pt x="627" y="247"/>
                      </a:lnTo>
                      <a:lnTo>
                        <a:pt x="660" y="272"/>
                      </a:lnTo>
                      <a:lnTo>
                        <a:pt x="689" y="295"/>
                      </a:lnTo>
                      <a:lnTo>
                        <a:pt x="722" y="323"/>
                      </a:lnTo>
                      <a:lnTo>
                        <a:pt x="747" y="349"/>
                      </a:lnTo>
                      <a:lnTo>
                        <a:pt x="776" y="380"/>
                      </a:lnTo>
                      <a:lnTo>
                        <a:pt x="797" y="408"/>
                      </a:lnTo>
                      <a:lnTo>
                        <a:pt x="822" y="439"/>
                      </a:lnTo>
                      <a:lnTo>
                        <a:pt x="843" y="470"/>
                      </a:lnTo>
                      <a:lnTo>
                        <a:pt x="859" y="502"/>
                      </a:lnTo>
                      <a:lnTo>
                        <a:pt x="880" y="536"/>
                      </a:lnTo>
                      <a:lnTo>
                        <a:pt x="892" y="570"/>
                      </a:lnTo>
                      <a:lnTo>
                        <a:pt x="905" y="604"/>
                      </a:lnTo>
                      <a:lnTo>
                        <a:pt x="917" y="641"/>
                      </a:lnTo>
                      <a:lnTo>
                        <a:pt x="926" y="675"/>
                      </a:lnTo>
                      <a:lnTo>
                        <a:pt x="930" y="711"/>
                      </a:lnTo>
                      <a:lnTo>
                        <a:pt x="934" y="748"/>
                      </a:lnTo>
                      <a:lnTo>
                        <a:pt x="934" y="788"/>
                      </a:lnTo>
                      <a:lnTo>
                        <a:pt x="1021" y="788"/>
                      </a:lnTo>
                      <a:lnTo>
                        <a:pt x="1021" y="748"/>
                      </a:lnTo>
                      <a:lnTo>
                        <a:pt x="1017" y="709"/>
                      </a:lnTo>
                      <a:lnTo>
                        <a:pt x="1009" y="669"/>
                      </a:lnTo>
                      <a:lnTo>
                        <a:pt x="1000" y="629"/>
                      </a:lnTo>
                      <a:lnTo>
                        <a:pt x="988" y="592"/>
                      </a:lnTo>
                      <a:lnTo>
                        <a:pt x="975" y="556"/>
                      </a:lnTo>
                      <a:lnTo>
                        <a:pt x="959" y="519"/>
                      </a:lnTo>
                      <a:lnTo>
                        <a:pt x="942" y="482"/>
                      </a:lnTo>
                      <a:lnTo>
                        <a:pt x="921" y="448"/>
                      </a:lnTo>
                      <a:lnTo>
                        <a:pt x="901" y="414"/>
                      </a:lnTo>
                      <a:lnTo>
                        <a:pt x="876" y="380"/>
                      </a:lnTo>
                      <a:lnTo>
                        <a:pt x="847" y="349"/>
                      </a:lnTo>
                      <a:lnTo>
                        <a:pt x="818" y="317"/>
                      </a:lnTo>
                      <a:lnTo>
                        <a:pt x="789" y="289"/>
                      </a:lnTo>
                      <a:lnTo>
                        <a:pt x="760" y="261"/>
                      </a:lnTo>
                      <a:lnTo>
                        <a:pt x="722" y="232"/>
                      </a:lnTo>
                      <a:lnTo>
                        <a:pt x="689" y="207"/>
                      </a:lnTo>
                      <a:lnTo>
                        <a:pt x="652" y="181"/>
                      </a:lnTo>
                      <a:lnTo>
                        <a:pt x="614" y="159"/>
                      </a:lnTo>
                      <a:lnTo>
                        <a:pt x="573" y="136"/>
                      </a:lnTo>
                      <a:lnTo>
                        <a:pt x="531" y="116"/>
                      </a:lnTo>
                      <a:lnTo>
                        <a:pt x="490" y="96"/>
                      </a:lnTo>
                      <a:lnTo>
                        <a:pt x="444" y="79"/>
                      </a:lnTo>
                      <a:lnTo>
                        <a:pt x="398" y="62"/>
                      </a:lnTo>
                      <a:lnTo>
                        <a:pt x="353" y="48"/>
                      </a:lnTo>
                      <a:lnTo>
                        <a:pt x="307" y="37"/>
                      </a:lnTo>
                      <a:lnTo>
                        <a:pt x="257" y="26"/>
                      </a:lnTo>
                      <a:lnTo>
                        <a:pt x="208" y="17"/>
                      </a:lnTo>
                      <a:lnTo>
                        <a:pt x="158" y="9"/>
                      </a:lnTo>
                      <a:lnTo>
                        <a:pt x="104" y="3"/>
                      </a:lnTo>
                      <a:lnTo>
                        <a:pt x="54" y="0"/>
                      </a:lnTo>
                      <a:lnTo>
                        <a:pt x="0" y="0"/>
                      </a:lnTo>
                      <a:lnTo>
                        <a:pt x="0" y="6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8" name="Freeform 28">
                  <a:extLst>
                    <a:ext uri="{FF2B5EF4-FFF2-40B4-BE49-F238E27FC236}">
                      <a16:creationId xmlns:a16="http://schemas.microsoft.com/office/drawing/2014/main" id="{BF6D32BF-7FE1-3540-A699-854BAA88D7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4" y="1307"/>
                  <a:ext cx="1021" cy="788"/>
                </a:xfrm>
                <a:custGeom>
                  <a:avLst/>
                  <a:gdLst>
                    <a:gd name="T0" fmla="*/ 87 w 1021"/>
                    <a:gd name="T1" fmla="*/ 748 h 788"/>
                    <a:gd name="T2" fmla="*/ 95 w 1021"/>
                    <a:gd name="T3" fmla="*/ 675 h 788"/>
                    <a:gd name="T4" fmla="*/ 116 w 1021"/>
                    <a:gd name="T5" fmla="*/ 604 h 788"/>
                    <a:gd name="T6" fmla="*/ 141 w 1021"/>
                    <a:gd name="T7" fmla="*/ 536 h 788"/>
                    <a:gd name="T8" fmla="*/ 178 w 1021"/>
                    <a:gd name="T9" fmla="*/ 470 h 788"/>
                    <a:gd name="T10" fmla="*/ 224 w 1021"/>
                    <a:gd name="T11" fmla="*/ 408 h 788"/>
                    <a:gd name="T12" fmla="*/ 274 w 1021"/>
                    <a:gd name="T13" fmla="*/ 349 h 788"/>
                    <a:gd name="T14" fmla="*/ 332 w 1021"/>
                    <a:gd name="T15" fmla="*/ 295 h 788"/>
                    <a:gd name="T16" fmla="*/ 394 w 1021"/>
                    <a:gd name="T17" fmla="*/ 247 h 788"/>
                    <a:gd name="T18" fmla="*/ 465 w 1021"/>
                    <a:gd name="T19" fmla="*/ 201 h 788"/>
                    <a:gd name="T20" fmla="*/ 540 w 1021"/>
                    <a:gd name="T21" fmla="*/ 164 h 788"/>
                    <a:gd name="T22" fmla="*/ 618 w 1021"/>
                    <a:gd name="T23" fmla="*/ 130 h 788"/>
                    <a:gd name="T24" fmla="*/ 701 w 1021"/>
                    <a:gd name="T25" fmla="*/ 102 h 788"/>
                    <a:gd name="T26" fmla="*/ 789 w 1021"/>
                    <a:gd name="T27" fmla="*/ 82 h 788"/>
                    <a:gd name="T28" fmla="*/ 880 w 1021"/>
                    <a:gd name="T29" fmla="*/ 68 h 788"/>
                    <a:gd name="T30" fmla="*/ 971 w 1021"/>
                    <a:gd name="T31" fmla="*/ 60 h 788"/>
                    <a:gd name="T32" fmla="*/ 1021 w 1021"/>
                    <a:gd name="T33" fmla="*/ 0 h 788"/>
                    <a:gd name="T34" fmla="*/ 917 w 1021"/>
                    <a:gd name="T35" fmla="*/ 3 h 788"/>
                    <a:gd name="T36" fmla="*/ 813 w 1021"/>
                    <a:gd name="T37" fmla="*/ 17 h 788"/>
                    <a:gd name="T38" fmla="*/ 714 w 1021"/>
                    <a:gd name="T39" fmla="*/ 37 h 788"/>
                    <a:gd name="T40" fmla="*/ 623 w 1021"/>
                    <a:gd name="T41" fmla="*/ 62 h 788"/>
                    <a:gd name="T42" fmla="*/ 531 w 1021"/>
                    <a:gd name="T43" fmla="*/ 96 h 788"/>
                    <a:gd name="T44" fmla="*/ 448 w 1021"/>
                    <a:gd name="T45" fmla="*/ 136 h 788"/>
                    <a:gd name="T46" fmla="*/ 369 w 1021"/>
                    <a:gd name="T47" fmla="*/ 181 h 788"/>
                    <a:gd name="T48" fmla="*/ 299 w 1021"/>
                    <a:gd name="T49" fmla="*/ 232 h 788"/>
                    <a:gd name="T50" fmla="*/ 232 w 1021"/>
                    <a:gd name="T51" fmla="*/ 289 h 788"/>
                    <a:gd name="T52" fmla="*/ 174 w 1021"/>
                    <a:gd name="T53" fmla="*/ 349 h 788"/>
                    <a:gd name="T54" fmla="*/ 120 w 1021"/>
                    <a:gd name="T55" fmla="*/ 414 h 788"/>
                    <a:gd name="T56" fmla="*/ 79 w 1021"/>
                    <a:gd name="T57" fmla="*/ 482 h 788"/>
                    <a:gd name="T58" fmla="*/ 46 w 1021"/>
                    <a:gd name="T59" fmla="*/ 556 h 788"/>
                    <a:gd name="T60" fmla="*/ 21 w 1021"/>
                    <a:gd name="T61" fmla="*/ 629 h 788"/>
                    <a:gd name="T62" fmla="*/ 4 w 1021"/>
                    <a:gd name="T63" fmla="*/ 709 h 788"/>
                    <a:gd name="T64" fmla="*/ 0 w 1021"/>
                    <a:gd name="T65" fmla="*/ 788 h 78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021" h="788">
                      <a:moveTo>
                        <a:pt x="87" y="788"/>
                      </a:moveTo>
                      <a:lnTo>
                        <a:pt x="87" y="748"/>
                      </a:lnTo>
                      <a:lnTo>
                        <a:pt x="91" y="711"/>
                      </a:lnTo>
                      <a:lnTo>
                        <a:pt x="95" y="675"/>
                      </a:lnTo>
                      <a:lnTo>
                        <a:pt x="104" y="641"/>
                      </a:lnTo>
                      <a:lnTo>
                        <a:pt x="116" y="604"/>
                      </a:lnTo>
                      <a:lnTo>
                        <a:pt x="129" y="570"/>
                      </a:lnTo>
                      <a:lnTo>
                        <a:pt x="141" y="536"/>
                      </a:lnTo>
                      <a:lnTo>
                        <a:pt x="162" y="502"/>
                      </a:lnTo>
                      <a:lnTo>
                        <a:pt x="178" y="470"/>
                      </a:lnTo>
                      <a:lnTo>
                        <a:pt x="199" y="439"/>
                      </a:lnTo>
                      <a:lnTo>
                        <a:pt x="224" y="408"/>
                      </a:lnTo>
                      <a:lnTo>
                        <a:pt x="245" y="380"/>
                      </a:lnTo>
                      <a:lnTo>
                        <a:pt x="274" y="349"/>
                      </a:lnTo>
                      <a:lnTo>
                        <a:pt x="299" y="323"/>
                      </a:lnTo>
                      <a:lnTo>
                        <a:pt x="332" y="295"/>
                      </a:lnTo>
                      <a:lnTo>
                        <a:pt x="361" y="272"/>
                      </a:lnTo>
                      <a:lnTo>
                        <a:pt x="394" y="247"/>
                      </a:lnTo>
                      <a:lnTo>
                        <a:pt x="427" y="224"/>
                      </a:lnTo>
                      <a:lnTo>
                        <a:pt x="465" y="201"/>
                      </a:lnTo>
                      <a:lnTo>
                        <a:pt x="498" y="181"/>
                      </a:lnTo>
                      <a:lnTo>
                        <a:pt x="540" y="164"/>
                      </a:lnTo>
                      <a:lnTo>
                        <a:pt x="577" y="145"/>
                      </a:lnTo>
                      <a:lnTo>
                        <a:pt x="618" y="130"/>
                      </a:lnTo>
                      <a:lnTo>
                        <a:pt x="660" y="116"/>
                      </a:lnTo>
                      <a:lnTo>
                        <a:pt x="701" y="102"/>
                      </a:lnTo>
                      <a:lnTo>
                        <a:pt x="743" y="91"/>
                      </a:lnTo>
                      <a:lnTo>
                        <a:pt x="789" y="82"/>
                      </a:lnTo>
                      <a:lnTo>
                        <a:pt x="834" y="74"/>
                      </a:lnTo>
                      <a:lnTo>
                        <a:pt x="880" y="68"/>
                      </a:lnTo>
                      <a:lnTo>
                        <a:pt x="926" y="62"/>
                      </a:lnTo>
                      <a:lnTo>
                        <a:pt x="971" y="60"/>
                      </a:lnTo>
                      <a:lnTo>
                        <a:pt x="1021" y="60"/>
                      </a:lnTo>
                      <a:lnTo>
                        <a:pt x="1021" y="0"/>
                      </a:lnTo>
                      <a:lnTo>
                        <a:pt x="967" y="0"/>
                      </a:lnTo>
                      <a:lnTo>
                        <a:pt x="917" y="3"/>
                      </a:lnTo>
                      <a:lnTo>
                        <a:pt x="863" y="9"/>
                      </a:lnTo>
                      <a:lnTo>
                        <a:pt x="813" y="17"/>
                      </a:lnTo>
                      <a:lnTo>
                        <a:pt x="764" y="26"/>
                      </a:lnTo>
                      <a:lnTo>
                        <a:pt x="714" y="37"/>
                      </a:lnTo>
                      <a:lnTo>
                        <a:pt x="668" y="48"/>
                      </a:lnTo>
                      <a:lnTo>
                        <a:pt x="623" y="62"/>
                      </a:lnTo>
                      <a:lnTo>
                        <a:pt x="577" y="79"/>
                      </a:lnTo>
                      <a:lnTo>
                        <a:pt x="531" y="96"/>
                      </a:lnTo>
                      <a:lnTo>
                        <a:pt x="490" y="116"/>
                      </a:lnTo>
                      <a:lnTo>
                        <a:pt x="448" y="136"/>
                      </a:lnTo>
                      <a:lnTo>
                        <a:pt x="407" y="159"/>
                      </a:lnTo>
                      <a:lnTo>
                        <a:pt x="369" y="181"/>
                      </a:lnTo>
                      <a:lnTo>
                        <a:pt x="332" y="207"/>
                      </a:lnTo>
                      <a:lnTo>
                        <a:pt x="299" y="232"/>
                      </a:lnTo>
                      <a:lnTo>
                        <a:pt x="261" y="261"/>
                      </a:lnTo>
                      <a:lnTo>
                        <a:pt x="232" y="289"/>
                      </a:lnTo>
                      <a:lnTo>
                        <a:pt x="203" y="317"/>
                      </a:lnTo>
                      <a:lnTo>
                        <a:pt x="174" y="349"/>
                      </a:lnTo>
                      <a:lnTo>
                        <a:pt x="145" y="380"/>
                      </a:lnTo>
                      <a:lnTo>
                        <a:pt x="120" y="414"/>
                      </a:lnTo>
                      <a:lnTo>
                        <a:pt x="100" y="448"/>
                      </a:lnTo>
                      <a:lnTo>
                        <a:pt x="79" y="482"/>
                      </a:lnTo>
                      <a:lnTo>
                        <a:pt x="62" y="519"/>
                      </a:lnTo>
                      <a:lnTo>
                        <a:pt x="46" y="556"/>
                      </a:lnTo>
                      <a:lnTo>
                        <a:pt x="33" y="592"/>
                      </a:lnTo>
                      <a:lnTo>
                        <a:pt x="21" y="629"/>
                      </a:lnTo>
                      <a:lnTo>
                        <a:pt x="12" y="669"/>
                      </a:lnTo>
                      <a:lnTo>
                        <a:pt x="4" y="709"/>
                      </a:lnTo>
                      <a:lnTo>
                        <a:pt x="0" y="748"/>
                      </a:lnTo>
                      <a:lnTo>
                        <a:pt x="0" y="788"/>
                      </a:lnTo>
                      <a:lnTo>
                        <a:pt x="87" y="78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9" name="Freeform 29">
                  <a:extLst>
                    <a:ext uri="{FF2B5EF4-FFF2-40B4-BE49-F238E27FC236}">
                      <a16:creationId xmlns:a16="http://schemas.microsoft.com/office/drawing/2014/main" id="{883FE439-8DA8-1D41-A371-A4ABB61B02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4" y="2095"/>
                  <a:ext cx="1021" cy="785"/>
                </a:xfrm>
                <a:custGeom>
                  <a:avLst/>
                  <a:gdLst>
                    <a:gd name="T0" fmla="*/ 971 w 1021"/>
                    <a:gd name="T1" fmla="*/ 725 h 785"/>
                    <a:gd name="T2" fmla="*/ 880 w 1021"/>
                    <a:gd name="T3" fmla="*/ 717 h 785"/>
                    <a:gd name="T4" fmla="*/ 789 w 1021"/>
                    <a:gd name="T5" fmla="*/ 703 h 785"/>
                    <a:gd name="T6" fmla="*/ 701 w 1021"/>
                    <a:gd name="T7" fmla="*/ 683 h 785"/>
                    <a:gd name="T8" fmla="*/ 618 w 1021"/>
                    <a:gd name="T9" fmla="*/ 655 h 785"/>
                    <a:gd name="T10" fmla="*/ 540 w 1021"/>
                    <a:gd name="T11" fmla="*/ 623 h 785"/>
                    <a:gd name="T12" fmla="*/ 465 w 1021"/>
                    <a:gd name="T13" fmla="*/ 584 h 785"/>
                    <a:gd name="T14" fmla="*/ 394 w 1021"/>
                    <a:gd name="T15" fmla="*/ 538 h 785"/>
                    <a:gd name="T16" fmla="*/ 332 w 1021"/>
                    <a:gd name="T17" fmla="*/ 490 h 785"/>
                    <a:gd name="T18" fmla="*/ 274 w 1021"/>
                    <a:gd name="T19" fmla="*/ 436 h 785"/>
                    <a:gd name="T20" fmla="*/ 224 w 1021"/>
                    <a:gd name="T21" fmla="*/ 377 h 785"/>
                    <a:gd name="T22" fmla="*/ 178 w 1021"/>
                    <a:gd name="T23" fmla="*/ 315 h 785"/>
                    <a:gd name="T24" fmla="*/ 141 w 1021"/>
                    <a:gd name="T25" fmla="*/ 249 h 785"/>
                    <a:gd name="T26" fmla="*/ 116 w 1021"/>
                    <a:gd name="T27" fmla="*/ 181 h 785"/>
                    <a:gd name="T28" fmla="*/ 95 w 1021"/>
                    <a:gd name="T29" fmla="*/ 110 h 785"/>
                    <a:gd name="T30" fmla="*/ 87 w 1021"/>
                    <a:gd name="T31" fmla="*/ 37 h 785"/>
                    <a:gd name="T32" fmla="*/ 0 w 1021"/>
                    <a:gd name="T33" fmla="*/ 0 h 785"/>
                    <a:gd name="T34" fmla="*/ 4 w 1021"/>
                    <a:gd name="T35" fmla="*/ 79 h 785"/>
                    <a:gd name="T36" fmla="*/ 21 w 1021"/>
                    <a:gd name="T37" fmla="*/ 156 h 785"/>
                    <a:gd name="T38" fmla="*/ 46 w 1021"/>
                    <a:gd name="T39" fmla="*/ 232 h 785"/>
                    <a:gd name="T40" fmla="*/ 79 w 1021"/>
                    <a:gd name="T41" fmla="*/ 303 h 785"/>
                    <a:gd name="T42" fmla="*/ 120 w 1021"/>
                    <a:gd name="T43" fmla="*/ 371 h 785"/>
                    <a:gd name="T44" fmla="*/ 174 w 1021"/>
                    <a:gd name="T45" fmla="*/ 436 h 785"/>
                    <a:gd name="T46" fmla="*/ 232 w 1021"/>
                    <a:gd name="T47" fmla="*/ 499 h 785"/>
                    <a:gd name="T48" fmla="*/ 299 w 1021"/>
                    <a:gd name="T49" fmla="*/ 553 h 785"/>
                    <a:gd name="T50" fmla="*/ 369 w 1021"/>
                    <a:gd name="T51" fmla="*/ 604 h 785"/>
                    <a:gd name="T52" fmla="*/ 448 w 1021"/>
                    <a:gd name="T53" fmla="*/ 649 h 785"/>
                    <a:gd name="T54" fmla="*/ 531 w 1021"/>
                    <a:gd name="T55" fmla="*/ 689 h 785"/>
                    <a:gd name="T56" fmla="*/ 623 w 1021"/>
                    <a:gd name="T57" fmla="*/ 723 h 785"/>
                    <a:gd name="T58" fmla="*/ 714 w 1021"/>
                    <a:gd name="T59" fmla="*/ 748 h 785"/>
                    <a:gd name="T60" fmla="*/ 813 w 1021"/>
                    <a:gd name="T61" fmla="*/ 768 h 785"/>
                    <a:gd name="T62" fmla="*/ 917 w 1021"/>
                    <a:gd name="T63" fmla="*/ 782 h 785"/>
                    <a:gd name="T64" fmla="*/ 1021 w 1021"/>
                    <a:gd name="T65" fmla="*/ 785 h 78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021" h="785">
                      <a:moveTo>
                        <a:pt x="1021" y="725"/>
                      </a:moveTo>
                      <a:lnTo>
                        <a:pt x="971" y="725"/>
                      </a:lnTo>
                      <a:lnTo>
                        <a:pt x="926" y="723"/>
                      </a:lnTo>
                      <a:lnTo>
                        <a:pt x="880" y="717"/>
                      </a:lnTo>
                      <a:lnTo>
                        <a:pt x="834" y="711"/>
                      </a:lnTo>
                      <a:lnTo>
                        <a:pt x="789" y="703"/>
                      </a:lnTo>
                      <a:lnTo>
                        <a:pt x="743" y="694"/>
                      </a:lnTo>
                      <a:lnTo>
                        <a:pt x="701" y="683"/>
                      </a:lnTo>
                      <a:lnTo>
                        <a:pt x="660" y="669"/>
                      </a:lnTo>
                      <a:lnTo>
                        <a:pt x="618" y="655"/>
                      </a:lnTo>
                      <a:lnTo>
                        <a:pt x="577" y="640"/>
                      </a:lnTo>
                      <a:lnTo>
                        <a:pt x="540" y="623"/>
                      </a:lnTo>
                      <a:lnTo>
                        <a:pt x="498" y="604"/>
                      </a:lnTo>
                      <a:lnTo>
                        <a:pt x="465" y="584"/>
                      </a:lnTo>
                      <a:lnTo>
                        <a:pt x="427" y="561"/>
                      </a:lnTo>
                      <a:lnTo>
                        <a:pt x="394" y="538"/>
                      </a:lnTo>
                      <a:lnTo>
                        <a:pt x="361" y="516"/>
                      </a:lnTo>
                      <a:lnTo>
                        <a:pt x="332" y="490"/>
                      </a:lnTo>
                      <a:lnTo>
                        <a:pt x="299" y="462"/>
                      </a:lnTo>
                      <a:lnTo>
                        <a:pt x="274" y="436"/>
                      </a:lnTo>
                      <a:lnTo>
                        <a:pt x="245" y="408"/>
                      </a:lnTo>
                      <a:lnTo>
                        <a:pt x="224" y="377"/>
                      </a:lnTo>
                      <a:lnTo>
                        <a:pt x="199" y="349"/>
                      </a:lnTo>
                      <a:lnTo>
                        <a:pt x="178" y="315"/>
                      </a:lnTo>
                      <a:lnTo>
                        <a:pt x="162" y="283"/>
                      </a:lnTo>
                      <a:lnTo>
                        <a:pt x="141" y="249"/>
                      </a:lnTo>
                      <a:lnTo>
                        <a:pt x="129" y="215"/>
                      </a:lnTo>
                      <a:lnTo>
                        <a:pt x="116" y="181"/>
                      </a:lnTo>
                      <a:lnTo>
                        <a:pt x="104" y="147"/>
                      </a:lnTo>
                      <a:lnTo>
                        <a:pt x="95" y="110"/>
                      </a:lnTo>
                      <a:lnTo>
                        <a:pt x="91" y="74"/>
                      </a:lnTo>
                      <a:lnTo>
                        <a:pt x="87" y="37"/>
                      </a:lnTo>
                      <a:lnTo>
                        <a:pt x="87" y="0"/>
                      </a:lnTo>
                      <a:lnTo>
                        <a:pt x="0" y="0"/>
                      </a:lnTo>
                      <a:lnTo>
                        <a:pt x="0" y="40"/>
                      </a:lnTo>
                      <a:lnTo>
                        <a:pt x="4" y="79"/>
                      </a:lnTo>
                      <a:lnTo>
                        <a:pt x="12" y="119"/>
                      </a:lnTo>
                      <a:lnTo>
                        <a:pt x="21" y="156"/>
                      </a:lnTo>
                      <a:lnTo>
                        <a:pt x="33" y="195"/>
                      </a:lnTo>
                      <a:lnTo>
                        <a:pt x="46" y="232"/>
                      </a:lnTo>
                      <a:lnTo>
                        <a:pt x="62" y="269"/>
                      </a:lnTo>
                      <a:lnTo>
                        <a:pt x="79" y="303"/>
                      </a:lnTo>
                      <a:lnTo>
                        <a:pt x="100" y="340"/>
                      </a:lnTo>
                      <a:lnTo>
                        <a:pt x="120" y="371"/>
                      </a:lnTo>
                      <a:lnTo>
                        <a:pt x="145" y="405"/>
                      </a:lnTo>
                      <a:lnTo>
                        <a:pt x="174" y="436"/>
                      </a:lnTo>
                      <a:lnTo>
                        <a:pt x="203" y="468"/>
                      </a:lnTo>
                      <a:lnTo>
                        <a:pt x="232" y="499"/>
                      </a:lnTo>
                      <a:lnTo>
                        <a:pt x="261" y="527"/>
                      </a:lnTo>
                      <a:lnTo>
                        <a:pt x="299" y="553"/>
                      </a:lnTo>
                      <a:lnTo>
                        <a:pt x="332" y="581"/>
                      </a:lnTo>
                      <a:lnTo>
                        <a:pt x="369" y="604"/>
                      </a:lnTo>
                      <a:lnTo>
                        <a:pt x="407" y="629"/>
                      </a:lnTo>
                      <a:lnTo>
                        <a:pt x="448" y="649"/>
                      </a:lnTo>
                      <a:lnTo>
                        <a:pt x="490" y="672"/>
                      </a:lnTo>
                      <a:lnTo>
                        <a:pt x="531" y="689"/>
                      </a:lnTo>
                      <a:lnTo>
                        <a:pt x="577" y="706"/>
                      </a:lnTo>
                      <a:lnTo>
                        <a:pt x="623" y="723"/>
                      </a:lnTo>
                      <a:lnTo>
                        <a:pt x="668" y="737"/>
                      </a:lnTo>
                      <a:lnTo>
                        <a:pt x="714" y="748"/>
                      </a:lnTo>
                      <a:lnTo>
                        <a:pt x="764" y="759"/>
                      </a:lnTo>
                      <a:lnTo>
                        <a:pt x="813" y="768"/>
                      </a:lnTo>
                      <a:lnTo>
                        <a:pt x="863" y="776"/>
                      </a:lnTo>
                      <a:lnTo>
                        <a:pt x="917" y="782"/>
                      </a:lnTo>
                      <a:lnTo>
                        <a:pt x="967" y="785"/>
                      </a:lnTo>
                      <a:lnTo>
                        <a:pt x="1021" y="785"/>
                      </a:lnTo>
                      <a:lnTo>
                        <a:pt x="1021" y="7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" name="Freeform 30">
                  <a:extLst>
                    <a:ext uri="{FF2B5EF4-FFF2-40B4-BE49-F238E27FC236}">
                      <a16:creationId xmlns:a16="http://schemas.microsoft.com/office/drawing/2014/main" id="{301D4747-9C95-C64F-BAB3-957EF66EF3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0" y="1769"/>
                  <a:ext cx="150" cy="94"/>
                </a:xfrm>
                <a:custGeom>
                  <a:avLst/>
                  <a:gdLst>
                    <a:gd name="T0" fmla="*/ 150 w 150"/>
                    <a:gd name="T1" fmla="*/ 8 h 94"/>
                    <a:gd name="T2" fmla="*/ 125 w 150"/>
                    <a:gd name="T3" fmla="*/ 8 h 94"/>
                    <a:gd name="T4" fmla="*/ 0 w 150"/>
                    <a:gd name="T5" fmla="*/ 71 h 94"/>
                    <a:gd name="T6" fmla="*/ 25 w 150"/>
                    <a:gd name="T7" fmla="*/ 94 h 94"/>
                    <a:gd name="T8" fmla="*/ 150 w 150"/>
                    <a:gd name="T9" fmla="*/ 31 h 94"/>
                    <a:gd name="T10" fmla="*/ 125 w 150"/>
                    <a:gd name="T11" fmla="*/ 31 h 94"/>
                    <a:gd name="T12" fmla="*/ 150 w 150"/>
                    <a:gd name="T13" fmla="*/ 8 h 94"/>
                    <a:gd name="T14" fmla="*/ 137 w 150"/>
                    <a:gd name="T15" fmla="*/ 0 h 94"/>
                    <a:gd name="T16" fmla="*/ 125 w 150"/>
                    <a:gd name="T17" fmla="*/ 8 h 94"/>
                    <a:gd name="T18" fmla="*/ 150 w 150"/>
                    <a:gd name="T19" fmla="*/ 8 h 9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50" h="94">
                      <a:moveTo>
                        <a:pt x="150" y="8"/>
                      </a:moveTo>
                      <a:lnTo>
                        <a:pt x="125" y="8"/>
                      </a:lnTo>
                      <a:lnTo>
                        <a:pt x="0" y="71"/>
                      </a:lnTo>
                      <a:lnTo>
                        <a:pt x="25" y="94"/>
                      </a:lnTo>
                      <a:lnTo>
                        <a:pt x="150" y="31"/>
                      </a:lnTo>
                      <a:lnTo>
                        <a:pt x="125" y="31"/>
                      </a:lnTo>
                      <a:lnTo>
                        <a:pt x="150" y="8"/>
                      </a:lnTo>
                      <a:lnTo>
                        <a:pt x="137" y="0"/>
                      </a:lnTo>
                      <a:lnTo>
                        <a:pt x="125" y="8"/>
                      </a:lnTo>
                      <a:lnTo>
                        <a:pt x="150" y="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1" name="Freeform 31">
                  <a:extLst>
                    <a:ext uri="{FF2B5EF4-FFF2-40B4-BE49-F238E27FC236}">
                      <a16:creationId xmlns:a16="http://schemas.microsoft.com/office/drawing/2014/main" id="{7C6EBEAA-72B2-0E44-B6AF-DA3A2ECE72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5" y="1777"/>
                  <a:ext cx="431" cy="258"/>
                </a:xfrm>
                <a:custGeom>
                  <a:avLst/>
                  <a:gdLst>
                    <a:gd name="T0" fmla="*/ 415 w 431"/>
                    <a:gd name="T1" fmla="*/ 247 h 258"/>
                    <a:gd name="T2" fmla="*/ 431 w 431"/>
                    <a:gd name="T3" fmla="*/ 239 h 258"/>
                    <a:gd name="T4" fmla="*/ 25 w 431"/>
                    <a:gd name="T5" fmla="*/ 0 h 258"/>
                    <a:gd name="T6" fmla="*/ 0 w 431"/>
                    <a:gd name="T7" fmla="*/ 23 h 258"/>
                    <a:gd name="T8" fmla="*/ 402 w 431"/>
                    <a:gd name="T9" fmla="*/ 258 h 258"/>
                    <a:gd name="T10" fmla="*/ 415 w 431"/>
                    <a:gd name="T11" fmla="*/ 247 h 25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431" h="258">
                      <a:moveTo>
                        <a:pt x="415" y="247"/>
                      </a:moveTo>
                      <a:lnTo>
                        <a:pt x="431" y="239"/>
                      </a:lnTo>
                      <a:lnTo>
                        <a:pt x="25" y="0"/>
                      </a:lnTo>
                      <a:lnTo>
                        <a:pt x="0" y="23"/>
                      </a:lnTo>
                      <a:lnTo>
                        <a:pt x="402" y="258"/>
                      </a:lnTo>
                      <a:lnTo>
                        <a:pt x="415" y="24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2" name="Freeform 32">
                  <a:extLst>
                    <a:ext uri="{FF2B5EF4-FFF2-40B4-BE49-F238E27FC236}">
                      <a16:creationId xmlns:a16="http://schemas.microsoft.com/office/drawing/2014/main" id="{1C94D6A7-FD5B-5844-B084-FBA6EBF250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15" y="1828"/>
                  <a:ext cx="46" cy="230"/>
                </a:xfrm>
                <a:custGeom>
                  <a:avLst/>
                  <a:gdLst>
                    <a:gd name="T0" fmla="*/ 8 w 46"/>
                    <a:gd name="T1" fmla="*/ 188 h 230"/>
                    <a:gd name="T2" fmla="*/ 46 w 46"/>
                    <a:gd name="T3" fmla="*/ 196 h 230"/>
                    <a:gd name="T4" fmla="*/ 46 w 46"/>
                    <a:gd name="T5" fmla="*/ 0 h 230"/>
                    <a:gd name="T6" fmla="*/ 0 w 46"/>
                    <a:gd name="T7" fmla="*/ 0 h 230"/>
                    <a:gd name="T8" fmla="*/ 0 w 46"/>
                    <a:gd name="T9" fmla="*/ 196 h 230"/>
                    <a:gd name="T10" fmla="*/ 38 w 46"/>
                    <a:gd name="T11" fmla="*/ 207 h 230"/>
                    <a:gd name="T12" fmla="*/ 0 w 46"/>
                    <a:gd name="T13" fmla="*/ 196 h 230"/>
                    <a:gd name="T14" fmla="*/ 0 w 46"/>
                    <a:gd name="T15" fmla="*/ 230 h 230"/>
                    <a:gd name="T16" fmla="*/ 38 w 46"/>
                    <a:gd name="T17" fmla="*/ 207 h 230"/>
                    <a:gd name="T18" fmla="*/ 8 w 46"/>
                    <a:gd name="T19" fmla="*/ 188 h 23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46" h="230">
                      <a:moveTo>
                        <a:pt x="8" y="188"/>
                      </a:moveTo>
                      <a:lnTo>
                        <a:pt x="46" y="196"/>
                      </a:lnTo>
                      <a:lnTo>
                        <a:pt x="46" y="0"/>
                      </a:lnTo>
                      <a:lnTo>
                        <a:pt x="0" y="0"/>
                      </a:lnTo>
                      <a:lnTo>
                        <a:pt x="0" y="196"/>
                      </a:lnTo>
                      <a:lnTo>
                        <a:pt x="38" y="207"/>
                      </a:lnTo>
                      <a:lnTo>
                        <a:pt x="0" y="196"/>
                      </a:lnTo>
                      <a:lnTo>
                        <a:pt x="0" y="230"/>
                      </a:lnTo>
                      <a:lnTo>
                        <a:pt x="38" y="207"/>
                      </a:lnTo>
                      <a:lnTo>
                        <a:pt x="8" y="18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3" name="Freeform 33">
                  <a:extLst>
                    <a:ext uri="{FF2B5EF4-FFF2-40B4-BE49-F238E27FC236}">
                      <a16:creationId xmlns:a16="http://schemas.microsoft.com/office/drawing/2014/main" id="{FD90744C-E85A-EA45-A42E-5CB5C4EEB8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23" y="1769"/>
                  <a:ext cx="432" cy="266"/>
                </a:xfrm>
                <a:custGeom>
                  <a:avLst/>
                  <a:gdLst>
                    <a:gd name="T0" fmla="*/ 432 w 432"/>
                    <a:gd name="T1" fmla="*/ 8 h 266"/>
                    <a:gd name="T2" fmla="*/ 403 w 432"/>
                    <a:gd name="T3" fmla="*/ 8 h 266"/>
                    <a:gd name="T4" fmla="*/ 0 w 432"/>
                    <a:gd name="T5" fmla="*/ 247 h 266"/>
                    <a:gd name="T6" fmla="*/ 30 w 432"/>
                    <a:gd name="T7" fmla="*/ 266 h 266"/>
                    <a:gd name="T8" fmla="*/ 432 w 432"/>
                    <a:gd name="T9" fmla="*/ 31 h 266"/>
                    <a:gd name="T10" fmla="*/ 407 w 432"/>
                    <a:gd name="T11" fmla="*/ 31 h 266"/>
                    <a:gd name="T12" fmla="*/ 432 w 432"/>
                    <a:gd name="T13" fmla="*/ 8 h 266"/>
                    <a:gd name="T14" fmla="*/ 420 w 432"/>
                    <a:gd name="T15" fmla="*/ 0 h 266"/>
                    <a:gd name="T16" fmla="*/ 403 w 432"/>
                    <a:gd name="T17" fmla="*/ 8 h 266"/>
                    <a:gd name="T18" fmla="*/ 432 w 432"/>
                    <a:gd name="T19" fmla="*/ 8 h 26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432" h="266">
                      <a:moveTo>
                        <a:pt x="432" y="8"/>
                      </a:moveTo>
                      <a:lnTo>
                        <a:pt x="403" y="8"/>
                      </a:lnTo>
                      <a:lnTo>
                        <a:pt x="0" y="247"/>
                      </a:lnTo>
                      <a:lnTo>
                        <a:pt x="30" y="266"/>
                      </a:lnTo>
                      <a:lnTo>
                        <a:pt x="432" y="31"/>
                      </a:lnTo>
                      <a:lnTo>
                        <a:pt x="407" y="31"/>
                      </a:lnTo>
                      <a:lnTo>
                        <a:pt x="432" y="8"/>
                      </a:lnTo>
                      <a:lnTo>
                        <a:pt x="420" y="0"/>
                      </a:lnTo>
                      <a:lnTo>
                        <a:pt x="403" y="8"/>
                      </a:lnTo>
                      <a:lnTo>
                        <a:pt x="432" y="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" name="Freeform 34">
                  <a:extLst>
                    <a:ext uri="{FF2B5EF4-FFF2-40B4-BE49-F238E27FC236}">
                      <a16:creationId xmlns:a16="http://schemas.microsoft.com/office/drawing/2014/main" id="{9AC4720B-A870-6541-88A4-B456F15D93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7" y="2407"/>
                  <a:ext cx="1129" cy="201"/>
                </a:xfrm>
                <a:custGeom>
                  <a:avLst/>
                  <a:gdLst>
                    <a:gd name="T0" fmla="*/ 1129 w 1129"/>
                    <a:gd name="T1" fmla="*/ 173 h 201"/>
                    <a:gd name="T2" fmla="*/ 1025 w 1129"/>
                    <a:gd name="T3" fmla="*/ 0 h 201"/>
                    <a:gd name="T4" fmla="*/ 988 w 1129"/>
                    <a:gd name="T5" fmla="*/ 11 h 201"/>
                    <a:gd name="T6" fmla="*/ 1046 w 1129"/>
                    <a:gd name="T7" fmla="*/ 110 h 201"/>
                    <a:gd name="T8" fmla="*/ 0 w 1129"/>
                    <a:gd name="T9" fmla="*/ 173 h 201"/>
                    <a:gd name="T10" fmla="*/ 4 w 1129"/>
                    <a:gd name="T11" fmla="*/ 201 h 201"/>
                    <a:gd name="T12" fmla="*/ 1062 w 1129"/>
                    <a:gd name="T13" fmla="*/ 139 h 201"/>
                    <a:gd name="T14" fmla="*/ 1092 w 1129"/>
                    <a:gd name="T15" fmla="*/ 184 h 201"/>
                    <a:gd name="T16" fmla="*/ 1129 w 1129"/>
                    <a:gd name="T17" fmla="*/ 173 h 20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129" h="201">
                      <a:moveTo>
                        <a:pt x="1129" y="173"/>
                      </a:moveTo>
                      <a:lnTo>
                        <a:pt x="1025" y="0"/>
                      </a:lnTo>
                      <a:lnTo>
                        <a:pt x="988" y="11"/>
                      </a:lnTo>
                      <a:lnTo>
                        <a:pt x="1046" y="110"/>
                      </a:lnTo>
                      <a:lnTo>
                        <a:pt x="0" y="173"/>
                      </a:lnTo>
                      <a:lnTo>
                        <a:pt x="4" y="201"/>
                      </a:lnTo>
                      <a:lnTo>
                        <a:pt x="1062" y="139"/>
                      </a:lnTo>
                      <a:lnTo>
                        <a:pt x="1092" y="184"/>
                      </a:lnTo>
                      <a:lnTo>
                        <a:pt x="1129" y="17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5" name="Freeform 35">
                  <a:extLst>
                    <a:ext uri="{FF2B5EF4-FFF2-40B4-BE49-F238E27FC236}">
                      <a16:creationId xmlns:a16="http://schemas.microsoft.com/office/drawing/2014/main" id="{4966FDBB-18F9-5040-9A8A-BC8F9D6648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3" y="2052"/>
                  <a:ext cx="340" cy="233"/>
                </a:xfrm>
                <a:custGeom>
                  <a:avLst/>
                  <a:gdLst>
                    <a:gd name="T0" fmla="*/ 187 w 340"/>
                    <a:gd name="T1" fmla="*/ 233 h 233"/>
                    <a:gd name="T2" fmla="*/ 211 w 340"/>
                    <a:gd name="T3" fmla="*/ 230 h 233"/>
                    <a:gd name="T4" fmla="*/ 236 w 340"/>
                    <a:gd name="T5" fmla="*/ 224 h 233"/>
                    <a:gd name="T6" fmla="*/ 257 w 340"/>
                    <a:gd name="T7" fmla="*/ 216 h 233"/>
                    <a:gd name="T8" fmla="*/ 278 w 340"/>
                    <a:gd name="T9" fmla="*/ 207 h 233"/>
                    <a:gd name="T10" fmla="*/ 294 w 340"/>
                    <a:gd name="T11" fmla="*/ 196 h 233"/>
                    <a:gd name="T12" fmla="*/ 311 w 340"/>
                    <a:gd name="T13" fmla="*/ 182 h 233"/>
                    <a:gd name="T14" fmla="*/ 324 w 340"/>
                    <a:gd name="T15" fmla="*/ 168 h 233"/>
                    <a:gd name="T16" fmla="*/ 332 w 340"/>
                    <a:gd name="T17" fmla="*/ 151 h 233"/>
                    <a:gd name="T18" fmla="*/ 340 w 340"/>
                    <a:gd name="T19" fmla="*/ 134 h 233"/>
                    <a:gd name="T20" fmla="*/ 340 w 340"/>
                    <a:gd name="T21" fmla="*/ 117 h 233"/>
                    <a:gd name="T22" fmla="*/ 340 w 340"/>
                    <a:gd name="T23" fmla="*/ 100 h 233"/>
                    <a:gd name="T24" fmla="*/ 332 w 340"/>
                    <a:gd name="T25" fmla="*/ 83 h 233"/>
                    <a:gd name="T26" fmla="*/ 324 w 340"/>
                    <a:gd name="T27" fmla="*/ 66 h 233"/>
                    <a:gd name="T28" fmla="*/ 311 w 340"/>
                    <a:gd name="T29" fmla="*/ 51 h 233"/>
                    <a:gd name="T30" fmla="*/ 294 w 340"/>
                    <a:gd name="T31" fmla="*/ 37 h 233"/>
                    <a:gd name="T32" fmla="*/ 278 w 340"/>
                    <a:gd name="T33" fmla="*/ 26 h 233"/>
                    <a:gd name="T34" fmla="*/ 257 w 340"/>
                    <a:gd name="T35" fmla="*/ 17 h 233"/>
                    <a:gd name="T36" fmla="*/ 236 w 340"/>
                    <a:gd name="T37" fmla="*/ 9 h 233"/>
                    <a:gd name="T38" fmla="*/ 211 w 340"/>
                    <a:gd name="T39" fmla="*/ 3 h 233"/>
                    <a:gd name="T40" fmla="*/ 187 w 340"/>
                    <a:gd name="T41" fmla="*/ 0 h 233"/>
                    <a:gd name="T42" fmla="*/ 162 w 340"/>
                    <a:gd name="T43" fmla="*/ 0 h 233"/>
                    <a:gd name="T44" fmla="*/ 137 w 340"/>
                    <a:gd name="T45" fmla="*/ 3 h 233"/>
                    <a:gd name="T46" fmla="*/ 112 w 340"/>
                    <a:gd name="T47" fmla="*/ 6 h 233"/>
                    <a:gd name="T48" fmla="*/ 87 w 340"/>
                    <a:gd name="T49" fmla="*/ 15 h 233"/>
                    <a:gd name="T50" fmla="*/ 66 w 340"/>
                    <a:gd name="T51" fmla="*/ 23 h 233"/>
                    <a:gd name="T52" fmla="*/ 50 w 340"/>
                    <a:gd name="T53" fmla="*/ 34 h 233"/>
                    <a:gd name="T54" fmla="*/ 33 w 340"/>
                    <a:gd name="T55" fmla="*/ 46 h 233"/>
                    <a:gd name="T56" fmla="*/ 21 w 340"/>
                    <a:gd name="T57" fmla="*/ 60 h 233"/>
                    <a:gd name="T58" fmla="*/ 8 w 340"/>
                    <a:gd name="T59" fmla="*/ 77 h 233"/>
                    <a:gd name="T60" fmla="*/ 4 w 340"/>
                    <a:gd name="T61" fmla="*/ 94 h 233"/>
                    <a:gd name="T62" fmla="*/ 0 w 340"/>
                    <a:gd name="T63" fmla="*/ 111 h 233"/>
                    <a:gd name="T64" fmla="*/ 0 w 340"/>
                    <a:gd name="T65" fmla="*/ 128 h 233"/>
                    <a:gd name="T66" fmla="*/ 4 w 340"/>
                    <a:gd name="T67" fmla="*/ 145 h 233"/>
                    <a:gd name="T68" fmla="*/ 12 w 340"/>
                    <a:gd name="T69" fmla="*/ 162 h 233"/>
                    <a:gd name="T70" fmla="*/ 25 w 340"/>
                    <a:gd name="T71" fmla="*/ 176 h 233"/>
                    <a:gd name="T72" fmla="*/ 37 w 340"/>
                    <a:gd name="T73" fmla="*/ 190 h 233"/>
                    <a:gd name="T74" fmla="*/ 54 w 340"/>
                    <a:gd name="T75" fmla="*/ 202 h 233"/>
                    <a:gd name="T76" fmla="*/ 75 w 340"/>
                    <a:gd name="T77" fmla="*/ 213 h 233"/>
                    <a:gd name="T78" fmla="*/ 95 w 340"/>
                    <a:gd name="T79" fmla="*/ 221 h 233"/>
                    <a:gd name="T80" fmla="*/ 120 w 340"/>
                    <a:gd name="T81" fmla="*/ 227 h 233"/>
                    <a:gd name="T82" fmla="*/ 145 w 340"/>
                    <a:gd name="T83" fmla="*/ 233 h 233"/>
                    <a:gd name="T84" fmla="*/ 170 w 340"/>
                    <a:gd name="T85" fmla="*/ 233 h 233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340" h="233">
                      <a:moveTo>
                        <a:pt x="170" y="233"/>
                      </a:moveTo>
                      <a:lnTo>
                        <a:pt x="178" y="233"/>
                      </a:lnTo>
                      <a:lnTo>
                        <a:pt x="187" y="233"/>
                      </a:lnTo>
                      <a:lnTo>
                        <a:pt x="195" y="233"/>
                      </a:lnTo>
                      <a:lnTo>
                        <a:pt x="203" y="230"/>
                      </a:lnTo>
                      <a:lnTo>
                        <a:pt x="211" y="230"/>
                      </a:lnTo>
                      <a:lnTo>
                        <a:pt x="220" y="227"/>
                      </a:lnTo>
                      <a:lnTo>
                        <a:pt x="228" y="227"/>
                      </a:lnTo>
                      <a:lnTo>
                        <a:pt x="236" y="224"/>
                      </a:lnTo>
                      <a:lnTo>
                        <a:pt x="245" y="221"/>
                      </a:lnTo>
                      <a:lnTo>
                        <a:pt x="253" y="219"/>
                      </a:lnTo>
                      <a:lnTo>
                        <a:pt x="257" y="216"/>
                      </a:lnTo>
                      <a:lnTo>
                        <a:pt x="265" y="213"/>
                      </a:lnTo>
                      <a:lnTo>
                        <a:pt x="274" y="210"/>
                      </a:lnTo>
                      <a:lnTo>
                        <a:pt x="278" y="207"/>
                      </a:lnTo>
                      <a:lnTo>
                        <a:pt x="286" y="202"/>
                      </a:lnTo>
                      <a:lnTo>
                        <a:pt x="290" y="199"/>
                      </a:lnTo>
                      <a:lnTo>
                        <a:pt x="294" y="196"/>
                      </a:lnTo>
                      <a:lnTo>
                        <a:pt x="303" y="190"/>
                      </a:lnTo>
                      <a:lnTo>
                        <a:pt x="307" y="187"/>
                      </a:lnTo>
                      <a:lnTo>
                        <a:pt x="311" y="182"/>
                      </a:lnTo>
                      <a:lnTo>
                        <a:pt x="315" y="176"/>
                      </a:lnTo>
                      <a:lnTo>
                        <a:pt x="319" y="173"/>
                      </a:lnTo>
                      <a:lnTo>
                        <a:pt x="324" y="168"/>
                      </a:lnTo>
                      <a:lnTo>
                        <a:pt x="328" y="162"/>
                      </a:lnTo>
                      <a:lnTo>
                        <a:pt x="332" y="156"/>
                      </a:lnTo>
                      <a:lnTo>
                        <a:pt x="332" y="151"/>
                      </a:lnTo>
                      <a:lnTo>
                        <a:pt x="336" y="145"/>
                      </a:lnTo>
                      <a:lnTo>
                        <a:pt x="336" y="139"/>
                      </a:lnTo>
                      <a:lnTo>
                        <a:pt x="340" y="134"/>
                      </a:lnTo>
                      <a:lnTo>
                        <a:pt x="340" y="128"/>
                      </a:lnTo>
                      <a:lnTo>
                        <a:pt x="340" y="122"/>
                      </a:lnTo>
                      <a:lnTo>
                        <a:pt x="340" y="117"/>
                      </a:lnTo>
                      <a:lnTo>
                        <a:pt x="340" y="111"/>
                      </a:lnTo>
                      <a:lnTo>
                        <a:pt x="340" y="105"/>
                      </a:lnTo>
                      <a:lnTo>
                        <a:pt x="340" y="100"/>
                      </a:lnTo>
                      <a:lnTo>
                        <a:pt x="336" y="94"/>
                      </a:lnTo>
                      <a:lnTo>
                        <a:pt x="336" y="88"/>
                      </a:lnTo>
                      <a:lnTo>
                        <a:pt x="332" y="83"/>
                      </a:lnTo>
                      <a:lnTo>
                        <a:pt x="332" y="77"/>
                      </a:lnTo>
                      <a:lnTo>
                        <a:pt x="328" y="71"/>
                      </a:lnTo>
                      <a:lnTo>
                        <a:pt x="324" y="66"/>
                      </a:lnTo>
                      <a:lnTo>
                        <a:pt x="319" y="60"/>
                      </a:lnTo>
                      <a:lnTo>
                        <a:pt x="315" y="57"/>
                      </a:lnTo>
                      <a:lnTo>
                        <a:pt x="311" y="51"/>
                      </a:lnTo>
                      <a:lnTo>
                        <a:pt x="307" y="46"/>
                      </a:lnTo>
                      <a:lnTo>
                        <a:pt x="303" y="43"/>
                      </a:lnTo>
                      <a:lnTo>
                        <a:pt x="294" y="37"/>
                      </a:lnTo>
                      <a:lnTo>
                        <a:pt x="290" y="34"/>
                      </a:lnTo>
                      <a:lnTo>
                        <a:pt x="286" y="32"/>
                      </a:lnTo>
                      <a:lnTo>
                        <a:pt x="278" y="26"/>
                      </a:lnTo>
                      <a:lnTo>
                        <a:pt x="274" y="23"/>
                      </a:lnTo>
                      <a:lnTo>
                        <a:pt x="265" y="20"/>
                      </a:lnTo>
                      <a:lnTo>
                        <a:pt x="257" y="17"/>
                      </a:lnTo>
                      <a:lnTo>
                        <a:pt x="253" y="15"/>
                      </a:lnTo>
                      <a:lnTo>
                        <a:pt x="245" y="12"/>
                      </a:lnTo>
                      <a:lnTo>
                        <a:pt x="236" y="9"/>
                      </a:lnTo>
                      <a:lnTo>
                        <a:pt x="228" y="6"/>
                      </a:lnTo>
                      <a:lnTo>
                        <a:pt x="220" y="6"/>
                      </a:lnTo>
                      <a:lnTo>
                        <a:pt x="211" y="3"/>
                      </a:lnTo>
                      <a:lnTo>
                        <a:pt x="203" y="3"/>
                      </a:lnTo>
                      <a:lnTo>
                        <a:pt x="195" y="0"/>
                      </a:lnTo>
                      <a:lnTo>
                        <a:pt x="187" y="0"/>
                      </a:lnTo>
                      <a:lnTo>
                        <a:pt x="178" y="0"/>
                      </a:lnTo>
                      <a:lnTo>
                        <a:pt x="170" y="0"/>
                      </a:lnTo>
                      <a:lnTo>
                        <a:pt x="162" y="0"/>
                      </a:lnTo>
                      <a:lnTo>
                        <a:pt x="153" y="0"/>
                      </a:lnTo>
                      <a:lnTo>
                        <a:pt x="145" y="0"/>
                      </a:lnTo>
                      <a:lnTo>
                        <a:pt x="137" y="3"/>
                      </a:lnTo>
                      <a:lnTo>
                        <a:pt x="128" y="3"/>
                      </a:lnTo>
                      <a:lnTo>
                        <a:pt x="120" y="6"/>
                      </a:lnTo>
                      <a:lnTo>
                        <a:pt x="112" y="6"/>
                      </a:lnTo>
                      <a:lnTo>
                        <a:pt x="104" y="9"/>
                      </a:lnTo>
                      <a:lnTo>
                        <a:pt x="95" y="12"/>
                      </a:lnTo>
                      <a:lnTo>
                        <a:pt x="87" y="15"/>
                      </a:lnTo>
                      <a:lnTo>
                        <a:pt x="79" y="17"/>
                      </a:lnTo>
                      <a:lnTo>
                        <a:pt x="75" y="20"/>
                      </a:lnTo>
                      <a:lnTo>
                        <a:pt x="66" y="23"/>
                      </a:lnTo>
                      <a:lnTo>
                        <a:pt x="62" y="26"/>
                      </a:lnTo>
                      <a:lnTo>
                        <a:pt x="54" y="32"/>
                      </a:lnTo>
                      <a:lnTo>
                        <a:pt x="50" y="34"/>
                      </a:lnTo>
                      <a:lnTo>
                        <a:pt x="41" y="37"/>
                      </a:lnTo>
                      <a:lnTo>
                        <a:pt x="37" y="43"/>
                      </a:lnTo>
                      <a:lnTo>
                        <a:pt x="33" y="46"/>
                      </a:lnTo>
                      <a:lnTo>
                        <a:pt x="29" y="51"/>
                      </a:lnTo>
                      <a:lnTo>
                        <a:pt x="25" y="57"/>
                      </a:lnTo>
                      <a:lnTo>
                        <a:pt x="21" y="60"/>
                      </a:lnTo>
                      <a:lnTo>
                        <a:pt x="16" y="66"/>
                      </a:lnTo>
                      <a:lnTo>
                        <a:pt x="12" y="71"/>
                      </a:lnTo>
                      <a:lnTo>
                        <a:pt x="8" y="77"/>
                      </a:lnTo>
                      <a:lnTo>
                        <a:pt x="8" y="83"/>
                      </a:lnTo>
                      <a:lnTo>
                        <a:pt x="4" y="88"/>
                      </a:lnTo>
                      <a:lnTo>
                        <a:pt x="4" y="94"/>
                      </a:lnTo>
                      <a:lnTo>
                        <a:pt x="0" y="100"/>
                      </a:lnTo>
                      <a:lnTo>
                        <a:pt x="0" y="105"/>
                      </a:lnTo>
                      <a:lnTo>
                        <a:pt x="0" y="111"/>
                      </a:lnTo>
                      <a:lnTo>
                        <a:pt x="0" y="117"/>
                      </a:lnTo>
                      <a:lnTo>
                        <a:pt x="0" y="122"/>
                      </a:lnTo>
                      <a:lnTo>
                        <a:pt x="0" y="128"/>
                      </a:lnTo>
                      <a:lnTo>
                        <a:pt x="0" y="134"/>
                      </a:lnTo>
                      <a:lnTo>
                        <a:pt x="4" y="139"/>
                      </a:lnTo>
                      <a:lnTo>
                        <a:pt x="4" y="145"/>
                      </a:lnTo>
                      <a:lnTo>
                        <a:pt x="8" y="151"/>
                      </a:lnTo>
                      <a:lnTo>
                        <a:pt x="8" y="156"/>
                      </a:lnTo>
                      <a:lnTo>
                        <a:pt x="12" y="162"/>
                      </a:lnTo>
                      <a:lnTo>
                        <a:pt x="16" y="168"/>
                      </a:lnTo>
                      <a:lnTo>
                        <a:pt x="21" y="173"/>
                      </a:lnTo>
                      <a:lnTo>
                        <a:pt x="25" y="176"/>
                      </a:lnTo>
                      <a:lnTo>
                        <a:pt x="29" y="182"/>
                      </a:lnTo>
                      <a:lnTo>
                        <a:pt x="33" y="187"/>
                      </a:lnTo>
                      <a:lnTo>
                        <a:pt x="37" y="190"/>
                      </a:lnTo>
                      <a:lnTo>
                        <a:pt x="41" y="196"/>
                      </a:lnTo>
                      <a:lnTo>
                        <a:pt x="50" y="199"/>
                      </a:lnTo>
                      <a:lnTo>
                        <a:pt x="54" y="202"/>
                      </a:lnTo>
                      <a:lnTo>
                        <a:pt x="62" y="207"/>
                      </a:lnTo>
                      <a:lnTo>
                        <a:pt x="66" y="210"/>
                      </a:lnTo>
                      <a:lnTo>
                        <a:pt x="75" y="213"/>
                      </a:lnTo>
                      <a:lnTo>
                        <a:pt x="79" y="216"/>
                      </a:lnTo>
                      <a:lnTo>
                        <a:pt x="87" y="219"/>
                      </a:lnTo>
                      <a:lnTo>
                        <a:pt x="95" y="221"/>
                      </a:lnTo>
                      <a:lnTo>
                        <a:pt x="104" y="224"/>
                      </a:lnTo>
                      <a:lnTo>
                        <a:pt x="112" y="227"/>
                      </a:lnTo>
                      <a:lnTo>
                        <a:pt x="120" y="227"/>
                      </a:lnTo>
                      <a:lnTo>
                        <a:pt x="128" y="230"/>
                      </a:lnTo>
                      <a:lnTo>
                        <a:pt x="137" y="230"/>
                      </a:lnTo>
                      <a:lnTo>
                        <a:pt x="145" y="233"/>
                      </a:lnTo>
                      <a:lnTo>
                        <a:pt x="153" y="233"/>
                      </a:lnTo>
                      <a:lnTo>
                        <a:pt x="162" y="233"/>
                      </a:lnTo>
                      <a:lnTo>
                        <a:pt x="170" y="2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6" name="Freeform 36">
                  <a:extLst>
                    <a:ext uri="{FF2B5EF4-FFF2-40B4-BE49-F238E27FC236}">
                      <a16:creationId xmlns:a16="http://schemas.microsoft.com/office/drawing/2014/main" id="{62D3DC84-8349-7149-AB08-4582DF9D8C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13" y="2169"/>
                  <a:ext cx="199" cy="133"/>
                </a:xfrm>
                <a:custGeom>
                  <a:avLst/>
                  <a:gdLst>
                    <a:gd name="T0" fmla="*/ 145 w 199"/>
                    <a:gd name="T1" fmla="*/ 5 h 133"/>
                    <a:gd name="T2" fmla="*/ 145 w 199"/>
                    <a:gd name="T3" fmla="*/ 14 h 133"/>
                    <a:gd name="T4" fmla="*/ 141 w 199"/>
                    <a:gd name="T5" fmla="*/ 25 h 133"/>
                    <a:gd name="T6" fmla="*/ 137 w 199"/>
                    <a:gd name="T7" fmla="*/ 34 h 133"/>
                    <a:gd name="T8" fmla="*/ 133 w 199"/>
                    <a:gd name="T9" fmla="*/ 42 h 133"/>
                    <a:gd name="T10" fmla="*/ 124 w 199"/>
                    <a:gd name="T11" fmla="*/ 51 h 133"/>
                    <a:gd name="T12" fmla="*/ 116 w 199"/>
                    <a:gd name="T13" fmla="*/ 59 h 133"/>
                    <a:gd name="T14" fmla="*/ 108 w 199"/>
                    <a:gd name="T15" fmla="*/ 65 h 133"/>
                    <a:gd name="T16" fmla="*/ 95 w 199"/>
                    <a:gd name="T17" fmla="*/ 73 h 133"/>
                    <a:gd name="T18" fmla="*/ 87 w 199"/>
                    <a:gd name="T19" fmla="*/ 79 h 133"/>
                    <a:gd name="T20" fmla="*/ 75 w 199"/>
                    <a:gd name="T21" fmla="*/ 85 h 133"/>
                    <a:gd name="T22" fmla="*/ 62 w 199"/>
                    <a:gd name="T23" fmla="*/ 87 h 133"/>
                    <a:gd name="T24" fmla="*/ 50 w 199"/>
                    <a:gd name="T25" fmla="*/ 93 h 133"/>
                    <a:gd name="T26" fmla="*/ 37 w 199"/>
                    <a:gd name="T27" fmla="*/ 96 h 133"/>
                    <a:gd name="T28" fmla="*/ 21 w 199"/>
                    <a:gd name="T29" fmla="*/ 96 h 133"/>
                    <a:gd name="T30" fmla="*/ 8 w 199"/>
                    <a:gd name="T31" fmla="*/ 99 h 133"/>
                    <a:gd name="T32" fmla="*/ 0 w 199"/>
                    <a:gd name="T33" fmla="*/ 133 h 133"/>
                    <a:gd name="T34" fmla="*/ 21 w 199"/>
                    <a:gd name="T35" fmla="*/ 133 h 133"/>
                    <a:gd name="T36" fmla="*/ 37 w 199"/>
                    <a:gd name="T37" fmla="*/ 130 h 133"/>
                    <a:gd name="T38" fmla="*/ 58 w 199"/>
                    <a:gd name="T39" fmla="*/ 127 h 133"/>
                    <a:gd name="T40" fmla="*/ 75 w 199"/>
                    <a:gd name="T41" fmla="*/ 124 h 133"/>
                    <a:gd name="T42" fmla="*/ 95 w 199"/>
                    <a:gd name="T43" fmla="*/ 119 h 133"/>
                    <a:gd name="T44" fmla="*/ 108 w 199"/>
                    <a:gd name="T45" fmla="*/ 110 h 133"/>
                    <a:gd name="T46" fmla="*/ 124 w 199"/>
                    <a:gd name="T47" fmla="*/ 104 h 133"/>
                    <a:gd name="T48" fmla="*/ 141 w 199"/>
                    <a:gd name="T49" fmla="*/ 96 h 133"/>
                    <a:gd name="T50" fmla="*/ 154 w 199"/>
                    <a:gd name="T51" fmla="*/ 85 h 133"/>
                    <a:gd name="T52" fmla="*/ 162 w 199"/>
                    <a:gd name="T53" fmla="*/ 76 h 133"/>
                    <a:gd name="T54" fmla="*/ 174 w 199"/>
                    <a:gd name="T55" fmla="*/ 65 h 133"/>
                    <a:gd name="T56" fmla="*/ 183 w 199"/>
                    <a:gd name="T57" fmla="*/ 53 h 133"/>
                    <a:gd name="T58" fmla="*/ 187 w 199"/>
                    <a:gd name="T59" fmla="*/ 39 h 133"/>
                    <a:gd name="T60" fmla="*/ 195 w 199"/>
                    <a:gd name="T61" fmla="*/ 28 h 133"/>
                    <a:gd name="T62" fmla="*/ 195 w 199"/>
                    <a:gd name="T63" fmla="*/ 14 h 133"/>
                    <a:gd name="T64" fmla="*/ 199 w 199"/>
                    <a:gd name="T65" fmla="*/ 0 h 13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99" h="133">
                      <a:moveTo>
                        <a:pt x="145" y="0"/>
                      </a:moveTo>
                      <a:lnTo>
                        <a:pt x="145" y="5"/>
                      </a:lnTo>
                      <a:lnTo>
                        <a:pt x="145" y="11"/>
                      </a:lnTo>
                      <a:lnTo>
                        <a:pt x="145" y="14"/>
                      </a:lnTo>
                      <a:lnTo>
                        <a:pt x="141" y="19"/>
                      </a:lnTo>
                      <a:lnTo>
                        <a:pt x="141" y="25"/>
                      </a:lnTo>
                      <a:lnTo>
                        <a:pt x="137" y="28"/>
                      </a:lnTo>
                      <a:lnTo>
                        <a:pt x="137" y="34"/>
                      </a:lnTo>
                      <a:lnTo>
                        <a:pt x="133" y="39"/>
                      </a:lnTo>
                      <a:lnTo>
                        <a:pt x="133" y="42"/>
                      </a:lnTo>
                      <a:lnTo>
                        <a:pt x="129" y="48"/>
                      </a:lnTo>
                      <a:lnTo>
                        <a:pt x="124" y="51"/>
                      </a:lnTo>
                      <a:lnTo>
                        <a:pt x="120" y="53"/>
                      </a:lnTo>
                      <a:lnTo>
                        <a:pt x="116" y="59"/>
                      </a:lnTo>
                      <a:lnTo>
                        <a:pt x="112" y="62"/>
                      </a:lnTo>
                      <a:lnTo>
                        <a:pt x="108" y="65"/>
                      </a:lnTo>
                      <a:lnTo>
                        <a:pt x="104" y="70"/>
                      </a:lnTo>
                      <a:lnTo>
                        <a:pt x="95" y="73"/>
                      </a:lnTo>
                      <a:lnTo>
                        <a:pt x="91" y="76"/>
                      </a:lnTo>
                      <a:lnTo>
                        <a:pt x="87" y="79"/>
                      </a:lnTo>
                      <a:lnTo>
                        <a:pt x="83" y="82"/>
                      </a:lnTo>
                      <a:lnTo>
                        <a:pt x="75" y="85"/>
                      </a:lnTo>
                      <a:lnTo>
                        <a:pt x="71" y="87"/>
                      </a:lnTo>
                      <a:lnTo>
                        <a:pt x="62" y="87"/>
                      </a:lnTo>
                      <a:lnTo>
                        <a:pt x="58" y="90"/>
                      </a:lnTo>
                      <a:lnTo>
                        <a:pt x="50" y="93"/>
                      </a:lnTo>
                      <a:lnTo>
                        <a:pt x="41" y="93"/>
                      </a:lnTo>
                      <a:lnTo>
                        <a:pt x="37" y="96"/>
                      </a:lnTo>
                      <a:lnTo>
                        <a:pt x="29" y="96"/>
                      </a:lnTo>
                      <a:lnTo>
                        <a:pt x="21" y="96"/>
                      </a:lnTo>
                      <a:lnTo>
                        <a:pt x="12" y="99"/>
                      </a:lnTo>
                      <a:lnTo>
                        <a:pt x="8" y="99"/>
                      </a:lnTo>
                      <a:lnTo>
                        <a:pt x="0" y="99"/>
                      </a:lnTo>
                      <a:lnTo>
                        <a:pt x="0" y="133"/>
                      </a:lnTo>
                      <a:lnTo>
                        <a:pt x="8" y="133"/>
                      </a:lnTo>
                      <a:lnTo>
                        <a:pt x="21" y="133"/>
                      </a:lnTo>
                      <a:lnTo>
                        <a:pt x="29" y="133"/>
                      </a:lnTo>
                      <a:lnTo>
                        <a:pt x="37" y="130"/>
                      </a:lnTo>
                      <a:lnTo>
                        <a:pt x="50" y="130"/>
                      </a:lnTo>
                      <a:lnTo>
                        <a:pt x="58" y="127"/>
                      </a:lnTo>
                      <a:lnTo>
                        <a:pt x="66" y="124"/>
                      </a:lnTo>
                      <a:lnTo>
                        <a:pt x="75" y="124"/>
                      </a:lnTo>
                      <a:lnTo>
                        <a:pt x="83" y="121"/>
                      </a:lnTo>
                      <a:lnTo>
                        <a:pt x="95" y="119"/>
                      </a:lnTo>
                      <a:lnTo>
                        <a:pt x="104" y="116"/>
                      </a:lnTo>
                      <a:lnTo>
                        <a:pt x="108" y="110"/>
                      </a:lnTo>
                      <a:lnTo>
                        <a:pt x="116" y="107"/>
                      </a:lnTo>
                      <a:lnTo>
                        <a:pt x="124" y="104"/>
                      </a:lnTo>
                      <a:lnTo>
                        <a:pt x="133" y="99"/>
                      </a:lnTo>
                      <a:lnTo>
                        <a:pt x="141" y="96"/>
                      </a:lnTo>
                      <a:lnTo>
                        <a:pt x="145" y="90"/>
                      </a:lnTo>
                      <a:lnTo>
                        <a:pt x="154" y="85"/>
                      </a:lnTo>
                      <a:lnTo>
                        <a:pt x="158" y="79"/>
                      </a:lnTo>
                      <a:lnTo>
                        <a:pt x="162" y="76"/>
                      </a:lnTo>
                      <a:lnTo>
                        <a:pt x="170" y="70"/>
                      </a:lnTo>
                      <a:lnTo>
                        <a:pt x="174" y="65"/>
                      </a:lnTo>
                      <a:lnTo>
                        <a:pt x="178" y="59"/>
                      </a:lnTo>
                      <a:lnTo>
                        <a:pt x="183" y="53"/>
                      </a:lnTo>
                      <a:lnTo>
                        <a:pt x="187" y="45"/>
                      </a:lnTo>
                      <a:lnTo>
                        <a:pt x="187" y="39"/>
                      </a:lnTo>
                      <a:lnTo>
                        <a:pt x="191" y="34"/>
                      </a:lnTo>
                      <a:lnTo>
                        <a:pt x="195" y="28"/>
                      </a:lnTo>
                      <a:lnTo>
                        <a:pt x="195" y="19"/>
                      </a:lnTo>
                      <a:lnTo>
                        <a:pt x="195" y="14"/>
                      </a:lnTo>
                      <a:lnTo>
                        <a:pt x="199" y="8"/>
                      </a:lnTo>
                      <a:lnTo>
                        <a:pt x="199" y="0"/>
                      </a:lnTo>
                      <a:lnTo>
                        <a:pt x="14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7" name="Freeform 37">
                  <a:extLst>
                    <a:ext uri="{FF2B5EF4-FFF2-40B4-BE49-F238E27FC236}">
                      <a16:creationId xmlns:a16="http://schemas.microsoft.com/office/drawing/2014/main" id="{B7F62D6E-FECF-2840-A115-C19A163AD6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13" y="2033"/>
                  <a:ext cx="199" cy="136"/>
                </a:xfrm>
                <a:custGeom>
                  <a:avLst/>
                  <a:gdLst>
                    <a:gd name="T0" fmla="*/ 8 w 199"/>
                    <a:gd name="T1" fmla="*/ 36 h 136"/>
                    <a:gd name="T2" fmla="*/ 21 w 199"/>
                    <a:gd name="T3" fmla="*/ 36 h 136"/>
                    <a:gd name="T4" fmla="*/ 37 w 199"/>
                    <a:gd name="T5" fmla="*/ 39 h 136"/>
                    <a:gd name="T6" fmla="*/ 50 w 199"/>
                    <a:gd name="T7" fmla="*/ 42 h 136"/>
                    <a:gd name="T8" fmla="*/ 62 w 199"/>
                    <a:gd name="T9" fmla="*/ 48 h 136"/>
                    <a:gd name="T10" fmla="*/ 75 w 199"/>
                    <a:gd name="T11" fmla="*/ 51 h 136"/>
                    <a:gd name="T12" fmla="*/ 87 w 199"/>
                    <a:gd name="T13" fmla="*/ 56 h 136"/>
                    <a:gd name="T14" fmla="*/ 95 w 199"/>
                    <a:gd name="T15" fmla="*/ 62 h 136"/>
                    <a:gd name="T16" fmla="*/ 108 w 199"/>
                    <a:gd name="T17" fmla="*/ 70 h 136"/>
                    <a:gd name="T18" fmla="*/ 116 w 199"/>
                    <a:gd name="T19" fmla="*/ 76 h 136"/>
                    <a:gd name="T20" fmla="*/ 124 w 199"/>
                    <a:gd name="T21" fmla="*/ 85 h 136"/>
                    <a:gd name="T22" fmla="*/ 133 w 199"/>
                    <a:gd name="T23" fmla="*/ 93 h 136"/>
                    <a:gd name="T24" fmla="*/ 137 w 199"/>
                    <a:gd name="T25" fmla="*/ 102 h 136"/>
                    <a:gd name="T26" fmla="*/ 141 w 199"/>
                    <a:gd name="T27" fmla="*/ 110 h 136"/>
                    <a:gd name="T28" fmla="*/ 145 w 199"/>
                    <a:gd name="T29" fmla="*/ 121 h 136"/>
                    <a:gd name="T30" fmla="*/ 145 w 199"/>
                    <a:gd name="T31" fmla="*/ 130 h 136"/>
                    <a:gd name="T32" fmla="*/ 199 w 199"/>
                    <a:gd name="T33" fmla="*/ 136 h 136"/>
                    <a:gd name="T34" fmla="*/ 195 w 199"/>
                    <a:gd name="T35" fmla="*/ 121 h 136"/>
                    <a:gd name="T36" fmla="*/ 195 w 199"/>
                    <a:gd name="T37" fmla="*/ 110 h 136"/>
                    <a:gd name="T38" fmla="*/ 187 w 199"/>
                    <a:gd name="T39" fmla="*/ 96 h 136"/>
                    <a:gd name="T40" fmla="*/ 183 w 199"/>
                    <a:gd name="T41" fmla="*/ 85 h 136"/>
                    <a:gd name="T42" fmla="*/ 174 w 199"/>
                    <a:gd name="T43" fmla="*/ 70 h 136"/>
                    <a:gd name="T44" fmla="*/ 162 w 199"/>
                    <a:gd name="T45" fmla="*/ 62 h 136"/>
                    <a:gd name="T46" fmla="*/ 154 w 199"/>
                    <a:gd name="T47" fmla="*/ 51 h 136"/>
                    <a:gd name="T48" fmla="*/ 141 w 199"/>
                    <a:gd name="T49" fmla="*/ 39 h 136"/>
                    <a:gd name="T50" fmla="*/ 124 w 199"/>
                    <a:gd name="T51" fmla="*/ 31 h 136"/>
                    <a:gd name="T52" fmla="*/ 112 w 199"/>
                    <a:gd name="T53" fmla="*/ 25 h 136"/>
                    <a:gd name="T54" fmla="*/ 95 w 199"/>
                    <a:gd name="T55" fmla="*/ 17 h 136"/>
                    <a:gd name="T56" fmla="*/ 75 w 199"/>
                    <a:gd name="T57" fmla="*/ 11 h 136"/>
                    <a:gd name="T58" fmla="*/ 58 w 199"/>
                    <a:gd name="T59" fmla="*/ 8 h 136"/>
                    <a:gd name="T60" fmla="*/ 37 w 199"/>
                    <a:gd name="T61" fmla="*/ 2 h 136"/>
                    <a:gd name="T62" fmla="*/ 21 w 199"/>
                    <a:gd name="T63" fmla="*/ 2 h 136"/>
                    <a:gd name="T64" fmla="*/ 0 w 199"/>
                    <a:gd name="T65" fmla="*/ 0 h 1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99" h="136">
                      <a:moveTo>
                        <a:pt x="0" y="36"/>
                      </a:moveTo>
                      <a:lnTo>
                        <a:pt x="8" y="36"/>
                      </a:lnTo>
                      <a:lnTo>
                        <a:pt x="12" y="36"/>
                      </a:lnTo>
                      <a:lnTo>
                        <a:pt x="21" y="36"/>
                      </a:lnTo>
                      <a:lnTo>
                        <a:pt x="29" y="39"/>
                      </a:lnTo>
                      <a:lnTo>
                        <a:pt x="37" y="39"/>
                      </a:lnTo>
                      <a:lnTo>
                        <a:pt x="41" y="42"/>
                      </a:lnTo>
                      <a:lnTo>
                        <a:pt x="50" y="42"/>
                      </a:lnTo>
                      <a:lnTo>
                        <a:pt x="58" y="45"/>
                      </a:lnTo>
                      <a:lnTo>
                        <a:pt x="62" y="48"/>
                      </a:lnTo>
                      <a:lnTo>
                        <a:pt x="71" y="48"/>
                      </a:lnTo>
                      <a:lnTo>
                        <a:pt x="75" y="51"/>
                      </a:lnTo>
                      <a:lnTo>
                        <a:pt x="79" y="53"/>
                      </a:lnTo>
                      <a:lnTo>
                        <a:pt x="87" y="56"/>
                      </a:lnTo>
                      <a:lnTo>
                        <a:pt x="91" y="59"/>
                      </a:lnTo>
                      <a:lnTo>
                        <a:pt x="95" y="62"/>
                      </a:lnTo>
                      <a:lnTo>
                        <a:pt x="104" y="65"/>
                      </a:lnTo>
                      <a:lnTo>
                        <a:pt x="108" y="70"/>
                      </a:lnTo>
                      <a:lnTo>
                        <a:pt x="112" y="73"/>
                      </a:lnTo>
                      <a:lnTo>
                        <a:pt x="116" y="76"/>
                      </a:lnTo>
                      <a:lnTo>
                        <a:pt x="120" y="82"/>
                      </a:lnTo>
                      <a:lnTo>
                        <a:pt x="124" y="85"/>
                      </a:lnTo>
                      <a:lnTo>
                        <a:pt x="129" y="90"/>
                      </a:lnTo>
                      <a:lnTo>
                        <a:pt x="133" y="93"/>
                      </a:lnTo>
                      <a:lnTo>
                        <a:pt x="133" y="99"/>
                      </a:lnTo>
                      <a:lnTo>
                        <a:pt x="137" y="102"/>
                      </a:lnTo>
                      <a:lnTo>
                        <a:pt x="137" y="107"/>
                      </a:lnTo>
                      <a:lnTo>
                        <a:pt x="141" y="110"/>
                      </a:lnTo>
                      <a:lnTo>
                        <a:pt x="141" y="116"/>
                      </a:lnTo>
                      <a:lnTo>
                        <a:pt x="145" y="121"/>
                      </a:lnTo>
                      <a:lnTo>
                        <a:pt x="145" y="127"/>
                      </a:lnTo>
                      <a:lnTo>
                        <a:pt x="145" y="130"/>
                      </a:lnTo>
                      <a:lnTo>
                        <a:pt x="145" y="136"/>
                      </a:lnTo>
                      <a:lnTo>
                        <a:pt x="199" y="136"/>
                      </a:lnTo>
                      <a:lnTo>
                        <a:pt x="199" y="130"/>
                      </a:lnTo>
                      <a:lnTo>
                        <a:pt x="195" y="121"/>
                      </a:lnTo>
                      <a:lnTo>
                        <a:pt x="195" y="116"/>
                      </a:lnTo>
                      <a:lnTo>
                        <a:pt x="195" y="110"/>
                      </a:lnTo>
                      <a:lnTo>
                        <a:pt x="191" y="102"/>
                      </a:lnTo>
                      <a:lnTo>
                        <a:pt x="187" y="96"/>
                      </a:lnTo>
                      <a:lnTo>
                        <a:pt x="187" y="90"/>
                      </a:lnTo>
                      <a:lnTo>
                        <a:pt x="183" y="85"/>
                      </a:lnTo>
                      <a:lnTo>
                        <a:pt x="178" y="79"/>
                      </a:lnTo>
                      <a:lnTo>
                        <a:pt x="174" y="70"/>
                      </a:lnTo>
                      <a:lnTo>
                        <a:pt x="170" y="65"/>
                      </a:lnTo>
                      <a:lnTo>
                        <a:pt x="162" y="62"/>
                      </a:lnTo>
                      <a:lnTo>
                        <a:pt x="158" y="56"/>
                      </a:lnTo>
                      <a:lnTo>
                        <a:pt x="154" y="51"/>
                      </a:lnTo>
                      <a:lnTo>
                        <a:pt x="145" y="45"/>
                      </a:lnTo>
                      <a:lnTo>
                        <a:pt x="141" y="39"/>
                      </a:lnTo>
                      <a:lnTo>
                        <a:pt x="133" y="36"/>
                      </a:lnTo>
                      <a:lnTo>
                        <a:pt x="124" y="31"/>
                      </a:lnTo>
                      <a:lnTo>
                        <a:pt x="116" y="28"/>
                      </a:lnTo>
                      <a:lnTo>
                        <a:pt x="112" y="25"/>
                      </a:lnTo>
                      <a:lnTo>
                        <a:pt x="104" y="19"/>
                      </a:lnTo>
                      <a:lnTo>
                        <a:pt x="95" y="17"/>
                      </a:lnTo>
                      <a:lnTo>
                        <a:pt x="87" y="14"/>
                      </a:lnTo>
                      <a:lnTo>
                        <a:pt x="75" y="11"/>
                      </a:lnTo>
                      <a:lnTo>
                        <a:pt x="66" y="8"/>
                      </a:lnTo>
                      <a:lnTo>
                        <a:pt x="58" y="8"/>
                      </a:lnTo>
                      <a:lnTo>
                        <a:pt x="50" y="5"/>
                      </a:lnTo>
                      <a:lnTo>
                        <a:pt x="37" y="2"/>
                      </a:lnTo>
                      <a:lnTo>
                        <a:pt x="29" y="2"/>
                      </a:lnTo>
                      <a:lnTo>
                        <a:pt x="21" y="2"/>
                      </a:lnTo>
                      <a:lnTo>
                        <a:pt x="8" y="2"/>
                      </a:lnTo>
                      <a:lnTo>
                        <a:pt x="0" y="0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8" name="Freeform 38">
                  <a:extLst>
                    <a:ext uri="{FF2B5EF4-FFF2-40B4-BE49-F238E27FC236}">
                      <a16:creationId xmlns:a16="http://schemas.microsoft.com/office/drawing/2014/main" id="{2EC9AD35-C4CA-014E-A965-61BC003FFE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4" y="2033"/>
                  <a:ext cx="199" cy="136"/>
                </a:xfrm>
                <a:custGeom>
                  <a:avLst/>
                  <a:gdLst>
                    <a:gd name="T0" fmla="*/ 54 w 199"/>
                    <a:gd name="T1" fmla="*/ 130 h 136"/>
                    <a:gd name="T2" fmla="*/ 54 w 199"/>
                    <a:gd name="T3" fmla="*/ 121 h 136"/>
                    <a:gd name="T4" fmla="*/ 58 w 199"/>
                    <a:gd name="T5" fmla="*/ 110 h 136"/>
                    <a:gd name="T6" fmla="*/ 62 w 199"/>
                    <a:gd name="T7" fmla="*/ 102 h 136"/>
                    <a:gd name="T8" fmla="*/ 66 w 199"/>
                    <a:gd name="T9" fmla="*/ 93 h 136"/>
                    <a:gd name="T10" fmla="*/ 74 w 199"/>
                    <a:gd name="T11" fmla="*/ 85 h 136"/>
                    <a:gd name="T12" fmla="*/ 83 w 199"/>
                    <a:gd name="T13" fmla="*/ 76 h 136"/>
                    <a:gd name="T14" fmla="*/ 91 w 199"/>
                    <a:gd name="T15" fmla="*/ 70 h 136"/>
                    <a:gd name="T16" fmla="*/ 99 w 199"/>
                    <a:gd name="T17" fmla="*/ 62 h 136"/>
                    <a:gd name="T18" fmla="*/ 112 w 199"/>
                    <a:gd name="T19" fmla="*/ 56 h 136"/>
                    <a:gd name="T20" fmla="*/ 124 w 199"/>
                    <a:gd name="T21" fmla="*/ 51 h 136"/>
                    <a:gd name="T22" fmla="*/ 137 w 199"/>
                    <a:gd name="T23" fmla="*/ 48 h 136"/>
                    <a:gd name="T24" fmla="*/ 149 w 199"/>
                    <a:gd name="T25" fmla="*/ 42 h 136"/>
                    <a:gd name="T26" fmla="*/ 162 w 199"/>
                    <a:gd name="T27" fmla="*/ 39 h 136"/>
                    <a:gd name="T28" fmla="*/ 178 w 199"/>
                    <a:gd name="T29" fmla="*/ 36 h 136"/>
                    <a:gd name="T30" fmla="*/ 191 w 199"/>
                    <a:gd name="T31" fmla="*/ 36 h 136"/>
                    <a:gd name="T32" fmla="*/ 199 w 199"/>
                    <a:gd name="T33" fmla="*/ 0 h 136"/>
                    <a:gd name="T34" fmla="*/ 178 w 199"/>
                    <a:gd name="T35" fmla="*/ 2 h 136"/>
                    <a:gd name="T36" fmla="*/ 157 w 199"/>
                    <a:gd name="T37" fmla="*/ 2 h 136"/>
                    <a:gd name="T38" fmla="*/ 141 w 199"/>
                    <a:gd name="T39" fmla="*/ 8 h 136"/>
                    <a:gd name="T40" fmla="*/ 120 w 199"/>
                    <a:gd name="T41" fmla="*/ 11 h 136"/>
                    <a:gd name="T42" fmla="*/ 104 w 199"/>
                    <a:gd name="T43" fmla="*/ 17 h 136"/>
                    <a:gd name="T44" fmla="*/ 87 w 199"/>
                    <a:gd name="T45" fmla="*/ 25 h 136"/>
                    <a:gd name="T46" fmla="*/ 74 w 199"/>
                    <a:gd name="T47" fmla="*/ 31 h 136"/>
                    <a:gd name="T48" fmla="*/ 58 w 199"/>
                    <a:gd name="T49" fmla="*/ 42 h 136"/>
                    <a:gd name="T50" fmla="*/ 45 w 199"/>
                    <a:gd name="T51" fmla="*/ 51 h 136"/>
                    <a:gd name="T52" fmla="*/ 37 w 199"/>
                    <a:gd name="T53" fmla="*/ 62 h 136"/>
                    <a:gd name="T54" fmla="*/ 25 w 199"/>
                    <a:gd name="T55" fmla="*/ 73 h 136"/>
                    <a:gd name="T56" fmla="*/ 16 w 199"/>
                    <a:gd name="T57" fmla="*/ 85 h 136"/>
                    <a:gd name="T58" fmla="*/ 12 w 199"/>
                    <a:gd name="T59" fmla="*/ 96 h 136"/>
                    <a:gd name="T60" fmla="*/ 4 w 199"/>
                    <a:gd name="T61" fmla="*/ 110 h 136"/>
                    <a:gd name="T62" fmla="*/ 4 w 199"/>
                    <a:gd name="T63" fmla="*/ 121 h 136"/>
                    <a:gd name="T64" fmla="*/ 0 w 199"/>
                    <a:gd name="T65" fmla="*/ 136 h 1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99" h="136">
                      <a:moveTo>
                        <a:pt x="54" y="136"/>
                      </a:moveTo>
                      <a:lnTo>
                        <a:pt x="54" y="130"/>
                      </a:lnTo>
                      <a:lnTo>
                        <a:pt x="54" y="127"/>
                      </a:lnTo>
                      <a:lnTo>
                        <a:pt x="54" y="121"/>
                      </a:lnTo>
                      <a:lnTo>
                        <a:pt x="58" y="116"/>
                      </a:lnTo>
                      <a:lnTo>
                        <a:pt x="58" y="110"/>
                      </a:lnTo>
                      <a:lnTo>
                        <a:pt x="62" y="107"/>
                      </a:lnTo>
                      <a:lnTo>
                        <a:pt x="62" y="102"/>
                      </a:lnTo>
                      <a:lnTo>
                        <a:pt x="66" y="99"/>
                      </a:lnTo>
                      <a:lnTo>
                        <a:pt x="66" y="93"/>
                      </a:lnTo>
                      <a:lnTo>
                        <a:pt x="70" y="87"/>
                      </a:lnTo>
                      <a:lnTo>
                        <a:pt x="74" y="85"/>
                      </a:lnTo>
                      <a:lnTo>
                        <a:pt x="79" y="82"/>
                      </a:lnTo>
                      <a:lnTo>
                        <a:pt x="83" y="76"/>
                      </a:lnTo>
                      <a:lnTo>
                        <a:pt x="87" y="73"/>
                      </a:lnTo>
                      <a:lnTo>
                        <a:pt x="91" y="70"/>
                      </a:lnTo>
                      <a:lnTo>
                        <a:pt x="95" y="65"/>
                      </a:lnTo>
                      <a:lnTo>
                        <a:pt x="99" y="62"/>
                      </a:lnTo>
                      <a:lnTo>
                        <a:pt x="108" y="59"/>
                      </a:lnTo>
                      <a:lnTo>
                        <a:pt x="112" y="56"/>
                      </a:lnTo>
                      <a:lnTo>
                        <a:pt x="116" y="53"/>
                      </a:lnTo>
                      <a:lnTo>
                        <a:pt x="124" y="51"/>
                      </a:lnTo>
                      <a:lnTo>
                        <a:pt x="128" y="48"/>
                      </a:lnTo>
                      <a:lnTo>
                        <a:pt x="137" y="48"/>
                      </a:lnTo>
                      <a:lnTo>
                        <a:pt x="141" y="45"/>
                      </a:lnTo>
                      <a:lnTo>
                        <a:pt x="149" y="42"/>
                      </a:lnTo>
                      <a:lnTo>
                        <a:pt x="153" y="42"/>
                      </a:lnTo>
                      <a:lnTo>
                        <a:pt x="162" y="39"/>
                      </a:lnTo>
                      <a:lnTo>
                        <a:pt x="170" y="39"/>
                      </a:lnTo>
                      <a:lnTo>
                        <a:pt x="178" y="36"/>
                      </a:lnTo>
                      <a:lnTo>
                        <a:pt x="182" y="36"/>
                      </a:lnTo>
                      <a:lnTo>
                        <a:pt x="191" y="36"/>
                      </a:lnTo>
                      <a:lnTo>
                        <a:pt x="199" y="36"/>
                      </a:lnTo>
                      <a:lnTo>
                        <a:pt x="199" y="0"/>
                      </a:lnTo>
                      <a:lnTo>
                        <a:pt x="187" y="2"/>
                      </a:lnTo>
                      <a:lnTo>
                        <a:pt x="178" y="2"/>
                      </a:lnTo>
                      <a:lnTo>
                        <a:pt x="170" y="2"/>
                      </a:lnTo>
                      <a:lnTo>
                        <a:pt x="157" y="2"/>
                      </a:lnTo>
                      <a:lnTo>
                        <a:pt x="149" y="5"/>
                      </a:lnTo>
                      <a:lnTo>
                        <a:pt x="141" y="8"/>
                      </a:lnTo>
                      <a:lnTo>
                        <a:pt x="133" y="8"/>
                      </a:lnTo>
                      <a:lnTo>
                        <a:pt x="120" y="11"/>
                      </a:lnTo>
                      <a:lnTo>
                        <a:pt x="112" y="14"/>
                      </a:lnTo>
                      <a:lnTo>
                        <a:pt x="104" y="17"/>
                      </a:lnTo>
                      <a:lnTo>
                        <a:pt x="95" y="19"/>
                      </a:lnTo>
                      <a:lnTo>
                        <a:pt x="87" y="25"/>
                      </a:lnTo>
                      <a:lnTo>
                        <a:pt x="79" y="28"/>
                      </a:lnTo>
                      <a:lnTo>
                        <a:pt x="74" y="31"/>
                      </a:lnTo>
                      <a:lnTo>
                        <a:pt x="66" y="36"/>
                      </a:lnTo>
                      <a:lnTo>
                        <a:pt x="58" y="42"/>
                      </a:lnTo>
                      <a:lnTo>
                        <a:pt x="54" y="45"/>
                      </a:lnTo>
                      <a:lnTo>
                        <a:pt x="45" y="51"/>
                      </a:lnTo>
                      <a:lnTo>
                        <a:pt x="41" y="56"/>
                      </a:lnTo>
                      <a:lnTo>
                        <a:pt x="37" y="62"/>
                      </a:lnTo>
                      <a:lnTo>
                        <a:pt x="29" y="68"/>
                      </a:lnTo>
                      <a:lnTo>
                        <a:pt x="25" y="73"/>
                      </a:lnTo>
                      <a:lnTo>
                        <a:pt x="21" y="79"/>
                      </a:lnTo>
                      <a:lnTo>
                        <a:pt x="16" y="85"/>
                      </a:lnTo>
                      <a:lnTo>
                        <a:pt x="12" y="90"/>
                      </a:lnTo>
                      <a:lnTo>
                        <a:pt x="12" y="96"/>
                      </a:lnTo>
                      <a:lnTo>
                        <a:pt x="8" y="102"/>
                      </a:lnTo>
                      <a:lnTo>
                        <a:pt x="4" y="110"/>
                      </a:lnTo>
                      <a:lnTo>
                        <a:pt x="4" y="116"/>
                      </a:lnTo>
                      <a:lnTo>
                        <a:pt x="4" y="121"/>
                      </a:lnTo>
                      <a:lnTo>
                        <a:pt x="4" y="130"/>
                      </a:lnTo>
                      <a:lnTo>
                        <a:pt x="0" y="136"/>
                      </a:lnTo>
                      <a:lnTo>
                        <a:pt x="54" y="13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9" name="Freeform 39">
                  <a:extLst>
                    <a:ext uri="{FF2B5EF4-FFF2-40B4-BE49-F238E27FC236}">
                      <a16:creationId xmlns:a16="http://schemas.microsoft.com/office/drawing/2014/main" id="{02C2E64A-CA07-D84E-B894-491368239F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4" y="2169"/>
                  <a:ext cx="199" cy="133"/>
                </a:xfrm>
                <a:custGeom>
                  <a:avLst/>
                  <a:gdLst>
                    <a:gd name="T0" fmla="*/ 191 w 199"/>
                    <a:gd name="T1" fmla="*/ 99 h 133"/>
                    <a:gd name="T2" fmla="*/ 178 w 199"/>
                    <a:gd name="T3" fmla="*/ 96 h 133"/>
                    <a:gd name="T4" fmla="*/ 162 w 199"/>
                    <a:gd name="T5" fmla="*/ 96 h 133"/>
                    <a:gd name="T6" fmla="*/ 149 w 199"/>
                    <a:gd name="T7" fmla="*/ 93 h 133"/>
                    <a:gd name="T8" fmla="*/ 137 w 199"/>
                    <a:gd name="T9" fmla="*/ 87 h 133"/>
                    <a:gd name="T10" fmla="*/ 124 w 199"/>
                    <a:gd name="T11" fmla="*/ 85 h 133"/>
                    <a:gd name="T12" fmla="*/ 112 w 199"/>
                    <a:gd name="T13" fmla="*/ 79 h 133"/>
                    <a:gd name="T14" fmla="*/ 99 w 199"/>
                    <a:gd name="T15" fmla="*/ 73 h 133"/>
                    <a:gd name="T16" fmla="*/ 91 w 199"/>
                    <a:gd name="T17" fmla="*/ 65 h 133"/>
                    <a:gd name="T18" fmla="*/ 83 w 199"/>
                    <a:gd name="T19" fmla="*/ 59 h 133"/>
                    <a:gd name="T20" fmla="*/ 74 w 199"/>
                    <a:gd name="T21" fmla="*/ 51 h 133"/>
                    <a:gd name="T22" fmla="*/ 66 w 199"/>
                    <a:gd name="T23" fmla="*/ 42 h 133"/>
                    <a:gd name="T24" fmla="*/ 62 w 199"/>
                    <a:gd name="T25" fmla="*/ 34 h 133"/>
                    <a:gd name="T26" fmla="*/ 58 w 199"/>
                    <a:gd name="T27" fmla="*/ 25 h 133"/>
                    <a:gd name="T28" fmla="*/ 54 w 199"/>
                    <a:gd name="T29" fmla="*/ 14 h 133"/>
                    <a:gd name="T30" fmla="*/ 54 w 199"/>
                    <a:gd name="T31" fmla="*/ 5 h 133"/>
                    <a:gd name="T32" fmla="*/ 0 w 199"/>
                    <a:gd name="T33" fmla="*/ 0 h 133"/>
                    <a:gd name="T34" fmla="*/ 4 w 199"/>
                    <a:gd name="T35" fmla="*/ 14 h 133"/>
                    <a:gd name="T36" fmla="*/ 4 w 199"/>
                    <a:gd name="T37" fmla="*/ 28 h 133"/>
                    <a:gd name="T38" fmla="*/ 12 w 199"/>
                    <a:gd name="T39" fmla="*/ 39 h 133"/>
                    <a:gd name="T40" fmla="*/ 16 w 199"/>
                    <a:gd name="T41" fmla="*/ 53 h 133"/>
                    <a:gd name="T42" fmla="*/ 25 w 199"/>
                    <a:gd name="T43" fmla="*/ 65 h 133"/>
                    <a:gd name="T44" fmla="*/ 37 w 199"/>
                    <a:gd name="T45" fmla="*/ 76 h 133"/>
                    <a:gd name="T46" fmla="*/ 45 w 199"/>
                    <a:gd name="T47" fmla="*/ 85 h 133"/>
                    <a:gd name="T48" fmla="*/ 58 w 199"/>
                    <a:gd name="T49" fmla="*/ 96 h 133"/>
                    <a:gd name="T50" fmla="*/ 74 w 199"/>
                    <a:gd name="T51" fmla="*/ 104 h 133"/>
                    <a:gd name="T52" fmla="*/ 87 w 199"/>
                    <a:gd name="T53" fmla="*/ 110 h 133"/>
                    <a:gd name="T54" fmla="*/ 104 w 199"/>
                    <a:gd name="T55" fmla="*/ 119 h 133"/>
                    <a:gd name="T56" fmla="*/ 120 w 199"/>
                    <a:gd name="T57" fmla="*/ 124 h 133"/>
                    <a:gd name="T58" fmla="*/ 141 w 199"/>
                    <a:gd name="T59" fmla="*/ 127 h 133"/>
                    <a:gd name="T60" fmla="*/ 157 w 199"/>
                    <a:gd name="T61" fmla="*/ 130 h 133"/>
                    <a:gd name="T62" fmla="*/ 178 w 199"/>
                    <a:gd name="T63" fmla="*/ 133 h 133"/>
                    <a:gd name="T64" fmla="*/ 199 w 199"/>
                    <a:gd name="T65" fmla="*/ 133 h 13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99" h="133">
                      <a:moveTo>
                        <a:pt x="199" y="99"/>
                      </a:moveTo>
                      <a:lnTo>
                        <a:pt x="191" y="99"/>
                      </a:lnTo>
                      <a:lnTo>
                        <a:pt x="182" y="99"/>
                      </a:lnTo>
                      <a:lnTo>
                        <a:pt x="178" y="96"/>
                      </a:lnTo>
                      <a:lnTo>
                        <a:pt x="170" y="96"/>
                      </a:lnTo>
                      <a:lnTo>
                        <a:pt x="162" y="96"/>
                      </a:lnTo>
                      <a:lnTo>
                        <a:pt x="153" y="93"/>
                      </a:lnTo>
                      <a:lnTo>
                        <a:pt x="149" y="93"/>
                      </a:lnTo>
                      <a:lnTo>
                        <a:pt x="141" y="90"/>
                      </a:lnTo>
                      <a:lnTo>
                        <a:pt x="137" y="87"/>
                      </a:lnTo>
                      <a:lnTo>
                        <a:pt x="128" y="87"/>
                      </a:lnTo>
                      <a:lnTo>
                        <a:pt x="124" y="85"/>
                      </a:lnTo>
                      <a:lnTo>
                        <a:pt x="116" y="82"/>
                      </a:lnTo>
                      <a:lnTo>
                        <a:pt x="112" y="79"/>
                      </a:lnTo>
                      <a:lnTo>
                        <a:pt x="108" y="76"/>
                      </a:lnTo>
                      <a:lnTo>
                        <a:pt x="99" y="73"/>
                      </a:lnTo>
                      <a:lnTo>
                        <a:pt x="95" y="70"/>
                      </a:lnTo>
                      <a:lnTo>
                        <a:pt x="91" y="65"/>
                      </a:lnTo>
                      <a:lnTo>
                        <a:pt x="87" y="62"/>
                      </a:lnTo>
                      <a:lnTo>
                        <a:pt x="83" y="59"/>
                      </a:lnTo>
                      <a:lnTo>
                        <a:pt x="79" y="56"/>
                      </a:lnTo>
                      <a:lnTo>
                        <a:pt x="74" y="51"/>
                      </a:lnTo>
                      <a:lnTo>
                        <a:pt x="70" y="48"/>
                      </a:lnTo>
                      <a:lnTo>
                        <a:pt x="66" y="42"/>
                      </a:lnTo>
                      <a:lnTo>
                        <a:pt x="66" y="39"/>
                      </a:lnTo>
                      <a:lnTo>
                        <a:pt x="62" y="34"/>
                      </a:lnTo>
                      <a:lnTo>
                        <a:pt x="62" y="28"/>
                      </a:lnTo>
                      <a:lnTo>
                        <a:pt x="58" y="25"/>
                      </a:lnTo>
                      <a:lnTo>
                        <a:pt x="58" y="19"/>
                      </a:lnTo>
                      <a:lnTo>
                        <a:pt x="54" y="14"/>
                      </a:lnTo>
                      <a:lnTo>
                        <a:pt x="54" y="11"/>
                      </a:lnTo>
                      <a:lnTo>
                        <a:pt x="54" y="5"/>
                      </a:lnTo>
                      <a:lnTo>
                        <a:pt x="54" y="0"/>
                      </a:lnTo>
                      <a:lnTo>
                        <a:pt x="0" y="0"/>
                      </a:lnTo>
                      <a:lnTo>
                        <a:pt x="4" y="8"/>
                      </a:lnTo>
                      <a:lnTo>
                        <a:pt x="4" y="14"/>
                      </a:lnTo>
                      <a:lnTo>
                        <a:pt x="4" y="19"/>
                      </a:lnTo>
                      <a:lnTo>
                        <a:pt x="4" y="28"/>
                      </a:lnTo>
                      <a:lnTo>
                        <a:pt x="8" y="34"/>
                      </a:lnTo>
                      <a:lnTo>
                        <a:pt x="12" y="39"/>
                      </a:lnTo>
                      <a:lnTo>
                        <a:pt x="12" y="45"/>
                      </a:lnTo>
                      <a:lnTo>
                        <a:pt x="16" y="53"/>
                      </a:lnTo>
                      <a:lnTo>
                        <a:pt x="21" y="59"/>
                      </a:lnTo>
                      <a:lnTo>
                        <a:pt x="25" y="65"/>
                      </a:lnTo>
                      <a:lnTo>
                        <a:pt x="29" y="70"/>
                      </a:lnTo>
                      <a:lnTo>
                        <a:pt x="37" y="76"/>
                      </a:lnTo>
                      <a:lnTo>
                        <a:pt x="41" y="79"/>
                      </a:lnTo>
                      <a:lnTo>
                        <a:pt x="45" y="85"/>
                      </a:lnTo>
                      <a:lnTo>
                        <a:pt x="54" y="90"/>
                      </a:lnTo>
                      <a:lnTo>
                        <a:pt x="58" y="96"/>
                      </a:lnTo>
                      <a:lnTo>
                        <a:pt x="66" y="99"/>
                      </a:lnTo>
                      <a:lnTo>
                        <a:pt x="74" y="104"/>
                      </a:lnTo>
                      <a:lnTo>
                        <a:pt x="79" y="107"/>
                      </a:lnTo>
                      <a:lnTo>
                        <a:pt x="87" y="110"/>
                      </a:lnTo>
                      <a:lnTo>
                        <a:pt x="95" y="116"/>
                      </a:lnTo>
                      <a:lnTo>
                        <a:pt x="104" y="119"/>
                      </a:lnTo>
                      <a:lnTo>
                        <a:pt x="112" y="121"/>
                      </a:lnTo>
                      <a:lnTo>
                        <a:pt x="120" y="124"/>
                      </a:lnTo>
                      <a:lnTo>
                        <a:pt x="133" y="124"/>
                      </a:lnTo>
                      <a:lnTo>
                        <a:pt x="141" y="127"/>
                      </a:lnTo>
                      <a:lnTo>
                        <a:pt x="149" y="130"/>
                      </a:lnTo>
                      <a:lnTo>
                        <a:pt x="157" y="130"/>
                      </a:lnTo>
                      <a:lnTo>
                        <a:pt x="170" y="133"/>
                      </a:lnTo>
                      <a:lnTo>
                        <a:pt x="178" y="133"/>
                      </a:lnTo>
                      <a:lnTo>
                        <a:pt x="187" y="133"/>
                      </a:lnTo>
                      <a:lnTo>
                        <a:pt x="199" y="133"/>
                      </a:lnTo>
                      <a:lnTo>
                        <a:pt x="199" y="9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0" name="Freeform 40">
                  <a:extLst>
                    <a:ext uri="{FF2B5EF4-FFF2-40B4-BE49-F238E27FC236}">
                      <a16:creationId xmlns:a16="http://schemas.microsoft.com/office/drawing/2014/main" id="{4B2171E1-C862-FB4F-95B6-743C1AB887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07" y="2052"/>
                  <a:ext cx="344" cy="233"/>
                </a:xfrm>
                <a:custGeom>
                  <a:avLst/>
                  <a:gdLst>
                    <a:gd name="T0" fmla="*/ 153 w 344"/>
                    <a:gd name="T1" fmla="*/ 233 h 233"/>
                    <a:gd name="T2" fmla="*/ 129 w 344"/>
                    <a:gd name="T3" fmla="*/ 230 h 233"/>
                    <a:gd name="T4" fmla="*/ 104 w 344"/>
                    <a:gd name="T5" fmla="*/ 224 h 233"/>
                    <a:gd name="T6" fmla="*/ 83 w 344"/>
                    <a:gd name="T7" fmla="*/ 216 h 233"/>
                    <a:gd name="T8" fmla="*/ 62 w 344"/>
                    <a:gd name="T9" fmla="*/ 207 h 233"/>
                    <a:gd name="T10" fmla="*/ 46 w 344"/>
                    <a:gd name="T11" fmla="*/ 196 h 233"/>
                    <a:gd name="T12" fmla="*/ 29 w 344"/>
                    <a:gd name="T13" fmla="*/ 182 h 233"/>
                    <a:gd name="T14" fmla="*/ 16 w 344"/>
                    <a:gd name="T15" fmla="*/ 168 h 233"/>
                    <a:gd name="T16" fmla="*/ 8 w 344"/>
                    <a:gd name="T17" fmla="*/ 151 h 233"/>
                    <a:gd name="T18" fmla="*/ 0 w 344"/>
                    <a:gd name="T19" fmla="*/ 134 h 233"/>
                    <a:gd name="T20" fmla="*/ 0 w 344"/>
                    <a:gd name="T21" fmla="*/ 117 h 233"/>
                    <a:gd name="T22" fmla="*/ 0 w 344"/>
                    <a:gd name="T23" fmla="*/ 100 h 233"/>
                    <a:gd name="T24" fmla="*/ 8 w 344"/>
                    <a:gd name="T25" fmla="*/ 83 h 233"/>
                    <a:gd name="T26" fmla="*/ 16 w 344"/>
                    <a:gd name="T27" fmla="*/ 66 h 233"/>
                    <a:gd name="T28" fmla="*/ 29 w 344"/>
                    <a:gd name="T29" fmla="*/ 51 h 233"/>
                    <a:gd name="T30" fmla="*/ 46 w 344"/>
                    <a:gd name="T31" fmla="*/ 37 h 233"/>
                    <a:gd name="T32" fmla="*/ 62 w 344"/>
                    <a:gd name="T33" fmla="*/ 26 h 233"/>
                    <a:gd name="T34" fmla="*/ 83 w 344"/>
                    <a:gd name="T35" fmla="*/ 17 h 233"/>
                    <a:gd name="T36" fmla="*/ 104 w 344"/>
                    <a:gd name="T37" fmla="*/ 9 h 233"/>
                    <a:gd name="T38" fmla="*/ 129 w 344"/>
                    <a:gd name="T39" fmla="*/ 3 h 233"/>
                    <a:gd name="T40" fmla="*/ 153 w 344"/>
                    <a:gd name="T41" fmla="*/ 0 h 233"/>
                    <a:gd name="T42" fmla="*/ 178 w 344"/>
                    <a:gd name="T43" fmla="*/ 0 h 233"/>
                    <a:gd name="T44" fmla="*/ 203 w 344"/>
                    <a:gd name="T45" fmla="*/ 3 h 233"/>
                    <a:gd name="T46" fmla="*/ 228 w 344"/>
                    <a:gd name="T47" fmla="*/ 6 h 233"/>
                    <a:gd name="T48" fmla="*/ 253 w 344"/>
                    <a:gd name="T49" fmla="*/ 15 h 233"/>
                    <a:gd name="T50" fmla="*/ 274 w 344"/>
                    <a:gd name="T51" fmla="*/ 23 h 233"/>
                    <a:gd name="T52" fmla="*/ 290 w 344"/>
                    <a:gd name="T53" fmla="*/ 34 h 233"/>
                    <a:gd name="T54" fmla="*/ 307 w 344"/>
                    <a:gd name="T55" fmla="*/ 46 h 233"/>
                    <a:gd name="T56" fmla="*/ 324 w 344"/>
                    <a:gd name="T57" fmla="*/ 60 h 233"/>
                    <a:gd name="T58" fmla="*/ 332 w 344"/>
                    <a:gd name="T59" fmla="*/ 77 h 233"/>
                    <a:gd name="T60" fmla="*/ 340 w 344"/>
                    <a:gd name="T61" fmla="*/ 94 h 233"/>
                    <a:gd name="T62" fmla="*/ 344 w 344"/>
                    <a:gd name="T63" fmla="*/ 111 h 233"/>
                    <a:gd name="T64" fmla="*/ 340 w 344"/>
                    <a:gd name="T65" fmla="*/ 128 h 233"/>
                    <a:gd name="T66" fmla="*/ 336 w 344"/>
                    <a:gd name="T67" fmla="*/ 145 h 233"/>
                    <a:gd name="T68" fmla="*/ 328 w 344"/>
                    <a:gd name="T69" fmla="*/ 162 h 233"/>
                    <a:gd name="T70" fmla="*/ 319 w 344"/>
                    <a:gd name="T71" fmla="*/ 176 h 233"/>
                    <a:gd name="T72" fmla="*/ 303 w 344"/>
                    <a:gd name="T73" fmla="*/ 190 h 233"/>
                    <a:gd name="T74" fmla="*/ 286 w 344"/>
                    <a:gd name="T75" fmla="*/ 202 h 233"/>
                    <a:gd name="T76" fmla="*/ 265 w 344"/>
                    <a:gd name="T77" fmla="*/ 213 h 233"/>
                    <a:gd name="T78" fmla="*/ 245 w 344"/>
                    <a:gd name="T79" fmla="*/ 221 h 233"/>
                    <a:gd name="T80" fmla="*/ 220 w 344"/>
                    <a:gd name="T81" fmla="*/ 227 h 233"/>
                    <a:gd name="T82" fmla="*/ 195 w 344"/>
                    <a:gd name="T83" fmla="*/ 233 h 233"/>
                    <a:gd name="T84" fmla="*/ 170 w 344"/>
                    <a:gd name="T85" fmla="*/ 233 h 233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344" h="233">
                      <a:moveTo>
                        <a:pt x="170" y="233"/>
                      </a:moveTo>
                      <a:lnTo>
                        <a:pt x="162" y="233"/>
                      </a:lnTo>
                      <a:lnTo>
                        <a:pt x="153" y="233"/>
                      </a:lnTo>
                      <a:lnTo>
                        <a:pt x="145" y="233"/>
                      </a:lnTo>
                      <a:lnTo>
                        <a:pt x="137" y="230"/>
                      </a:lnTo>
                      <a:lnTo>
                        <a:pt x="129" y="230"/>
                      </a:lnTo>
                      <a:lnTo>
                        <a:pt x="120" y="227"/>
                      </a:lnTo>
                      <a:lnTo>
                        <a:pt x="112" y="227"/>
                      </a:lnTo>
                      <a:lnTo>
                        <a:pt x="104" y="224"/>
                      </a:lnTo>
                      <a:lnTo>
                        <a:pt x="95" y="221"/>
                      </a:lnTo>
                      <a:lnTo>
                        <a:pt x="91" y="219"/>
                      </a:lnTo>
                      <a:lnTo>
                        <a:pt x="83" y="216"/>
                      </a:lnTo>
                      <a:lnTo>
                        <a:pt x="75" y="213"/>
                      </a:lnTo>
                      <a:lnTo>
                        <a:pt x="70" y="210"/>
                      </a:lnTo>
                      <a:lnTo>
                        <a:pt x="62" y="207"/>
                      </a:lnTo>
                      <a:lnTo>
                        <a:pt x="54" y="202"/>
                      </a:lnTo>
                      <a:lnTo>
                        <a:pt x="50" y="199"/>
                      </a:lnTo>
                      <a:lnTo>
                        <a:pt x="46" y="196"/>
                      </a:lnTo>
                      <a:lnTo>
                        <a:pt x="37" y="190"/>
                      </a:lnTo>
                      <a:lnTo>
                        <a:pt x="33" y="187"/>
                      </a:lnTo>
                      <a:lnTo>
                        <a:pt x="29" y="182"/>
                      </a:lnTo>
                      <a:lnTo>
                        <a:pt x="25" y="176"/>
                      </a:lnTo>
                      <a:lnTo>
                        <a:pt x="21" y="173"/>
                      </a:lnTo>
                      <a:lnTo>
                        <a:pt x="16" y="168"/>
                      </a:lnTo>
                      <a:lnTo>
                        <a:pt x="12" y="162"/>
                      </a:lnTo>
                      <a:lnTo>
                        <a:pt x="12" y="156"/>
                      </a:lnTo>
                      <a:lnTo>
                        <a:pt x="8" y="151"/>
                      </a:lnTo>
                      <a:lnTo>
                        <a:pt x="4" y="145"/>
                      </a:lnTo>
                      <a:lnTo>
                        <a:pt x="4" y="139"/>
                      </a:lnTo>
                      <a:lnTo>
                        <a:pt x="0" y="134"/>
                      </a:lnTo>
                      <a:lnTo>
                        <a:pt x="0" y="128"/>
                      </a:lnTo>
                      <a:lnTo>
                        <a:pt x="0" y="122"/>
                      </a:lnTo>
                      <a:lnTo>
                        <a:pt x="0" y="117"/>
                      </a:lnTo>
                      <a:lnTo>
                        <a:pt x="0" y="111"/>
                      </a:lnTo>
                      <a:lnTo>
                        <a:pt x="0" y="105"/>
                      </a:lnTo>
                      <a:lnTo>
                        <a:pt x="0" y="100"/>
                      </a:lnTo>
                      <a:lnTo>
                        <a:pt x="4" y="94"/>
                      </a:lnTo>
                      <a:lnTo>
                        <a:pt x="4" y="88"/>
                      </a:lnTo>
                      <a:lnTo>
                        <a:pt x="8" y="83"/>
                      </a:lnTo>
                      <a:lnTo>
                        <a:pt x="12" y="77"/>
                      </a:lnTo>
                      <a:lnTo>
                        <a:pt x="12" y="71"/>
                      </a:lnTo>
                      <a:lnTo>
                        <a:pt x="16" y="66"/>
                      </a:lnTo>
                      <a:lnTo>
                        <a:pt x="21" y="60"/>
                      </a:lnTo>
                      <a:lnTo>
                        <a:pt x="25" y="57"/>
                      </a:lnTo>
                      <a:lnTo>
                        <a:pt x="29" y="51"/>
                      </a:lnTo>
                      <a:lnTo>
                        <a:pt x="33" y="46"/>
                      </a:lnTo>
                      <a:lnTo>
                        <a:pt x="37" y="43"/>
                      </a:lnTo>
                      <a:lnTo>
                        <a:pt x="46" y="37"/>
                      </a:lnTo>
                      <a:lnTo>
                        <a:pt x="50" y="34"/>
                      </a:lnTo>
                      <a:lnTo>
                        <a:pt x="54" y="32"/>
                      </a:lnTo>
                      <a:lnTo>
                        <a:pt x="62" y="26"/>
                      </a:lnTo>
                      <a:lnTo>
                        <a:pt x="70" y="23"/>
                      </a:lnTo>
                      <a:lnTo>
                        <a:pt x="75" y="20"/>
                      </a:lnTo>
                      <a:lnTo>
                        <a:pt x="83" y="17"/>
                      </a:lnTo>
                      <a:lnTo>
                        <a:pt x="91" y="15"/>
                      </a:lnTo>
                      <a:lnTo>
                        <a:pt x="95" y="12"/>
                      </a:lnTo>
                      <a:lnTo>
                        <a:pt x="104" y="9"/>
                      </a:lnTo>
                      <a:lnTo>
                        <a:pt x="112" y="6"/>
                      </a:lnTo>
                      <a:lnTo>
                        <a:pt x="120" y="6"/>
                      </a:lnTo>
                      <a:lnTo>
                        <a:pt x="129" y="3"/>
                      </a:lnTo>
                      <a:lnTo>
                        <a:pt x="137" y="3"/>
                      </a:lnTo>
                      <a:lnTo>
                        <a:pt x="145" y="0"/>
                      </a:lnTo>
                      <a:lnTo>
                        <a:pt x="153" y="0"/>
                      </a:lnTo>
                      <a:lnTo>
                        <a:pt x="162" y="0"/>
                      </a:lnTo>
                      <a:lnTo>
                        <a:pt x="170" y="0"/>
                      </a:lnTo>
                      <a:lnTo>
                        <a:pt x="178" y="0"/>
                      </a:lnTo>
                      <a:lnTo>
                        <a:pt x="187" y="0"/>
                      </a:lnTo>
                      <a:lnTo>
                        <a:pt x="195" y="0"/>
                      </a:lnTo>
                      <a:lnTo>
                        <a:pt x="203" y="3"/>
                      </a:lnTo>
                      <a:lnTo>
                        <a:pt x="212" y="3"/>
                      </a:lnTo>
                      <a:lnTo>
                        <a:pt x="220" y="6"/>
                      </a:lnTo>
                      <a:lnTo>
                        <a:pt x="228" y="6"/>
                      </a:lnTo>
                      <a:lnTo>
                        <a:pt x="236" y="9"/>
                      </a:lnTo>
                      <a:lnTo>
                        <a:pt x="245" y="12"/>
                      </a:lnTo>
                      <a:lnTo>
                        <a:pt x="253" y="15"/>
                      </a:lnTo>
                      <a:lnTo>
                        <a:pt x="261" y="17"/>
                      </a:lnTo>
                      <a:lnTo>
                        <a:pt x="265" y="20"/>
                      </a:lnTo>
                      <a:lnTo>
                        <a:pt x="274" y="23"/>
                      </a:lnTo>
                      <a:lnTo>
                        <a:pt x="278" y="26"/>
                      </a:lnTo>
                      <a:lnTo>
                        <a:pt x="286" y="32"/>
                      </a:lnTo>
                      <a:lnTo>
                        <a:pt x="290" y="34"/>
                      </a:lnTo>
                      <a:lnTo>
                        <a:pt x="299" y="37"/>
                      </a:lnTo>
                      <a:lnTo>
                        <a:pt x="303" y="43"/>
                      </a:lnTo>
                      <a:lnTo>
                        <a:pt x="307" y="46"/>
                      </a:lnTo>
                      <a:lnTo>
                        <a:pt x="311" y="51"/>
                      </a:lnTo>
                      <a:lnTo>
                        <a:pt x="319" y="57"/>
                      </a:lnTo>
                      <a:lnTo>
                        <a:pt x="324" y="60"/>
                      </a:lnTo>
                      <a:lnTo>
                        <a:pt x="324" y="66"/>
                      </a:lnTo>
                      <a:lnTo>
                        <a:pt x="328" y="71"/>
                      </a:lnTo>
                      <a:lnTo>
                        <a:pt x="332" y="77"/>
                      </a:lnTo>
                      <a:lnTo>
                        <a:pt x="336" y="83"/>
                      </a:lnTo>
                      <a:lnTo>
                        <a:pt x="336" y="88"/>
                      </a:lnTo>
                      <a:lnTo>
                        <a:pt x="340" y="94"/>
                      </a:lnTo>
                      <a:lnTo>
                        <a:pt x="340" y="100"/>
                      </a:lnTo>
                      <a:lnTo>
                        <a:pt x="340" y="105"/>
                      </a:lnTo>
                      <a:lnTo>
                        <a:pt x="344" y="111"/>
                      </a:lnTo>
                      <a:lnTo>
                        <a:pt x="344" y="117"/>
                      </a:lnTo>
                      <a:lnTo>
                        <a:pt x="344" y="122"/>
                      </a:lnTo>
                      <a:lnTo>
                        <a:pt x="340" y="128"/>
                      </a:lnTo>
                      <a:lnTo>
                        <a:pt x="340" y="134"/>
                      </a:lnTo>
                      <a:lnTo>
                        <a:pt x="340" y="139"/>
                      </a:lnTo>
                      <a:lnTo>
                        <a:pt x="336" y="145"/>
                      </a:lnTo>
                      <a:lnTo>
                        <a:pt x="336" y="151"/>
                      </a:lnTo>
                      <a:lnTo>
                        <a:pt x="332" y="156"/>
                      </a:lnTo>
                      <a:lnTo>
                        <a:pt x="328" y="162"/>
                      </a:lnTo>
                      <a:lnTo>
                        <a:pt x="324" y="168"/>
                      </a:lnTo>
                      <a:lnTo>
                        <a:pt x="324" y="173"/>
                      </a:lnTo>
                      <a:lnTo>
                        <a:pt x="319" y="176"/>
                      </a:lnTo>
                      <a:lnTo>
                        <a:pt x="311" y="182"/>
                      </a:lnTo>
                      <a:lnTo>
                        <a:pt x="307" y="187"/>
                      </a:lnTo>
                      <a:lnTo>
                        <a:pt x="303" y="190"/>
                      </a:lnTo>
                      <a:lnTo>
                        <a:pt x="299" y="196"/>
                      </a:lnTo>
                      <a:lnTo>
                        <a:pt x="290" y="199"/>
                      </a:lnTo>
                      <a:lnTo>
                        <a:pt x="286" y="202"/>
                      </a:lnTo>
                      <a:lnTo>
                        <a:pt x="278" y="207"/>
                      </a:lnTo>
                      <a:lnTo>
                        <a:pt x="274" y="210"/>
                      </a:lnTo>
                      <a:lnTo>
                        <a:pt x="265" y="213"/>
                      </a:lnTo>
                      <a:lnTo>
                        <a:pt x="261" y="216"/>
                      </a:lnTo>
                      <a:lnTo>
                        <a:pt x="253" y="219"/>
                      </a:lnTo>
                      <a:lnTo>
                        <a:pt x="245" y="221"/>
                      </a:lnTo>
                      <a:lnTo>
                        <a:pt x="236" y="224"/>
                      </a:lnTo>
                      <a:lnTo>
                        <a:pt x="228" y="227"/>
                      </a:lnTo>
                      <a:lnTo>
                        <a:pt x="220" y="227"/>
                      </a:lnTo>
                      <a:lnTo>
                        <a:pt x="212" y="230"/>
                      </a:lnTo>
                      <a:lnTo>
                        <a:pt x="203" y="230"/>
                      </a:lnTo>
                      <a:lnTo>
                        <a:pt x="195" y="233"/>
                      </a:lnTo>
                      <a:lnTo>
                        <a:pt x="187" y="233"/>
                      </a:lnTo>
                      <a:lnTo>
                        <a:pt x="178" y="233"/>
                      </a:lnTo>
                      <a:lnTo>
                        <a:pt x="170" y="2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1" name="Freeform 41">
                  <a:extLst>
                    <a:ext uri="{FF2B5EF4-FFF2-40B4-BE49-F238E27FC236}">
                      <a16:creationId xmlns:a16="http://schemas.microsoft.com/office/drawing/2014/main" id="{3FAEAC8E-EFF7-274C-958F-330A112DAC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82" y="2169"/>
                  <a:ext cx="195" cy="133"/>
                </a:xfrm>
                <a:custGeom>
                  <a:avLst/>
                  <a:gdLst>
                    <a:gd name="T0" fmla="*/ 0 w 195"/>
                    <a:gd name="T1" fmla="*/ 8 h 133"/>
                    <a:gd name="T2" fmla="*/ 0 w 195"/>
                    <a:gd name="T3" fmla="*/ 19 h 133"/>
                    <a:gd name="T4" fmla="*/ 4 w 195"/>
                    <a:gd name="T5" fmla="*/ 34 h 133"/>
                    <a:gd name="T6" fmla="*/ 12 w 195"/>
                    <a:gd name="T7" fmla="*/ 45 h 133"/>
                    <a:gd name="T8" fmla="*/ 17 w 195"/>
                    <a:gd name="T9" fmla="*/ 59 h 133"/>
                    <a:gd name="T10" fmla="*/ 29 w 195"/>
                    <a:gd name="T11" fmla="*/ 70 h 133"/>
                    <a:gd name="T12" fmla="*/ 37 w 195"/>
                    <a:gd name="T13" fmla="*/ 79 h 133"/>
                    <a:gd name="T14" fmla="*/ 50 w 195"/>
                    <a:gd name="T15" fmla="*/ 90 h 133"/>
                    <a:gd name="T16" fmla="*/ 62 w 195"/>
                    <a:gd name="T17" fmla="*/ 99 h 133"/>
                    <a:gd name="T18" fmla="*/ 79 w 195"/>
                    <a:gd name="T19" fmla="*/ 107 h 133"/>
                    <a:gd name="T20" fmla="*/ 95 w 195"/>
                    <a:gd name="T21" fmla="*/ 116 h 133"/>
                    <a:gd name="T22" fmla="*/ 112 w 195"/>
                    <a:gd name="T23" fmla="*/ 121 h 133"/>
                    <a:gd name="T24" fmla="*/ 129 w 195"/>
                    <a:gd name="T25" fmla="*/ 124 h 133"/>
                    <a:gd name="T26" fmla="*/ 145 w 195"/>
                    <a:gd name="T27" fmla="*/ 130 h 133"/>
                    <a:gd name="T28" fmla="*/ 166 w 195"/>
                    <a:gd name="T29" fmla="*/ 133 h 133"/>
                    <a:gd name="T30" fmla="*/ 187 w 195"/>
                    <a:gd name="T31" fmla="*/ 133 h 133"/>
                    <a:gd name="T32" fmla="*/ 195 w 195"/>
                    <a:gd name="T33" fmla="*/ 99 h 133"/>
                    <a:gd name="T34" fmla="*/ 183 w 195"/>
                    <a:gd name="T35" fmla="*/ 99 h 133"/>
                    <a:gd name="T36" fmla="*/ 166 w 195"/>
                    <a:gd name="T37" fmla="*/ 96 h 133"/>
                    <a:gd name="T38" fmla="*/ 154 w 195"/>
                    <a:gd name="T39" fmla="*/ 93 h 133"/>
                    <a:gd name="T40" fmla="*/ 141 w 195"/>
                    <a:gd name="T41" fmla="*/ 90 h 133"/>
                    <a:gd name="T42" fmla="*/ 124 w 195"/>
                    <a:gd name="T43" fmla="*/ 87 h 133"/>
                    <a:gd name="T44" fmla="*/ 116 w 195"/>
                    <a:gd name="T45" fmla="*/ 82 h 133"/>
                    <a:gd name="T46" fmla="*/ 104 w 195"/>
                    <a:gd name="T47" fmla="*/ 76 h 133"/>
                    <a:gd name="T48" fmla="*/ 91 w 195"/>
                    <a:gd name="T49" fmla="*/ 70 h 133"/>
                    <a:gd name="T50" fmla="*/ 83 w 195"/>
                    <a:gd name="T51" fmla="*/ 62 h 133"/>
                    <a:gd name="T52" fmla="*/ 75 w 195"/>
                    <a:gd name="T53" fmla="*/ 56 h 133"/>
                    <a:gd name="T54" fmla="*/ 66 w 195"/>
                    <a:gd name="T55" fmla="*/ 48 h 133"/>
                    <a:gd name="T56" fmla="*/ 62 w 195"/>
                    <a:gd name="T57" fmla="*/ 39 h 133"/>
                    <a:gd name="T58" fmla="*/ 58 w 195"/>
                    <a:gd name="T59" fmla="*/ 28 h 133"/>
                    <a:gd name="T60" fmla="*/ 54 w 195"/>
                    <a:gd name="T61" fmla="*/ 19 h 133"/>
                    <a:gd name="T62" fmla="*/ 50 w 195"/>
                    <a:gd name="T63" fmla="*/ 11 h 133"/>
                    <a:gd name="T64" fmla="*/ 50 w 195"/>
                    <a:gd name="T65" fmla="*/ 0 h 13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95" h="133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4"/>
                      </a:lnTo>
                      <a:lnTo>
                        <a:pt x="0" y="19"/>
                      </a:lnTo>
                      <a:lnTo>
                        <a:pt x="4" y="28"/>
                      </a:lnTo>
                      <a:lnTo>
                        <a:pt x="4" y="34"/>
                      </a:lnTo>
                      <a:lnTo>
                        <a:pt x="8" y="39"/>
                      </a:lnTo>
                      <a:lnTo>
                        <a:pt x="12" y="45"/>
                      </a:lnTo>
                      <a:lnTo>
                        <a:pt x="12" y="53"/>
                      </a:lnTo>
                      <a:lnTo>
                        <a:pt x="17" y="59"/>
                      </a:lnTo>
                      <a:lnTo>
                        <a:pt x="21" y="65"/>
                      </a:lnTo>
                      <a:lnTo>
                        <a:pt x="29" y="70"/>
                      </a:lnTo>
                      <a:lnTo>
                        <a:pt x="33" y="76"/>
                      </a:lnTo>
                      <a:lnTo>
                        <a:pt x="37" y="79"/>
                      </a:lnTo>
                      <a:lnTo>
                        <a:pt x="46" y="85"/>
                      </a:lnTo>
                      <a:lnTo>
                        <a:pt x="50" y="90"/>
                      </a:lnTo>
                      <a:lnTo>
                        <a:pt x="58" y="96"/>
                      </a:lnTo>
                      <a:lnTo>
                        <a:pt x="62" y="99"/>
                      </a:lnTo>
                      <a:lnTo>
                        <a:pt x="71" y="104"/>
                      </a:lnTo>
                      <a:lnTo>
                        <a:pt x="79" y="107"/>
                      </a:lnTo>
                      <a:lnTo>
                        <a:pt x="87" y="110"/>
                      </a:lnTo>
                      <a:lnTo>
                        <a:pt x="95" y="116"/>
                      </a:lnTo>
                      <a:lnTo>
                        <a:pt x="104" y="119"/>
                      </a:lnTo>
                      <a:lnTo>
                        <a:pt x="112" y="121"/>
                      </a:lnTo>
                      <a:lnTo>
                        <a:pt x="120" y="124"/>
                      </a:lnTo>
                      <a:lnTo>
                        <a:pt x="129" y="124"/>
                      </a:lnTo>
                      <a:lnTo>
                        <a:pt x="137" y="127"/>
                      </a:lnTo>
                      <a:lnTo>
                        <a:pt x="145" y="130"/>
                      </a:lnTo>
                      <a:lnTo>
                        <a:pt x="158" y="130"/>
                      </a:lnTo>
                      <a:lnTo>
                        <a:pt x="166" y="133"/>
                      </a:lnTo>
                      <a:lnTo>
                        <a:pt x="174" y="133"/>
                      </a:lnTo>
                      <a:lnTo>
                        <a:pt x="187" y="133"/>
                      </a:lnTo>
                      <a:lnTo>
                        <a:pt x="195" y="133"/>
                      </a:lnTo>
                      <a:lnTo>
                        <a:pt x="195" y="99"/>
                      </a:lnTo>
                      <a:lnTo>
                        <a:pt x="187" y="99"/>
                      </a:lnTo>
                      <a:lnTo>
                        <a:pt x="183" y="99"/>
                      </a:lnTo>
                      <a:lnTo>
                        <a:pt x="174" y="96"/>
                      </a:lnTo>
                      <a:lnTo>
                        <a:pt x="166" y="96"/>
                      </a:lnTo>
                      <a:lnTo>
                        <a:pt x="158" y="96"/>
                      </a:lnTo>
                      <a:lnTo>
                        <a:pt x="154" y="93"/>
                      </a:lnTo>
                      <a:lnTo>
                        <a:pt x="145" y="93"/>
                      </a:lnTo>
                      <a:lnTo>
                        <a:pt x="141" y="90"/>
                      </a:lnTo>
                      <a:lnTo>
                        <a:pt x="133" y="87"/>
                      </a:lnTo>
                      <a:lnTo>
                        <a:pt x="124" y="87"/>
                      </a:lnTo>
                      <a:lnTo>
                        <a:pt x="120" y="85"/>
                      </a:lnTo>
                      <a:lnTo>
                        <a:pt x="116" y="82"/>
                      </a:lnTo>
                      <a:lnTo>
                        <a:pt x="108" y="79"/>
                      </a:lnTo>
                      <a:lnTo>
                        <a:pt x="104" y="76"/>
                      </a:lnTo>
                      <a:lnTo>
                        <a:pt x="100" y="73"/>
                      </a:lnTo>
                      <a:lnTo>
                        <a:pt x="91" y="70"/>
                      </a:lnTo>
                      <a:lnTo>
                        <a:pt x="87" y="65"/>
                      </a:lnTo>
                      <a:lnTo>
                        <a:pt x="83" y="62"/>
                      </a:lnTo>
                      <a:lnTo>
                        <a:pt x="79" y="59"/>
                      </a:lnTo>
                      <a:lnTo>
                        <a:pt x="75" y="56"/>
                      </a:lnTo>
                      <a:lnTo>
                        <a:pt x="71" y="51"/>
                      </a:lnTo>
                      <a:lnTo>
                        <a:pt x="66" y="48"/>
                      </a:lnTo>
                      <a:lnTo>
                        <a:pt x="66" y="42"/>
                      </a:lnTo>
                      <a:lnTo>
                        <a:pt x="62" y="39"/>
                      </a:lnTo>
                      <a:lnTo>
                        <a:pt x="58" y="34"/>
                      </a:lnTo>
                      <a:lnTo>
                        <a:pt x="58" y="28"/>
                      </a:lnTo>
                      <a:lnTo>
                        <a:pt x="54" y="25"/>
                      </a:lnTo>
                      <a:lnTo>
                        <a:pt x="54" y="19"/>
                      </a:lnTo>
                      <a:lnTo>
                        <a:pt x="54" y="14"/>
                      </a:lnTo>
                      <a:lnTo>
                        <a:pt x="50" y="11"/>
                      </a:lnTo>
                      <a:lnTo>
                        <a:pt x="50" y="5"/>
                      </a:lnTo>
                      <a:lnTo>
                        <a:pt x="5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2" name="Freeform 42">
                  <a:extLst>
                    <a:ext uri="{FF2B5EF4-FFF2-40B4-BE49-F238E27FC236}">
                      <a16:creationId xmlns:a16="http://schemas.microsoft.com/office/drawing/2014/main" id="{81A131C5-172A-1749-9CE7-5F5B7F4261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82" y="2033"/>
                  <a:ext cx="195" cy="136"/>
                </a:xfrm>
                <a:custGeom>
                  <a:avLst/>
                  <a:gdLst>
                    <a:gd name="T0" fmla="*/ 187 w 195"/>
                    <a:gd name="T1" fmla="*/ 2 h 136"/>
                    <a:gd name="T2" fmla="*/ 166 w 195"/>
                    <a:gd name="T3" fmla="*/ 2 h 136"/>
                    <a:gd name="T4" fmla="*/ 145 w 195"/>
                    <a:gd name="T5" fmla="*/ 5 h 136"/>
                    <a:gd name="T6" fmla="*/ 129 w 195"/>
                    <a:gd name="T7" fmla="*/ 8 h 136"/>
                    <a:gd name="T8" fmla="*/ 112 w 195"/>
                    <a:gd name="T9" fmla="*/ 14 h 136"/>
                    <a:gd name="T10" fmla="*/ 95 w 195"/>
                    <a:gd name="T11" fmla="*/ 19 h 136"/>
                    <a:gd name="T12" fmla="*/ 79 w 195"/>
                    <a:gd name="T13" fmla="*/ 28 h 136"/>
                    <a:gd name="T14" fmla="*/ 62 w 195"/>
                    <a:gd name="T15" fmla="*/ 36 h 136"/>
                    <a:gd name="T16" fmla="*/ 50 w 195"/>
                    <a:gd name="T17" fmla="*/ 45 h 136"/>
                    <a:gd name="T18" fmla="*/ 37 w 195"/>
                    <a:gd name="T19" fmla="*/ 56 h 136"/>
                    <a:gd name="T20" fmla="*/ 29 w 195"/>
                    <a:gd name="T21" fmla="*/ 68 h 136"/>
                    <a:gd name="T22" fmla="*/ 17 w 195"/>
                    <a:gd name="T23" fmla="*/ 79 h 136"/>
                    <a:gd name="T24" fmla="*/ 12 w 195"/>
                    <a:gd name="T25" fmla="*/ 90 h 136"/>
                    <a:gd name="T26" fmla="*/ 4 w 195"/>
                    <a:gd name="T27" fmla="*/ 102 h 136"/>
                    <a:gd name="T28" fmla="*/ 0 w 195"/>
                    <a:gd name="T29" fmla="*/ 116 h 136"/>
                    <a:gd name="T30" fmla="*/ 0 w 195"/>
                    <a:gd name="T31" fmla="*/ 130 h 136"/>
                    <a:gd name="T32" fmla="*/ 50 w 195"/>
                    <a:gd name="T33" fmla="*/ 136 h 136"/>
                    <a:gd name="T34" fmla="*/ 50 w 195"/>
                    <a:gd name="T35" fmla="*/ 127 h 136"/>
                    <a:gd name="T36" fmla="*/ 54 w 195"/>
                    <a:gd name="T37" fmla="*/ 116 h 136"/>
                    <a:gd name="T38" fmla="*/ 58 w 195"/>
                    <a:gd name="T39" fmla="*/ 107 h 136"/>
                    <a:gd name="T40" fmla="*/ 62 w 195"/>
                    <a:gd name="T41" fmla="*/ 99 h 136"/>
                    <a:gd name="T42" fmla="*/ 71 w 195"/>
                    <a:gd name="T43" fmla="*/ 87 h 136"/>
                    <a:gd name="T44" fmla="*/ 75 w 195"/>
                    <a:gd name="T45" fmla="*/ 82 h 136"/>
                    <a:gd name="T46" fmla="*/ 83 w 195"/>
                    <a:gd name="T47" fmla="*/ 73 h 136"/>
                    <a:gd name="T48" fmla="*/ 91 w 195"/>
                    <a:gd name="T49" fmla="*/ 65 h 136"/>
                    <a:gd name="T50" fmla="*/ 104 w 195"/>
                    <a:gd name="T51" fmla="*/ 59 h 136"/>
                    <a:gd name="T52" fmla="*/ 116 w 195"/>
                    <a:gd name="T53" fmla="*/ 53 h 136"/>
                    <a:gd name="T54" fmla="*/ 129 w 195"/>
                    <a:gd name="T55" fmla="*/ 48 h 136"/>
                    <a:gd name="T56" fmla="*/ 141 w 195"/>
                    <a:gd name="T57" fmla="*/ 45 h 136"/>
                    <a:gd name="T58" fmla="*/ 154 w 195"/>
                    <a:gd name="T59" fmla="*/ 42 h 136"/>
                    <a:gd name="T60" fmla="*/ 166 w 195"/>
                    <a:gd name="T61" fmla="*/ 39 h 136"/>
                    <a:gd name="T62" fmla="*/ 183 w 195"/>
                    <a:gd name="T63" fmla="*/ 36 h 136"/>
                    <a:gd name="T64" fmla="*/ 195 w 195"/>
                    <a:gd name="T65" fmla="*/ 36 h 1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95" h="136">
                      <a:moveTo>
                        <a:pt x="195" y="0"/>
                      </a:moveTo>
                      <a:lnTo>
                        <a:pt x="187" y="2"/>
                      </a:lnTo>
                      <a:lnTo>
                        <a:pt x="174" y="2"/>
                      </a:lnTo>
                      <a:lnTo>
                        <a:pt x="166" y="2"/>
                      </a:lnTo>
                      <a:lnTo>
                        <a:pt x="158" y="2"/>
                      </a:lnTo>
                      <a:lnTo>
                        <a:pt x="145" y="5"/>
                      </a:lnTo>
                      <a:lnTo>
                        <a:pt x="137" y="8"/>
                      </a:lnTo>
                      <a:lnTo>
                        <a:pt x="129" y="8"/>
                      </a:lnTo>
                      <a:lnTo>
                        <a:pt x="120" y="11"/>
                      </a:lnTo>
                      <a:lnTo>
                        <a:pt x="112" y="14"/>
                      </a:lnTo>
                      <a:lnTo>
                        <a:pt x="100" y="17"/>
                      </a:lnTo>
                      <a:lnTo>
                        <a:pt x="95" y="19"/>
                      </a:lnTo>
                      <a:lnTo>
                        <a:pt x="87" y="25"/>
                      </a:lnTo>
                      <a:lnTo>
                        <a:pt x="79" y="28"/>
                      </a:lnTo>
                      <a:lnTo>
                        <a:pt x="71" y="31"/>
                      </a:lnTo>
                      <a:lnTo>
                        <a:pt x="62" y="36"/>
                      </a:lnTo>
                      <a:lnTo>
                        <a:pt x="58" y="42"/>
                      </a:lnTo>
                      <a:lnTo>
                        <a:pt x="50" y="45"/>
                      </a:lnTo>
                      <a:lnTo>
                        <a:pt x="46" y="51"/>
                      </a:lnTo>
                      <a:lnTo>
                        <a:pt x="37" y="56"/>
                      </a:lnTo>
                      <a:lnTo>
                        <a:pt x="33" y="62"/>
                      </a:lnTo>
                      <a:lnTo>
                        <a:pt x="29" y="68"/>
                      </a:lnTo>
                      <a:lnTo>
                        <a:pt x="21" y="73"/>
                      </a:lnTo>
                      <a:lnTo>
                        <a:pt x="17" y="79"/>
                      </a:lnTo>
                      <a:lnTo>
                        <a:pt x="12" y="85"/>
                      </a:lnTo>
                      <a:lnTo>
                        <a:pt x="12" y="90"/>
                      </a:lnTo>
                      <a:lnTo>
                        <a:pt x="8" y="96"/>
                      </a:lnTo>
                      <a:lnTo>
                        <a:pt x="4" y="102"/>
                      </a:lnTo>
                      <a:lnTo>
                        <a:pt x="4" y="110"/>
                      </a:lnTo>
                      <a:lnTo>
                        <a:pt x="0" y="116"/>
                      </a:lnTo>
                      <a:lnTo>
                        <a:pt x="0" y="121"/>
                      </a:lnTo>
                      <a:lnTo>
                        <a:pt x="0" y="130"/>
                      </a:lnTo>
                      <a:lnTo>
                        <a:pt x="0" y="136"/>
                      </a:lnTo>
                      <a:lnTo>
                        <a:pt x="50" y="136"/>
                      </a:lnTo>
                      <a:lnTo>
                        <a:pt x="50" y="130"/>
                      </a:lnTo>
                      <a:lnTo>
                        <a:pt x="50" y="127"/>
                      </a:lnTo>
                      <a:lnTo>
                        <a:pt x="54" y="121"/>
                      </a:lnTo>
                      <a:lnTo>
                        <a:pt x="54" y="116"/>
                      </a:lnTo>
                      <a:lnTo>
                        <a:pt x="54" y="110"/>
                      </a:lnTo>
                      <a:lnTo>
                        <a:pt x="58" y="107"/>
                      </a:lnTo>
                      <a:lnTo>
                        <a:pt x="58" y="102"/>
                      </a:lnTo>
                      <a:lnTo>
                        <a:pt x="62" y="99"/>
                      </a:lnTo>
                      <a:lnTo>
                        <a:pt x="66" y="93"/>
                      </a:lnTo>
                      <a:lnTo>
                        <a:pt x="71" y="87"/>
                      </a:lnTo>
                      <a:lnTo>
                        <a:pt x="71" y="85"/>
                      </a:lnTo>
                      <a:lnTo>
                        <a:pt x="75" y="82"/>
                      </a:lnTo>
                      <a:lnTo>
                        <a:pt x="79" y="76"/>
                      </a:lnTo>
                      <a:lnTo>
                        <a:pt x="83" y="73"/>
                      </a:lnTo>
                      <a:lnTo>
                        <a:pt x="87" y="70"/>
                      </a:lnTo>
                      <a:lnTo>
                        <a:pt x="91" y="65"/>
                      </a:lnTo>
                      <a:lnTo>
                        <a:pt x="100" y="62"/>
                      </a:lnTo>
                      <a:lnTo>
                        <a:pt x="104" y="59"/>
                      </a:lnTo>
                      <a:lnTo>
                        <a:pt x="108" y="56"/>
                      </a:lnTo>
                      <a:lnTo>
                        <a:pt x="116" y="53"/>
                      </a:lnTo>
                      <a:lnTo>
                        <a:pt x="120" y="51"/>
                      </a:lnTo>
                      <a:lnTo>
                        <a:pt x="129" y="48"/>
                      </a:lnTo>
                      <a:lnTo>
                        <a:pt x="133" y="48"/>
                      </a:lnTo>
                      <a:lnTo>
                        <a:pt x="141" y="45"/>
                      </a:lnTo>
                      <a:lnTo>
                        <a:pt x="145" y="42"/>
                      </a:lnTo>
                      <a:lnTo>
                        <a:pt x="154" y="42"/>
                      </a:lnTo>
                      <a:lnTo>
                        <a:pt x="158" y="39"/>
                      </a:lnTo>
                      <a:lnTo>
                        <a:pt x="166" y="39"/>
                      </a:lnTo>
                      <a:lnTo>
                        <a:pt x="174" y="36"/>
                      </a:lnTo>
                      <a:lnTo>
                        <a:pt x="183" y="36"/>
                      </a:lnTo>
                      <a:lnTo>
                        <a:pt x="187" y="36"/>
                      </a:lnTo>
                      <a:lnTo>
                        <a:pt x="195" y="36"/>
                      </a:lnTo>
                      <a:lnTo>
                        <a:pt x="19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3" name="Freeform 43">
                  <a:extLst>
                    <a:ext uri="{FF2B5EF4-FFF2-40B4-BE49-F238E27FC236}">
                      <a16:creationId xmlns:a16="http://schemas.microsoft.com/office/drawing/2014/main" id="{F0F9F513-C9B6-6646-9165-9807CEA19D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7" y="2033"/>
                  <a:ext cx="199" cy="136"/>
                </a:xfrm>
                <a:custGeom>
                  <a:avLst/>
                  <a:gdLst>
                    <a:gd name="T0" fmla="*/ 199 w 199"/>
                    <a:gd name="T1" fmla="*/ 130 h 136"/>
                    <a:gd name="T2" fmla="*/ 195 w 199"/>
                    <a:gd name="T3" fmla="*/ 116 h 136"/>
                    <a:gd name="T4" fmla="*/ 191 w 199"/>
                    <a:gd name="T5" fmla="*/ 102 h 136"/>
                    <a:gd name="T6" fmla="*/ 187 w 199"/>
                    <a:gd name="T7" fmla="*/ 90 h 136"/>
                    <a:gd name="T8" fmla="*/ 179 w 199"/>
                    <a:gd name="T9" fmla="*/ 79 h 136"/>
                    <a:gd name="T10" fmla="*/ 170 w 199"/>
                    <a:gd name="T11" fmla="*/ 65 h 136"/>
                    <a:gd name="T12" fmla="*/ 158 w 199"/>
                    <a:gd name="T13" fmla="*/ 56 h 136"/>
                    <a:gd name="T14" fmla="*/ 145 w 199"/>
                    <a:gd name="T15" fmla="*/ 45 h 136"/>
                    <a:gd name="T16" fmla="*/ 133 w 199"/>
                    <a:gd name="T17" fmla="*/ 36 h 136"/>
                    <a:gd name="T18" fmla="*/ 120 w 199"/>
                    <a:gd name="T19" fmla="*/ 28 h 136"/>
                    <a:gd name="T20" fmla="*/ 104 w 199"/>
                    <a:gd name="T21" fmla="*/ 19 h 136"/>
                    <a:gd name="T22" fmla="*/ 87 w 199"/>
                    <a:gd name="T23" fmla="*/ 14 h 136"/>
                    <a:gd name="T24" fmla="*/ 71 w 199"/>
                    <a:gd name="T25" fmla="*/ 8 h 136"/>
                    <a:gd name="T26" fmla="*/ 50 w 199"/>
                    <a:gd name="T27" fmla="*/ 5 h 136"/>
                    <a:gd name="T28" fmla="*/ 29 w 199"/>
                    <a:gd name="T29" fmla="*/ 2 h 136"/>
                    <a:gd name="T30" fmla="*/ 12 w 199"/>
                    <a:gd name="T31" fmla="*/ 2 h 136"/>
                    <a:gd name="T32" fmla="*/ 0 w 199"/>
                    <a:gd name="T33" fmla="*/ 36 h 136"/>
                    <a:gd name="T34" fmla="*/ 17 w 199"/>
                    <a:gd name="T35" fmla="*/ 36 h 136"/>
                    <a:gd name="T36" fmla="*/ 29 w 199"/>
                    <a:gd name="T37" fmla="*/ 39 h 136"/>
                    <a:gd name="T38" fmla="*/ 46 w 199"/>
                    <a:gd name="T39" fmla="*/ 42 h 136"/>
                    <a:gd name="T40" fmla="*/ 58 w 199"/>
                    <a:gd name="T41" fmla="*/ 45 h 136"/>
                    <a:gd name="T42" fmla="*/ 71 w 199"/>
                    <a:gd name="T43" fmla="*/ 48 h 136"/>
                    <a:gd name="T44" fmla="*/ 83 w 199"/>
                    <a:gd name="T45" fmla="*/ 53 h 136"/>
                    <a:gd name="T46" fmla="*/ 91 w 199"/>
                    <a:gd name="T47" fmla="*/ 59 h 136"/>
                    <a:gd name="T48" fmla="*/ 104 w 199"/>
                    <a:gd name="T49" fmla="*/ 65 h 136"/>
                    <a:gd name="T50" fmla="*/ 112 w 199"/>
                    <a:gd name="T51" fmla="*/ 73 h 136"/>
                    <a:gd name="T52" fmla="*/ 120 w 199"/>
                    <a:gd name="T53" fmla="*/ 82 h 136"/>
                    <a:gd name="T54" fmla="*/ 129 w 199"/>
                    <a:gd name="T55" fmla="*/ 90 h 136"/>
                    <a:gd name="T56" fmla="*/ 137 w 199"/>
                    <a:gd name="T57" fmla="*/ 99 h 136"/>
                    <a:gd name="T58" fmla="*/ 141 w 199"/>
                    <a:gd name="T59" fmla="*/ 107 h 136"/>
                    <a:gd name="T60" fmla="*/ 145 w 199"/>
                    <a:gd name="T61" fmla="*/ 116 h 136"/>
                    <a:gd name="T62" fmla="*/ 145 w 199"/>
                    <a:gd name="T63" fmla="*/ 127 h 136"/>
                    <a:gd name="T64" fmla="*/ 145 w 199"/>
                    <a:gd name="T65" fmla="*/ 136 h 1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99" h="136">
                      <a:moveTo>
                        <a:pt x="199" y="136"/>
                      </a:moveTo>
                      <a:lnTo>
                        <a:pt x="199" y="130"/>
                      </a:lnTo>
                      <a:lnTo>
                        <a:pt x="199" y="121"/>
                      </a:lnTo>
                      <a:lnTo>
                        <a:pt x="195" y="116"/>
                      </a:lnTo>
                      <a:lnTo>
                        <a:pt x="195" y="110"/>
                      </a:lnTo>
                      <a:lnTo>
                        <a:pt x="191" y="102"/>
                      </a:lnTo>
                      <a:lnTo>
                        <a:pt x="191" y="96"/>
                      </a:lnTo>
                      <a:lnTo>
                        <a:pt x="187" y="90"/>
                      </a:lnTo>
                      <a:lnTo>
                        <a:pt x="183" y="85"/>
                      </a:lnTo>
                      <a:lnTo>
                        <a:pt x="179" y="79"/>
                      </a:lnTo>
                      <a:lnTo>
                        <a:pt x="174" y="70"/>
                      </a:lnTo>
                      <a:lnTo>
                        <a:pt x="170" y="65"/>
                      </a:lnTo>
                      <a:lnTo>
                        <a:pt x="166" y="62"/>
                      </a:lnTo>
                      <a:lnTo>
                        <a:pt x="158" y="56"/>
                      </a:lnTo>
                      <a:lnTo>
                        <a:pt x="154" y="51"/>
                      </a:lnTo>
                      <a:lnTo>
                        <a:pt x="145" y="45"/>
                      </a:lnTo>
                      <a:lnTo>
                        <a:pt x="141" y="39"/>
                      </a:lnTo>
                      <a:lnTo>
                        <a:pt x="133" y="36"/>
                      </a:lnTo>
                      <a:lnTo>
                        <a:pt x="125" y="31"/>
                      </a:lnTo>
                      <a:lnTo>
                        <a:pt x="120" y="28"/>
                      </a:lnTo>
                      <a:lnTo>
                        <a:pt x="112" y="25"/>
                      </a:lnTo>
                      <a:lnTo>
                        <a:pt x="104" y="19"/>
                      </a:lnTo>
                      <a:lnTo>
                        <a:pt x="95" y="17"/>
                      </a:lnTo>
                      <a:lnTo>
                        <a:pt x="87" y="14"/>
                      </a:lnTo>
                      <a:lnTo>
                        <a:pt x="79" y="11"/>
                      </a:lnTo>
                      <a:lnTo>
                        <a:pt x="71" y="8"/>
                      </a:lnTo>
                      <a:lnTo>
                        <a:pt x="58" y="8"/>
                      </a:lnTo>
                      <a:lnTo>
                        <a:pt x="50" y="5"/>
                      </a:lnTo>
                      <a:lnTo>
                        <a:pt x="42" y="2"/>
                      </a:lnTo>
                      <a:lnTo>
                        <a:pt x="29" y="2"/>
                      </a:lnTo>
                      <a:lnTo>
                        <a:pt x="21" y="2"/>
                      </a:lnTo>
                      <a:lnTo>
                        <a:pt x="12" y="2"/>
                      </a:lnTo>
                      <a:lnTo>
                        <a:pt x="0" y="0"/>
                      </a:lnTo>
                      <a:lnTo>
                        <a:pt x="0" y="36"/>
                      </a:lnTo>
                      <a:lnTo>
                        <a:pt x="8" y="36"/>
                      </a:lnTo>
                      <a:lnTo>
                        <a:pt x="17" y="36"/>
                      </a:lnTo>
                      <a:lnTo>
                        <a:pt x="25" y="36"/>
                      </a:lnTo>
                      <a:lnTo>
                        <a:pt x="29" y="39"/>
                      </a:lnTo>
                      <a:lnTo>
                        <a:pt x="37" y="39"/>
                      </a:lnTo>
                      <a:lnTo>
                        <a:pt x="46" y="42"/>
                      </a:lnTo>
                      <a:lnTo>
                        <a:pt x="50" y="42"/>
                      </a:lnTo>
                      <a:lnTo>
                        <a:pt x="58" y="45"/>
                      </a:lnTo>
                      <a:lnTo>
                        <a:pt x="62" y="48"/>
                      </a:lnTo>
                      <a:lnTo>
                        <a:pt x="71" y="48"/>
                      </a:lnTo>
                      <a:lnTo>
                        <a:pt x="75" y="51"/>
                      </a:lnTo>
                      <a:lnTo>
                        <a:pt x="83" y="53"/>
                      </a:lnTo>
                      <a:lnTo>
                        <a:pt x="87" y="56"/>
                      </a:lnTo>
                      <a:lnTo>
                        <a:pt x="91" y="59"/>
                      </a:lnTo>
                      <a:lnTo>
                        <a:pt x="100" y="62"/>
                      </a:lnTo>
                      <a:lnTo>
                        <a:pt x="104" y="65"/>
                      </a:lnTo>
                      <a:lnTo>
                        <a:pt x="108" y="70"/>
                      </a:lnTo>
                      <a:lnTo>
                        <a:pt x="112" y="73"/>
                      </a:lnTo>
                      <a:lnTo>
                        <a:pt x="116" y="76"/>
                      </a:lnTo>
                      <a:lnTo>
                        <a:pt x="120" y="82"/>
                      </a:lnTo>
                      <a:lnTo>
                        <a:pt x="125" y="85"/>
                      </a:lnTo>
                      <a:lnTo>
                        <a:pt x="129" y="90"/>
                      </a:lnTo>
                      <a:lnTo>
                        <a:pt x="133" y="93"/>
                      </a:lnTo>
                      <a:lnTo>
                        <a:pt x="137" y="99"/>
                      </a:lnTo>
                      <a:lnTo>
                        <a:pt x="137" y="102"/>
                      </a:lnTo>
                      <a:lnTo>
                        <a:pt x="141" y="107"/>
                      </a:lnTo>
                      <a:lnTo>
                        <a:pt x="141" y="110"/>
                      </a:lnTo>
                      <a:lnTo>
                        <a:pt x="145" y="116"/>
                      </a:lnTo>
                      <a:lnTo>
                        <a:pt x="145" y="121"/>
                      </a:lnTo>
                      <a:lnTo>
                        <a:pt x="145" y="127"/>
                      </a:lnTo>
                      <a:lnTo>
                        <a:pt x="145" y="130"/>
                      </a:lnTo>
                      <a:lnTo>
                        <a:pt x="145" y="136"/>
                      </a:lnTo>
                      <a:lnTo>
                        <a:pt x="199" y="13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" name="Freeform 44">
                  <a:extLst>
                    <a:ext uri="{FF2B5EF4-FFF2-40B4-BE49-F238E27FC236}">
                      <a16:creationId xmlns:a16="http://schemas.microsoft.com/office/drawing/2014/main" id="{F58B5F0A-2BD1-8949-87F4-A63B5CD444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7" y="2169"/>
                  <a:ext cx="199" cy="133"/>
                </a:xfrm>
                <a:custGeom>
                  <a:avLst/>
                  <a:gdLst>
                    <a:gd name="T0" fmla="*/ 12 w 199"/>
                    <a:gd name="T1" fmla="*/ 133 h 133"/>
                    <a:gd name="T2" fmla="*/ 29 w 199"/>
                    <a:gd name="T3" fmla="*/ 133 h 133"/>
                    <a:gd name="T4" fmla="*/ 50 w 199"/>
                    <a:gd name="T5" fmla="*/ 130 h 133"/>
                    <a:gd name="T6" fmla="*/ 71 w 199"/>
                    <a:gd name="T7" fmla="*/ 124 h 133"/>
                    <a:gd name="T8" fmla="*/ 87 w 199"/>
                    <a:gd name="T9" fmla="*/ 121 h 133"/>
                    <a:gd name="T10" fmla="*/ 104 w 199"/>
                    <a:gd name="T11" fmla="*/ 116 h 133"/>
                    <a:gd name="T12" fmla="*/ 120 w 199"/>
                    <a:gd name="T13" fmla="*/ 107 h 133"/>
                    <a:gd name="T14" fmla="*/ 133 w 199"/>
                    <a:gd name="T15" fmla="*/ 99 h 133"/>
                    <a:gd name="T16" fmla="*/ 145 w 199"/>
                    <a:gd name="T17" fmla="*/ 90 h 133"/>
                    <a:gd name="T18" fmla="*/ 158 w 199"/>
                    <a:gd name="T19" fmla="*/ 79 h 133"/>
                    <a:gd name="T20" fmla="*/ 170 w 199"/>
                    <a:gd name="T21" fmla="*/ 70 h 133"/>
                    <a:gd name="T22" fmla="*/ 179 w 199"/>
                    <a:gd name="T23" fmla="*/ 59 h 133"/>
                    <a:gd name="T24" fmla="*/ 187 w 199"/>
                    <a:gd name="T25" fmla="*/ 45 h 133"/>
                    <a:gd name="T26" fmla="*/ 191 w 199"/>
                    <a:gd name="T27" fmla="*/ 34 h 133"/>
                    <a:gd name="T28" fmla="*/ 195 w 199"/>
                    <a:gd name="T29" fmla="*/ 19 h 133"/>
                    <a:gd name="T30" fmla="*/ 199 w 199"/>
                    <a:gd name="T31" fmla="*/ 8 h 133"/>
                    <a:gd name="T32" fmla="*/ 145 w 199"/>
                    <a:gd name="T33" fmla="*/ 0 h 133"/>
                    <a:gd name="T34" fmla="*/ 145 w 199"/>
                    <a:gd name="T35" fmla="*/ 11 h 133"/>
                    <a:gd name="T36" fmla="*/ 145 w 199"/>
                    <a:gd name="T37" fmla="*/ 19 h 133"/>
                    <a:gd name="T38" fmla="*/ 141 w 199"/>
                    <a:gd name="T39" fmla="*/ 28 h 133"/>
                    <a:gd name="T40" fmla="*/ 137 w 199"/>
                    <a:gd name="T41" fmla="*/ 39 h 133"/>
                    <a:gd name="T42" fmla="*/ 129 w 199"/>
                    <a:gd name="T43" fmla="*/ 48 h 133"/>
                    <a:gd name="T44" fmla="*/ 120 w 199"/>
                    <a:gd name="T45" fmla="*/ 53 h 133"/>
                    <a:gd name="T46" fmla="*/ 112 w 199"/>
                    <a:gd name="T47" fmla="*/ 62 h 133"/>
                    <a:gd name="T48" fmla="*/ 104 w 199"/>
                    <a:gd name="T49" fmla="*/ 70 h 133"/>
                    <a:gd name="T50" fmla="*/ 95 w 199"/>
                    <a:gd name="T51" fmla="*/ 76 h 133"/>
                    <a:gd name="T52" fmla="*/ 83 w 199"/>
                    <a:gd name="T53" fmla="*/ 82 h 133"/>
                    <a:gd name="T54" fmla="*/ 71 w 199"/>
                    <a:gd name="T55" fmla="*/ 87 h 133"/>
                    <a:gd name="T56" fmla="*/ 58 w 199"/>
                    <a:gd name="T57" fmla="*/ 90 h 133"/>
                    <a:gd name="T58" fmla="*/ 46 w 199"/>
                    <a:gd name="T59" fmla="*/ 93 h 133"/>
                    <a:gd name="T60" fmla="*/ 29 w 199"/>
                    <a:gd name="T61" fmla="*/ 96 h 133"/>
                    <a:gd name="T62" fmla="*/ 17 w 199"/>
                    <a:gd name="T63" fmla="*/ 99 h 133"/>
                    <a:gd name="T64" fmla="*/ 0 w 199"/>
                    <a:gd name="T65" fmla="*/ 99 h 13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99" h="133">
                      <a:moveTo>
                        <a:pt x="0" y="133"/>
                      </a:moveTo>
                      <a:lnTo>
                        <a:pt x="12" y="133"/>
                      </a:lnTo>
                      <a:lnTo>
                        <a:pt x="21" y="133"/>
                      </a:lnTo>
                      <a:lnTo>
                        <a:pt x="29" y="133"/>
                      </a:lnTo>
                      <a:lnTo>
                        <a:pt x="42" y="130"/>
                      </a:lnTo>
                      <a:lnTo>
                        <a:pt x="50" y="130"/>
                      </a:lnTo>
                      <a:lnTo>
                        <a:pt x="58" y="127"/>
                      </a:lnTo>
                      <a:lnTo>
                        <a:pt x="71" y="124"/>
                      </a:lnTo>
                      <a:lnTo>
                        <a:pt x="79" y="124"/>
                      </a:lnTo>
                      <a:lnTo>
                        <a:pt x="87" y="121"/>
                      </a:lnTo>
                      <a:lnTo>
                        <a:pt x="95" y="119"/>
                      </a:lnTo>
                      <a:lnTo>
                        <a:pt x="104" y="116"/>
                      </a:lnTo>
                      <a:lnTo>
                        <a:pt x="112" y="110"/>
                      </a:lnTo>
                      <a:lnTo>
                        <a:pt x="120" y="107"/>
                      </a:lnTo>
                      <a:lnTo>
                        <a:pt x="125" y="104"/>
                      </a:lnTo>
                      <a:lnTo>
                        <a:pt x="133" y="99"/>
                      </a:lnTo>
                      <a:lnTo>
                        <a:pt x="141" y="96"/>
                      </a:lnTo>
                      <a:lnTo>
                        <a:pt x="145" y="90"/>
                      </a:lnTo>
                      <a:lnTo>
                        <a:pt x="154" y="85"/>
                      </a:lnTo>
                      <a:lnTo>
                        <a:pt x="158" y="79"/>
                      </a:lnTo>
                      <a:lnTo>
                        <a:pt x="166" y="76"/>
                      </a:lnTo>
                      <a:lnTo>
                        <a:pt x="170" y="70"/>
                      </a:lnTo>
                      <a:lnTo>
                        <a:pt x="174" y="65"/>
                      </a:lnTo>
                      <a:lnTo>
                        <a:pt x="179" y="59"/>
                      </a:lnTo>
                      <a:lnTo>
                        <a:pt x="183" y="53"/>
                      </a:lnTo>
                      <a:lnTo>
                        <a:pt x="187" y="45"/>
                      </a:lnTo>
                      <a:lnTo>
                        <a:pt x="191" y="39"/>
                      </a:lnTo>
                      <a:lnTo>
                        <a:pt x="191" y="34"/>
                      </a:lnTo>
                      <a:lnTo>
                        <a:pt x="195" y="28"/>
                      </a:lnTo>
                      <a:lnTo>
                        <a:pt x="195" y="19"/>
                      </a:lnTo>
                      <a:lnTo>
                        <a:pt x="199" y="14"/>
                      </a:lnTo>
                      <a:lnTo>
                        <a:pt x="199" y="8"/>
                      </a:lnTo>
                      <a:lnTo>
                        <a:pt x="199" y="0"/>
                      </a:lnTo>
                      <a:lnTo>
                        <a:pt x="145" y="0"/>
                      </a:lnTo>
                      <a:lnTo>
                        <a:pt x="145" y="5"/>
                      </a:lnTo>
                      <a:lnTo>
                        <a:pt x="145" y="11"/>
                      </a:lnTo>
                      <a:lnTo>
                        <a:pt x="145" y="14"/>
                      </a:lnTo>
                      <a:lnTo>
                        <a:pt x="145" y="19"/>
                      </a:lnTo>
                      <a:lnTo>
                        <a:pt x="141" y="25"/>
                      </a:lnTo>
                      <a:lnTo>
                        <a:pt x="141" y="28"/>
                      </a:lnTo>
                      <a:lnTo>
                        <a:pt x="137" y="34"/>
                      </a:lnTo>
                      <a:lnTo>
                        <a:pt x="137" y="39"/>
                      </a:lnTo>
                      <a:lnTo>
                        <a:pt x="133" y="42"/>
                      </a:lnTo>
                      <a:lnTo>
                        <a:pt x="129" y="48"/>
                      </a:lnTo>
                      <a:lnTo>
                        <a:pt x="125" y="51"/>
                      </a:lnTo>
                      <a:lnTo>
                        <a:pt x="120" y="53"/>
                      </a:lnTo>
                      <a:lnTo>
                        <a:pt x="116" y="59"/>
                      </a:lnTo>
                      <a:lnTo>
                        <a:pt x="112" y="62"/>
                      </a:lnTo>
                      <a:lnTo>
                        <a:pt x="108" y="65"/>
                      </a:lnTo>
                      <a:lnTo>
                        <a:pt x="104" y="70"/>
                      </a:lnTo>
                      <a:lnTo>
                        <a:pt x="100" y="73"/>
                      </a:lnTo>
                      <a:lnTo>
                        <a:pt x="95" y="76"/>
                      </a:lnTo>
                      <a:lnTo>
                        <a:pt x="87" y="79"/>
                      </a:lnTo>
                      <a:lnTo>
                        <a:pt x="83" y="82"/>
                      </a:lnTo>
                      <a:lnTo>
                        <a:pt x="75" y="85"/>
                      </a:lnTo>
                      <a:lnTo>
                        <a:pt x="71" y="87"/>
                      </a:lnTo>
                      <a:lnTo>
                        <a:pt x="62" y="87"/>
                      </a:lnTo>
                      <a:lnTo>
                        <a:pt x="58" y="90"/>
                      </a:lnTo>
                      <a:lnTo>
                        <a:pt x="50" y="93"/>
                      </a:lnTo>
                      <a:lnTo>
                        <a:pt x="46" y="93"/>
                      </a:lnTo>
                      <a:lnTo>
                        <a:pt x="37" y="96"/>
                      </a:lnTo>
                      <a:lnTo>
                        <a:pt x="29" y="96"/>
                      </a:lnTo>
                      <a:lnTo>
                        <a:pt x="25" y="96"/>
                      </a:lnTo>
                      <a:lnTo>
                        <a:pt x="17" y="99"/>
                      </a:lnTo>
                      <a:lnTo>
                        <a:pt x="8" y="99"/>
                      </a:lnTo>
                      <a:lnTo>
                        <a:pt x="0" y="99"/>
                      </a:lnTo>
                      <a:lnTo>
                        <a:pt x="0" y="13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" name="Oval 45">
                  <a:extLst>
                    <a:ext uri="{FF2B5EF4-FFF2-40B4-BE49-F238E27FC236}">
                      <a16:creationId xmlns:a16="http://schemas.microsoft.com/office/drawing/2014/main" id="{52DF882F-1706-B34B-95AD-5D5EEB7735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8" y="2160"/>
                  <a:ext cx="48" cy="48"/>
                </a:xfrm>
                <a:prstGeom prst="ellipse">
                  <a:avLst/>
                </a:prstGeom>
                <a:solidFill>
                  <a:schemeClr val="bg2"/>
                </a:solidFill>
                <a:ln w="15875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5pPr>
                  <a:lvl6pPr marL="25146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6pPr>
                  <a:lvl7pPr marL="29718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7pPr>
                  <a:lvl8pPr marL="34290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8pPr>
                  <a:lvl9pPr marL="38862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9pPr>
                </a:lstStyle>
                <a:p>
                  <a:pPr algn="l" rtl="0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800"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66" name="Oval 46">
                  <a:extLst>
                    <a:ext uri="{FF2B5EF4-FFF2-40B4-BE49-F238E27FC236}">
                      <a16:creationId xmlns:a16="http://schemas.microsoft.com/office/drawing/2014/main" id="{251052D8-4362-7943-A231-21B023CBAE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6" y="2160"/>
                  <a:ext cx="48" cy="48"/>
                </a:xfrm>
                <a:prstGeom prst="ellipse">
                  <a:avLst/>
                </a:prstGeom>
                <a:solidFill>
                  <a:schemeClr val="bg2"/>
                </a:solidFill>
                <a:ln w="15875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5pPr>
                  <a:lvl6pPr marL="25146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6pPr>
                  <a:lvl7pPr marL="29718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7pPr>
                  <a:lvl8pPr marL="34290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8pPr>
                  <a:lvl9pPr marL="38862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9pPr>
                </a:lstStyle>
                <a:p>
                  <a:pPr algn="l" rtl="0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800"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grpSp>
            <p:nvGrpSpPr>
              <p:cNvPr id="109" name="Group 47">
                <a:extLst>
                  <a:ext uri="{FF2B5EF4-FFF2-40B4-BE49-F238E27FC236}">
                    <a16:creationId xmlns:a16="http://schemas.microsoft.com/office/drawing/2014/main" id="{04BE2CF9-4B71-6D47-B48B-8112DB3DF8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72" y="2497"/>
                <a:ext cx="384" cy="287"/>
                <a:chOff x="1056" y="576"/>
                <a:chExt cx="3312" cy="2477"/>
              </a:xfrm>
            </p:grpSpPr>
            <p:sp>
              <p:nvSpPr>
                <p:cNvPr id="125" name="Freeform 48">
                  <a:extLst>
                    <a:ext uri="{FF2B5EF4-FFF2-40B4-BE49-F238E27FC236}">
                      <a16:creationId xmlns:a16="http://schemas.microsoft.com/office/drawing/2014/main" id="{BF65609D-A2B7-E644-9C56-1C40707B49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6" y="576"/>
                  <a:ext cx="3312" cy="2477"/>
                </a:xfrm>
                <a:custGeom>
                  <a:avLst/>
                  <a:gdLst>
                    <a:gd name="T0" fmla="*/ 5520 w 1905"/>
                    <a:gd name="T1" fmla="*/ 3809 h 1995"/>
                    <a:gd name="T2" fmla="*/ 6254 w 1905"/>
                    <a:gd name="T3" fmla="*/ 3757 h 1995"/>
                    <a:gd name="T4" fmla="*/ 6953 w 1905"/>
                    <a:gd name="T5" fmla="*/ 3669 h 1995"/>
                    <a:gd name="T6" fmla="*/ 7599 w 1905"/>
                    <a:gd name="T7" fmla="*/ 3542 h 1995"/>
                    <a:gd name="T8" fmla="*/ 8192 w 1905"/>
                    <a:gd name="T9" fmla="*/ 3383 h 1995"/>
                    <a:gd name="T10" fmla="*/ 8709 w 1905"/>
                    <a:gd name="T11" fmla="*/ 3195 h 1995"/>
                    <a:gd name="T12" fmla="*/ 9155 w 1905"/>
                    <a:gd name="T13" fmla="*/ 2979 h 1995"/>
                    <a:gd name="T14" fmla="*/ 9519 w 1905"/>
                    <a:gd name="T15" fmla="*/ 2739 h 1995"/>
                    <a:gd name="T16" fmla="*/ 9785 w 1905"/>
                    <a:gd name="T17" fmla="*/ 2478 h 1995"/>
                    <a:gd name="T18" fmla="*/ 9953 w 1905"/>
                    <a:gd name="T19" fmla="*/ 2201 h 1995"/>
                    <a:gd name="T20" fmla="*/ 10011 w 1905"/>
                    <a:gd name="T21" fmla="*/ 1912 h 1995"/>
                    <a:gd name="T22" fmla="*/ 9953 w 1905"/>
                    <a:gd name="T23" fmla="*/ 1619 h 1995"/>
                    <a:gd name="T24" fmla="*/ 9785 w 1905"/>
                    <a:gd name="T25" fmla="*/ 1341 h 1995"/>
                    <a:gd name="T26" fmla="*/ 9519 w 1905"/>
                    <a:gd name="T27" fmla="*/ 1083 h 1995"/>
                    <a:gd name="T28" fmla="*/ 9155 w 1905"/>
                    <a:gd name="T29" fmla="*/ 842 h 1995"/>
                    <a:gd name="T30" fmla="*/ 8709 w 1905"/>
                    <a:gd name="T31" fmla="*/ 626 h 1995"/>
                    <a:gd name="T32" fmla="*/ 8192 w 1905"/>
                    <a:gd name="T33" fmla="*/ 436 h 1995"/>
                    <a:gd name="T34" fmla="*/ 7599 w 1905"/>
                    <a:gd name="T35" fmla="*/ 276 h 1995"/>
                    <a:gd name="T36" fmla="*/ 6953 w 1905"/>
                    <a:gd name="T37" fmla="*/ 151 h 1995"/>
                    <a:gd name="T38" fmla="*/ 6254 w 1905"/>
                    <a:gd name="T39" fmla="*/ 62 h 1995"/>
                    <a:gd name="T40" fmla="*/ 5520 w 1905"/>
                    <a:gd name="T41" fmla="*/ 9 h 1995"/>
                    <a:gd name="T42" fmla="*/ 4746 w 1905"/>
                    <a:gd name="T43" fmla="*/ 1 h 1995"/>
                    <a:gd name="T44" fmla="*/ 3999 w 1905"/>
                    <a:gd name="T45" fmla="*/ 38 h 1995"/>
                    <a:gd name="T46" fmla="*/ 3286 w 1905"/>
                    <a:gd name="T47" fmla="*/ 117 h 1995"/>
                    <a:gd name="T48" fmla="*/ 2624 w 1905"/>
                    <a:gd name="T49" fmla="*/ 231 h 1995"/>
                    <a:gd name="T50" fmla="*/ 2006 w 1905"/>
                    <a:gd name="T51" fmla="*/ 381 h 1995"/>
                    <a:gd name="T52" fmla="*/ 1466 w 1905"/>
                    <a:gd name="T53" fmla="*/ 560 h 1995"/>
                    <a:gd name="T54" fmla="*/ 998 w 1905"/>
                    <a:gd name="T55" fmla="*/ 766 h 1995"/>
                    <a:gd name="T56" fmla="*/ 605 w 1905"/>
                    <a:gd name="T57" fmla="*/ 999 h 1995"/>
                    <a:gd name="T58" fmla="*/ 306 w 1905"/>
                    <a:gd name="T59" fmla="*/ 1253 h 1995"/>
                    <a:gd name="T60" fmla="*/ 99 w 1905"/>
                    <a:gd name="T61" fmla="*/ 1526 h 1995"/>
                    <a:gd name="T62" fmla="*/ 5 w 1905"/>
                    <a:gd name="T63" fmla="*/ 1813 h 1995"/>
                    <a:gd name="T64" fmla="*/ 28 w 1905"/>
                    <a:gd name="T65" fmla="*/ 2107 h 1995"/>
                    <a:gd name="T66" fmla="*/ 156 w 1905"/>
                    <a:gd name="T67" fmla="*/ 2389 h 1995"/>
                    <a:gd name="T68" fmla="*/ 393 w 1905"/>
                    <a:gd name="T69" fmla="*/ 2653 h 1995"/>
                    <a:gd name="T70" fmla="*/ 725 w 1905"/>
                    <a:gd name="T71" fmla="*/ 2902 h 1995"/>
                    <a:gd name="T72" fmla="*/ 1146 w 1905"/>
                    <a:gd name="T73" fmla="*/ 3123 h 1995"/>
                    <a:gd name="T74" fmla="*/ 1638 w 1905"/>
                    <a:gd name="T75" fmla="*/ 3323 h 1995"/>
                    <a:gd name="T76" fmla="*/ 2206 w 1905"/>
                    <a:gd name="T77" fmla="*/ 3493 h 1995"/>
                    <a:gd name="T78" fmla="*/ 2839 w 1905"/>
                    <a:gd name="T79" fmla="*/ 3630 h 1995"/>
                    <a:gd name="T80" fmla="*/ 3515 w 1905"/>
                    <a:gd name="T81" fmla="*/ 3732 h 1995"/>
                    <a:gd name="T82" fmla="*/ 4247 w 1905"/>
                    <a:gd name="T83" fmla="*/ 3796 h 1995"/>
                    <a:gd name="T84" fmla="*/ 5009 w 1905"/>
                    <a:gd name="T85" fmla="*/ 3818 h 1995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1905" h="1995">
                      <a:moveTo>
                        <a:pt x="953" y="1995"/>
                      </a:moveTo>
                      <a:lnTo>
                        <a:pt x="1002" y="1994"/>
                      </a:lnTo>
                      <a:lnTo>
                        <a:pt x="1050" y="1990"/>
                      </a:lnTo>
                      <a:lnTo>
                        <a:pt x="1097" y="1983"/>
                      </a:lnTo>
                      <a:lnTo>
                        <a:pt x="1144" y="1975"/>
                      </a:lnTo>
                      <a:lnTo>
                        <a:pt x="1190" y="1963"/>
                      </a:lnTo>
                      <a:lnTo>
                        <a:pt x="1236" y="1950"/>
                      </a:lnTo>
                      <a:lnTo>
                        <a:pt x="1280" y="1935"/>
                      </a:lnTo>
                      <a:lnTo>
                        <a:pt x="1323" y="1917"/>
                      </a:lnTo>
                      <a:lnTo>
                        <a:pt x="1365" y="1897"/>
                      </a:lnTo>
                      <a:lnTo>
                        <a:pt x="1406" y="1875"/>
                      </a:lnTo>
                      <a:lnTo>
                        <a:pt x="1446" y="1851"/>
                      </a:lnTo>
                      <a:lnTo>
                        <a:pt x="1485" y="1825"/>
                      </a:lnTo>
                      <a:lnTo>
                        <a:pt x="1523" y="1797"/>
                      </a:lnTo>
                      <a:lnTo>
                        <a:pt x="1559" y="1768"/>
                      </a:lnTo>
                      <a:lnTo>
                        <a:pt x="1593" y="1736"/>
                      </a:lnTo>
                      <a:lnTo>
                        <a:pt x="1626" y="1703"/>
                      </a:lnTo>
                      <a:lnTo>
                        <a:pt x="1657" y="1669"/>
                      </a:lnTo>
                      <a:lnTo>
                        <a:pt x="1687" y="1632"/>
                      </a:lnTo>
                      <a:lnTo>
                        <a:pt x="1715" y="1595"/>
                      </a:lnTo>
                      <a:lnTo>
                        <a:pt x="1742" y="1556"/>
                      </a:lnTo>
                      <a:lnTo>
                        <a:pt x="1767" y="1516"/>
                      </a:lnTo>
                      <a:lnTo>
                        <a:pt x="1790" y="1474"/>
                      </a:lnTo>
                      <a:lnTo>
                        <a:pt x="1811" y="1431"/>
                      </a:lnTo>
                      <a:lnTo>
                        <a:pt x="1830" y="1386"/>
                      </a:lnTo>
                      <a:lnTo>
                        <a:pt x="1847" y="1341"/>
                      </a:lnTo>
                      <a:lnTo>
                        <a:pt x="1862" y="1295"/>
                      </a:lnTo>
                      <a:lnTo>
                        <a:pt x="1875" y="1248"/>
                      </a:lnTo>
                      <a:lnTo>
                        <a:pt x="1886" y="1199"/>
                      </a:lnTo>
                      <a:lnTo>
                        <a:pt x="1894" y="1150"/>
                      </a:lnTo>
                      <a:lnTo>
                        <a:pt x="1900" y="1101"/>
                      </a:lnTo>
                      <a:lnTo>
                        <a:pt x="1904" y="1050"/>
                      </a:lnTo>
                      <a:lnTo>
                        <a:pt x="1905" y="999"/>
                      </a:lnTo>
                      <a:lnTo>
                        <a:pt x="1904" y="947"/>
                      </a:lnTo>
                      <a:lnTo>
                        <a:pt x="1900" y="897"/>
                      </a:lnTo>
                      <a:lnTo>
                        <a:pt x="1894" y="846"/>
                      </a:lnTo>
                      <a:lnTo>
                        <a:pt x="1886" y="797"/>
                      </a:lnTo>
                      <a:lnTo>
                        <a:pt x="1875" y="748"/>
                      </a:lnTo>
                      <a:lnTo>
                        <a:pt x="1862" y="701"/>
                      </a:lnTo>
                      <a:lnTo>
                        <a:pt x="1847" y="655"/>
                      </a:lnTo>
                      <a:lnTo>
                        <a:pt x="1830" y="610"/>
                      </a:lnTo>
                      <a:lnTo>
                        <a:pt x="1811" y="565"/>
                      </a:lnTo>
                      <a:lnTo>
                        <a:pt x="1790" y="522"/>
                      </a:lnTo>
                      <a:lnTo>
                        <a:pt x="1767" y="480"/>
                      </a:lnTo>
                      <a:lnTo>
                        <a:pt x="1742" y="440"/>
                      </a:lnTo>
                      <a:lnTo>
                        <a:pt x="1715" y="400"/>
                      </a:lnTo>
                      <a:lnTo>
                        <a:pt x="1687" y="364"/>
                      </a:lnTo>
                      <a:lnTo>
                        <a:pt x="1657" y="327"/>
                      </a:lnTo>
                      <a:lnTo>
                        <a:pt x="1626" y="292"/>
                      </a:lnTo>
                      <a:lnTo>
                        <a:pt x="1593" y="260"/>
                      </a:lnTo>
                      <a:lnTo>
                        <a:pt x="1559" y="228"/>
                      </a:lnTo>
                      <a:lnTo>
                        <a:pt x="1523" y="199"/>
                      </a:lnTo>
                      <a:lnTo>
                        <a:pt x="1485" y="170"/>
                      </a:lnTo>
                      <a:lnTo>
                        <a:pt x="1446" y="144"/>
                      </a:lnTo>
                      <a:lnTo>
                        <a:pt x="1406" y="121"/>
                      </a:lnTo>
                      <a:lnTo>
                        <a:pt x="1365" y="99"/>
                      </a:lnTo>
                      <a:lnTo>
                        <a:pt x="1323" y="79"/>
                      </a:lnTo>
                      <a:lnTo>
                        <a:pt x="1280" y="61"/>
                      </a:lnTo>
                      <a:lnTo>
                        <a:pt x="1236" y="45"/>
                      </a:lnTo>
                      <a:lnTo>
                        <a:pt x="1190" y="32"/>
                      </a:lnTo>
                      <a:lnTo>
                        <a:pt x="1144" y="20"/>
                      </a:lnTo>
                      <a:lnTo>
                        <a:pt x="1097" y="12"/>
                      </a:lnTo>
                      <a:lnTo>
                        <a:pt x="1050" y="5"/>
                      </a:lnTo>
                      <a:lnTo>
                        <a:pt x="1002" y="1"/>
                      </a:lnTo>
                      <a:lnTo>
                        <a:pt x="953" y="0"/>
                      </a:lnTo>
                      <a:lnTo>
                        <a:pt x="903" y="1"/>
                      </a:lnTo>
                      <a:lnTo>
                        <a:pt x="855" y="5"/>
                      </a:lnTo>
                      <a:lnTo>
                        <a:pt x="808" y="12"/>
                      </a:lnTo>
                      <a:lnTo>
                        <a:pt x="761" y="20"/>
                      </a:lnTo>
                      <a:lnTo>
                        <a:pt x="715" y="32"/>
                      </a:lnTo>
                      <a:lnTo>
                        <a:pt x="669" y="45"/>
                      </a:lnTo>
                      <a:lnTo>
                        <a:pt x="625" y="61"/>
                      </a:lnTo>
                      <a:lnTo>
                        <a:pt x="582" y="79"/>
                      </a:lnTo>
                      <a:lnTo>
                        <a:pt x="540" y="99"/>
                      </a:lnTo>
                      <a:lnTo>
                        <a:pt x="499" y="121"/>
                      </a:lnTo>
                      <a:lnTo>
                        <a:pt x="459" y="144"/>
                      </a:lnTo>
                      <a:lnTo>
                        <a:pt x="420" y="170"/>
                      </a:lnTo>
                      <a:lnTo>
                        <a:pt x="382" y="199"/>
                      </a:lnTo>
                      <a:lnTo>
                        <a:pt x="346" y="228"/>
                      </a:lnTo>
                      <a:lnTo>
                        <a:pt x="312" y="260"/>
                      </a:lnTo>
                      <a:lnTo>
                        <a:pt x="279" y="292"/>
                      </a:lnTo>
                      <a:lnTo>
                        <a:pt x="248" y="327"/>
                      </a:lnTo>
                      <a:lnTo>
                        <a:pt x="218" y="364"/>
                      </a:lnTo>
                      <a:lnTo>
                        <a:pt x="190" y="400"/>
                      </a:lnTo>
                      <a:lnTo>
                        <a:pt x="163" y="440"/>
                      </a:lnTo>
                      <a:lnTo>
                        <a:pt x="138" y="480"/>
                      </a:lnTo>
                      <a:lnTo>
                        <a:pt x="115" y="522"/>
                      </a:lnTo>
                      <a:lnTo>
                        <a:pt x="94" y="565"/>
                      </a:lnTo>
                      <a:lnTo>
                        <a:pt x="75" y="610"/>
                      </a:lnTo>
                      <a:lnTo>
                        <a:pt x="58" y="655"/>
                      </a:lnTo>
                      <a:lnTo>
                        <a:pt x="43" y="701"/>
                      </a:lnTo>
                      <a:lnTo>
                        <a:pt x="30" y="748"/>
                      </a:lnTo>
                      <a:lnTo>
                        <a:pt x="19" y="797"/>
                      </a:lnTo>
                      <a:lnTo>
                        <a:pt x="11" y="846"/>
                      </a:lnTo>
                      <a:lnTo>
                        <a:pt x="5" y="897"/>
                      </a:lnTo>
                      <a:lnTo>
                        <a:pt x="1" y="947"/>
                      </a:lnTo>
                      <a:lnTo>
                        <a:pt x="0" y="999"/>
                      </a:lnTo>
                      <a:lnTo>
                        <a:pt x="1" y="1050"/>
                      </a:lnTo>
                      <a:lnTo>
                        <a:pt x="5" y="1101"/>
                      </a:lnTo>
                      <a:lnTo>
                        <a:pt x="11" y="1150"/>
                      </a:lnTo>
                      <a:lnTo>
                        <a:pt x="19" y="1199"/>
                      </a:lnTo>
                      <a:lnTo>
                        <a:pt x="30" y="1248"/>
                      </a:lnTo>
                      <a:lnTo>
                        <a:pt x="43" y="1295"/>
                      </a:lnTo>
                      <a:lnTo>
                        <a:pt x="58" y="1341"/>
                      </a:lnTo>
                      <a:lnTo>
                        <a:pt x="75" y="1386"/>
                      </a:lnTo>
                      <a:lnTo>
                        <a:pt x="94" y="1431"/>
                      </a:lnTo>
                      <a:lnTo>
                        <a:pt x="115" y="1474"/>
                      </a:lnTo>
                      <a:lnTo>
                        <a:pt x="138" y="1516"/>
                      </a:lnTo>
                      <a:lnTo>
                        <a:pt x="163" y="1556"/>
                      </a:lnTo>
                      <a:lnTo>
                        <a:pt x="190" y="1595"/>
                      </a:lnTo>
                      <a:lnTo>
                        <a:pt x="218" y="1632"/>
                      </a:lnTo>
                      <a:lnTo>
                        <a:pt x="248" y="1669"/>
                      </a:lnTo>
                      <a:lnTo>
                        <a:pt x="279" y="1703"/>
                      </a:lnTo>
                      <a:lnTo>
                        <a:pt x="312" y="1736"/>
                      </a:lnTo>
                      <a:lnTo>
                        <a:pt x="346" y="1768"/>
                      </a:lnTo>
                      <a:lnTo>
                        <a:pt x="382" y="1797"/>
                      </a:lnTo>
                      <a:lnTo>
                        <a:pt x="420" y="1825"/>
                      </a:lnTo>
                      <a:lnTo>
                        <a:pt x="459" y="1851"/>
                      </a:lnTo>
                      <a:lnTo>
                        <a:pt x="499" y="1875"/>
                      </a:lnTo>
                      <a:lnTo>
                        <a:pt x="540" y="1897"/>
                      </a:lnTo>
                      <a:lnTo>
                        <a:pt x="582" y="1917"/>
                      </a:lnTo>
                      <a:lnTo>
                        <a:pt x="625" y="1935"/>
                      </a:lnTo>
                      <a:lnTo>
                        <a:pt x="669" y="1950"/>
                      </a:lnTo>
                      <a:lnTo>
                        <a:pt x="715" y="1963"/>
                      </a:lnTo>
                      <a:lnTo>
                        <a:pt x="761" y="1975"/>
                      </a:lnTo>
                      <a:lnTo>
                        <a:pt x="808" y="1983"/>
                      </a:lnTo>
                      <a:lnTo>
                        <a:pt x="855" y="1990"/>
                      </a:lnTo>
                      <a:lnTo>
                        <a:pt x="903" y="1994"/>
                      </a:lnTo>
                      <a:lnTo>
                        <a:pt x="953" y="199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6" name="Freeform 49">
                  <a:extLst>
                    <a:ext uri="{FF2B5EF4-FFF2-40B4-BE49-F238E27FC236}">
                      <a16:creationId xmlns:a16="http://schemas.microsoft.com/office/drawing/2014/main" id="{31C431DC-98D4-5D46-8E88-7002FDEEE7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2" y="646"/>
                  <a:ext cx="3129" cy="2337"/>
                </a:xfrm>
                <a:custGeom>
                  <a:avLst/>
                  <a:gdLst>
                    <a:gd name="T0" fmla="*/ 5210 w 1800"/>
                    <a:gd name="T1" fmla="*/ 3591 h 1883"/>
                    <a:gd name="T2" fmla="*/ 5905 w 1800"/>
                    <a:gd name="T3" fmla="*/ 3545 h 1883"/>
                    <a:gd name="T4" fmla="*/ 6566 w 1800"/>
                    <a:gd name="T5" fmla="*/ 3460 h 1883"/>
                    <a:gd name="T6" fmla="*/ 7178 w 1800"/>
                    <a:gd name="T7" fmla="*/ 3341 h 1883"/>
                    <a:gd name="T8" fmla="*/ 7732 w 1800"/>
                    <a:gd name="T9" fmla="*/ 3190 h 1883"/>
                    <a:gd name="T10" fmla="*/ 8226 w 1800"/>
                    <a:gd name="T11" fmla="*/ 3011 h 1883"/>
                    <a:gd name="T12" fmla="*/ 8645 w 1800"/>
                    <a:gd name="T13" fmla="*/ 2809 h 1883"/>
                    <a:gd name="T14" fmla="*/ 8984 w 1800"/>
                    <a:gd name="T15" fmla="*/ 2580 h 1883"/>
                    <a:gd name="T16" fmla="*/ 9244 w 1800"/>
                    <a:gd name="T17" fmla="*/ 2337 h 1883"/>
                    <a:gd name="T18" fmla="*/ 9404 w 1800"/>
                    <a:gd name="T19" fmla="*/ 2076 h 1883"/>
                    <a:gd name="T20" fmla="*/ 9455 w 1800"/>
                    <a:gd name="T21" fmla="*/ 1802 h 1883"/>
                    <a:gd name="T22" fmla="*/ 9404 w 1800"/>
                    <a:gd name="T23" fmla="*/ 1528 h 1883"/>
                    <a:gd name="T24" fmla="*/ 9244 w 1800"/>
                    <a:gd name="T25" fmla="*/ 1266 h 1883"/>
                    <a:gd name="T26" fmla="*/ 8984 w 1800"/>
                    <a:gd name="T27" fmla="*/ 1021 h 1883"/>
                    <a:gd name="T28" fmla="*/ 8645 w 1800"/>
                    <a:gd name="T29" fmla="*/ 794 h 1883"/>
                    <a:gd name="T30" fmla="*/ 8226 w 1800"/>
                    <a:gd name="T31" fmla="*/ 592 h 1883"/>
                    <a:gd name="T32" fmla="*/ 7732 w 1800"/>
                    <a:gd name="T33" fmla="*/ 411 h 1883"/>
                    <a:gd name="T34" fmla="*/ 7178 w 1800"/>
                    <a:gd name="T35" fmla="*/ 261 h 1883"/>
                    <a:gd name="T36" fmla="*/ 6566 w 1800"/>
                    <a:gd name="T37" fmla="*/ 141 h 1883"/>
                    <a:gd name="T38" fmla="*/ 5905 w 1800"/>
                    <a:gd name="T39" fmla="*/ 56 h 1883"/>
                    <a:gd name="T40" fmla="*/ 5210 w 1800"/>
                    <a:gd name="T41" fmla="*/ 9 h 1883"/>
                    <a:gd name="T42" fmla="*/ 4481 w 1800"/>
                    <a:gd name="T43" fmla="*/ 1 h 1883"/>
                    <a:gd name="T44" fmla="*/ 3770 w 1800"/>
                    <a:gd name="T45" fmla="*/ 37 h 1883"/>
                    <a:gd name="T46" fmla="*/ 3101 w 1800"/>
                    <a:gd name="T47" fmla="*/ 108 h 1883"/>
                    <a:gd name="T48" fmla="*/ 2475 w 1800"/>
                    <a:gd name="T49" fmla="*/ 216 h 1883"/>
                    <a:gd name="T50" fmla="*/ 1900 w 1800"/>
                    <a:gd name="T51" fmla="*/ 357 h 1883"/>
                    <a:gd name="T52" fmla="*/ 1380 w 1800"/>
                    <a:gd name="T53" fmla="*/ 529 h 1883"/>
                    <a:gd name="T54" fmla="*/ 940 w 1800"/>
                    <a:gd name="T55" fmla="*/ 722 h 1883"/>
                    <a:gd name="T56" fmla="*/ 572 w 1800"/>
                    <a:gd name="T57" fmla="*/ 944 h 1883"/>
                    <a:gd name="T58" fmla="*/ 283 w 1800"/>
                    <a:gd name="T59" fmla="*/ 1183 h 1883"/>
                    <a:gd name="T60" fmla="*/ 94 w 1800"/>
                    <a:gd name="T61" fmla="*/ 1437 h 1883"/>
                    <a:gd name="T62" fmla="*/ 5 w 1800"/>
                    <a:gd name="T63" fmla="*/ 1710 h 1883"/>
                    <a:gd name="T64" fmla="*/ 28 w 1800"/>
                    <a:gd name="T65" fmla="*/ 1987 h 1883"/>
                    <a:gd name="T66" fmla="*/ 148 w 1800"/>
                    <a:gd name="T67" fmla="*/ 2251 h 1883"/>
                    <a:gd name="T68" fmla="*/ 369 w 1800"/>
                    <a:gd name="T69" fmla="*/ 2503 h 1883"/>
                    <a:gd name="T70" fmla="*/ 688 w 1800"/>
                    <a:gd name="T71" fmla="*/ 2734 h 1883"/>
                    <a:gd name="T72" fmla="*/ 1081 w 1800"/>
                    <a:gd name="T73" fmla="*/ 2948 h 1883"/>
                    <a:gd name="T74" fmla="*/ 1544 w 1800"/>
                    <a:gd name="T75" fmla="*/ 3133 h 1883"/>
                    <a:gd name="T76" fmla="*/ 2084 w 1800"/>
                    <a:gd name="T77" fmla="*/ 3291 h 1883"/>
                    <a:gd name="T78" fmla="*/ 2674 w 1800"/>
                    <a:gd name="T79" fmla="*/ 3424 h 1883"/>
                    <a:gd name="T80" fmla="*/ 3324 w 1800"/>
                    <a:gd name="T81" fmla="*/ 3520 h 1883"/>
                    <a:gd name="T82" fmla="*/ 4007 w 1800"/>
                    <a:gd name="T83" fmla="*/ 3582 h 1883"/>
                    <a:gd name="T84" fmla="*/ 4728 w 1800"/>
                    <a:gd name="T85" fmla="*/ 3599 h 1883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1800" h="1883">
                      <a:moveTo>
                        <a:pt x="900" y="1883"/>
                      </a:moveTo>
                      <a:lnTo>
                        <a:pt x="946" y="1882"/>
                      </a:lnTo>
                      <a:lnTo>
                        <a:pt x="992" y="1878"/>
                      </a:lnTo>
                      <a:lnTo>
                        <a:pt x="1037" y="1873"/>
                      </a:lnTo>
                      <a:lnTo>
                        <a:pt x="1081" y="1864"/>
                      </a:lnTo>
                      <a:lnTo>
                        <a:pt x="1124" y="1854"/>
                      </a:lnTo>
                      <a:lnTo>
                        <a:pt x="1167" y="1841"/>
                      </a:lnTo>
                      <a:lnTo>
                        <a:pt x="1209" y="1827"/>
                      </a:lnTo>
                      <a:lnTo>
                        <a:pt x="1250" y="1810"/>
                      </a:lnTo>
                      <a:lnTo>
                        <a:pt x="1290" y="1791"/>
                      </a:lnTo>
                      <a:lnTo>
                        <a:pt x="1328" y="1770"/>
                      </a:lnTo>
                      <a:lnTo>
                        <a:pt x="1366" y="1748"/>
                      </a:lnTo>
                      <a:lnTo>
                        <a:pt x="1402" y="1722"/>
                      </a:lnTo>
                      <a:lnTo>
                        <a:pt x="1438" y="1696"/>
                      </a:lnTo>
                      <a:lnTo>
                        <a:pt x="1472" y="1669"/>
                      </a:lnTo>
                      <a:lnTo>
                        <a:pt x="1505" y="1639"/>
                      </a:lnTo>
                      <a:lnTo>
                        <a:pt x="1536" y="1608"/>
                      </a:lnTo>
                      <a:lnTo>
                        <a:pt x="1566" y="1575"/>
                      </a:lnTo>
                      <a:lnTo>
                        <a:pt x="1594" y="1542"/>
                      </a:lnTo>
                      <a:lnTo>
                        <a:pt x="1621" y="1506"/>
                      </a:lnTo>
                      <a:lnTo>
                        <a:pt x="1646" y="1469"/>
                      </a:lnTo>
                      <a:lnTo>
                        <a:pt x="1669" y="1430"/>
                      </a:lnTo>
                      <a:lnTo>
                        <a:pt x="1691" y="1391"/>
                      </a:lnTo>
                      <a:lnTo>
                        <a:pt x="1710" y="1350"/>
                      </a:lnTo>
                      <a:lnTo>
                        <a:pt x="1729" y="1309"/>
                      </a:lnTo>
                      <a:lnTo>
                        <a:pt x="1746" y="1266"/>
                      </a:lnTo>
                      <a:lnTo>
                        <a:pt x="1760" y="1222"/>
                      </a:lnTo>
                      <a:lnTo>
                        <a:pt x="1772" y="1178"/>
                      </a:lnTo>
                      <a:lnTo>
                        <a:pt x="1782" y="1133"/>
                      </a:lnTo>
                      <a:lnTo>
                        <a:pt x="1790" y="1086"/>
                      </a:lnTo>
                      <a:lnTo>
                        <a:pt x="1795" y="1039"/>
                      </a:lnTo>
                      <a:lnTo>
                        <a:pt x="1799" y="991"/>
                      </a:lnTo>
                      <a:lnTo>
                        <a:pt x="1800" y="943"/>
                      </a:lnTo>
                      <a:lnTo>
                        <a:pt x="1799" y="894"/>
                      </a:lnTo>
                      <a:lnTo>
                        <a:pt x="1795" y="846"/>
                      </a:lnTo>
                      <a:lnTo>
                        <a:pt x="1790" y="799"/>
                      </a:lnTo>
                      <a:lnTo>
                        <a:pt x="1782" y="752"/>
                      </a:lnTo>
                      <a:lnTo>
                        <a:pt x="1772" y="707"/>
                      </a:lnTo>
                      <a:lnTo>
                        <a:pt x="1760" y="662"/>
                      </a:lnTo>
                      <a:lnTo>
                        <a:pt x="1746" y="619"/>
                      </a:lnTo>
                      <a:lnTo>
                        <a:pt x="1729" y="576"/>
                      </a:lnTo>
                      <a:lnTo>
                        <a:pt x="1710" y="534"/>
                      </a:lnTo>
                      <a:lnTo>
                        <a:pt x="1691" y="494"/>
                      </a:lnTo>
                      <a:lnTo>
                        <a:pt x="1669" y="454"/>
                      </a:lnTo>
                      <a:lnTo>
                        <a:pt x="1646" y="416"/>
                      </a:lnTo>
                      <a:lnTo>
                        <a:pt x="1621" y="378"/>
                      </a:lnTo>
                      <a:lnTo>
                        <a:pt x="1594" y="343"/>
                      </a:lnTo>
                      <a:lnTo>
                        <a:pt x="1566" y="309"/>
                      </a:lnTo>
                      <a:lnTo>
                        <a:pt x="1536" y="276"/>
                      </a:lnTo>
                      <a:lnTo>
                        <a:pt x="1505" y="245"/>
                      </a:lnTo>
                      <a:lnTo>
                        <a:pt x="1472" y="215"/>
                      </a:lnTo>
                      <a:lnTo>
                        <a:pt x="1438" y="187"/>
                      </a:lnTo>
                      <a:lnTo>
                        <a:pt x="1402" y="161"/>
                      </a:lnTo>
                      <a:lnTo>
                        <a:pt x="1366" y="136"/>
                      </a:lnTo>
                      <a:lnTo>
                        <a:pt x="1328" y="113"/>
                      </a:lnTo>
                      <a:lnTo>
                        <a:pt x="1290" y="93"/>
                      </a:lnTo>
                      <a:lnTo>
                        <a:pt x="1250" y="74"/>
                      </a:lnTo>
                      <a:lnTo>
                        <a:pt x="1209" y="56"/>
                      </a:lnTo>
                      <a:lnTo>
                        <a:pt x="1167" y="42"/>
                      </a:lnTo>
                      <a:lnTo>
                        <a:pt x="1124" y="29"/>
                      </a:lnTo>
                      <a:lnTo>
                        <a:pt x="1081" y="19"/>
                      </a:lnTo>
                      <a:lnTo>
                        <a:pt x="1037" y="10"/>
                      </a:lnTo>
                      <a:lnTo>
                        <a:pt x="992" y="5"/>
                      </a:lnTo>
                      <a:lnTo>
                        <a:pt x="946" y="1"/>
                      </a:lnTo>
                      <a:lnTo>
                        <a:pt x="900" y="0"/>
                      </a:lnTo>
                      <a:lnTo>
                        <a:pt x="853" y="1"/>
                      </a:lnTo>
                      <a:lnTo>
                        <a:pt x="807" y="5"/>
                      </a:lnTo>
                      <a:lnTo>
                        <a:pt x="763" y="10"/>
                      </a:lnTo>
                      <a:lnTo>
                        <a:pt x="718" y="19"/>
                      </a:lnTo>
                      <a:lnTo>
                        <a:pt x="675" y="29"/>
                      </a:lnTo>
                      <a:lnTo>
                        <a:pt x="633" y="42"/>
                      </a:lnTo>
                      <a:lnTo>
                        <a:pt x="590" y="56"/>
                      </a:lnTo>
                      <a:lnTo>
                        <a:pt x="549" y="74"/>
                      </a:lnTo>
                      <a:lnTo>
                        <a:pt x="509" y="93"/>
                      </a:lnTo>
                      <a:lnTo>
                        <a:pt x="471" y="113"/>
                      </a:lnTo>
                      <a:lnTo>
                        <a:pt x="433" y="136"/>
                      </a:lnTo>
                      <a:lnTo>
                        <a:pt x="397" y="161"/>
                      </a:lnTo>
                      <a:lnTo>
                        <a:pt x="362" y="187"/>
                      </a:lnTo>
                      <a:lnTo>
                        <a:pt x="327" y="215"/>
                      </a:lnTo>
                      <a:lnTo>
                        <a:pt x="294" y="245"/>
                      </a:lnTo>
                      <a:lnTo>
                        <a:pt x="263" y="276"/>
                      </a:lnTo>
                      <a:lnTo>
                        <a:pt x="234" y="309"/>
                      </a:lnTo>
                      <a:lnTo>
                        <a:pt x="206" y="343"/>
                      </a:lnTo>
                      <a:lnTo>
                        <a:pt x="179" y="378"/>
                      </a:lnTo>
                      <a:lnTo>
                        <a:pt x="154" y="416"/>
                      </a:lnTo>
                      <a:lnTo>
                        <a:pt x="131" y="454"/>
                      </a:lnTo>
                      <a:lnTo>
                        <a:pt x="109" y="494"/>
                      </a:lnTo>
                      <a:lnTo>
                        <a:pt x="89" y="534"/>
                      </a:lnTo>
                      <a:lnTo>
                        <a:pt x="70" y="576"/>
                      </a:lnTo>
                      <a:lnTo>
                        <a:pt x="54" y="619"/>
                      </a:lnTo>
                      <a:lnTo>
                        <a:pt x="40" y="662"/>
                      </a:lnTo>
                      <a:lnTo>
                        <a:pt x="28" y="707"/>
                      </a:lnTo>
                      <a:lnTo>
                        <a:pt x="18" y="752"/>
                      </a:lnTo>
                      <a:lnTo>
                        <a:pt x="10" y="799"/>
                      </a:lnTo>
                      <a:lnTo>
                        <a:pt x="5" y="846"/>
                      </a:lnTo>
                      <a:lnTo>
                        <a:pt x="1" y="894"/>
                      </a:lnTo>
                      <a:lnTo>
                        <a:pt x="0" y="943"/>
                      </a:lnTo>
                      <a:lnTo>
                        <a:pt x="1" y="991"/>
                      </a:lnTo>
                      <a:lnTo>
                        <a:pt x="5" y="1039"/>
                      </a:lnTo>
                      <a:lnTo>
                        <a:pt x="10" y="1086"/>
                      </a:lnTo>
                      <a:lnTo>
                        <a:pt x="18" y="1133"/>
                      </a:lnTo>
                      <a:lnTo>
                        <a:pt x="28" y="1178"/>
                      </a:lnTo>
                      <a:lnTo>
                        <a:pt x="40" y="1222"/>
                      </a:lnTo>
                      <a:lnTo>
                        <a:pt x="54" y="1266"/>
                      </a:lnTo>
                      <a:lnTo>
                        <a:pt x="70" y="1309"/>
                      </a:lnTo>
                      <a:lnTo>
                        <a:pt x="89" y="1350"/>
                      </a:lnTo>
                      <a:lnTo>
                        <a:pt x="109" y="1391"/>
                      </a:lnTo>
                      <a:lnTo>
                        <a:pt x="131" y="1430"/>
                      </a:lnTo>
                      <a:lnTo>
                        <a:pt x="154" y="1469"/>
                      </a:lnTo>
                      <a:lnTo>
                        <a:pt x="179" y="1506"/>
                      </a:lnTo>
                      <a:lnTo>
                        <a:pt x="206" y="1542"/>
                      </a:lnTo>
                      <a:lnTo>
                        <a:pt x="234" y="1575"/>
                      </a:lnTo>
                      <a:lnTo>
                        <a:pt x="263" y="1608"/>
                      </a:lnTo>
                      <a:lnTo>
                        <a:pt x="294" y="1639"/>
                      </a:lnTo>
                      <a:lnTo>
                        <a:pt x="327" y="1669"/>
                      </a:lnTo>
                      <a:lnTo>
                        <a:pt x="362" y="1696"/>
                      </a:lnTo>
                      <a:lnTo>
                        <a:pt x="397" y="1722"/>
                      </a:lnTo>
                      <a:lnTo>
                        <a:pt x="433" y="1748"/>
                      </a:lnTo>
                      <a:lnTo>
                        <a:pt x="471" y="1770"/>
                      </a:lnTo>
                      <a:lnTo>
                        <a:pt x="509" y="1791"/>
                      </a:lnTo>
                      <a:lnTo>
                        <a:pt x="549" y="1810"/>
                      </a:lnTo>
                      <a:lnTo>
                        <a:pt x="590" y="1827"/>
                      </a:lnTo>
                      <a:lnTo>
                        <a:pt x="633" y="1841"/>
                      </a:lnTo>
                      <a:lnTo>
                        <a:pt x="675" y="1854"/>
                      </a:lnTo>
                      <a:lnTo>
                        <a:pt x="718" y="1864"/>
                      </a:lnTo>
                      <a:lnTo>
                        <a:pt x="763" y="1873"/>
                      </a:lnTo>
                      <a:lnTo>
                        <a:pt x="807" y="1878"/>
                      </a:lnTo>
                      <a:lnTo>
                        <a:pt x="853" y="1882"/>
                      </a:lnTo>
                      <a:lnTo>
                        <a:pt x="900" y="1883"/>
                      </a:lnTo>
                      <a:close/>
                    </a:path>
                  </a:pathLst>
                </a:custGeom>
                <a:solidFill>
                  <a:srgbClr val="F2BFB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" name="Freeform 50">
                  <a:extLst>
                    <a:ext uri="{FF2B5EF4-FFF2-40B4-BE49-F238E27FC236}">
                      <a16:creationId xmlns:a16="http://schemas.microsoft.com/office/drawing/2014/main" id="{AF4DAE4A-4E6C-7F4B-A858-48BE49F39E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34" y="1506"/>
                  <a:ext cx="260" cy="339"/>
                </a:xfrm>
                <a:custGeom>
                  <a:avLst/>
                  <a:gdLst>
                    <a:gd name="T0" fmla="*/ 372 w 153"/>
                    <a:gd name="T1" fmla="*/ 508 h 277"/>
                    <a:gd name="T2" fmla="*/ 450 w 153"/>
                    <a:gd name="T3" fmla="*/ 502 h 277"/>
                    <a:gd name="T4" fmla="*/ 520 w 153"/>
                    <a:gd name="T5" fmla="*/ 488 h 277"/>
                    <a:gd name="T6" fmla="*/ 583 w 153"/>
                    <a:gd name="T7" fmla="*/ 464 h 277"/>
                    <a:gd name="T8" fmla="*/ 644 w 153"/>
                    <a:gd name="T9" fmla="*/ 433 h 277"/>
                    <a:gd name="T10" fmla="*/ 687 w 153"/>
                    <a:gd name="T11" fmla="*/ 395 h 277"/>
                    <a:gd name="T12" fmla="*/ 722 w 153"/>
                    <a:gd name="T13" fmla="*/ 352 h 277"/>
                    <a:gd name="T14" fmla="*/ 743 w 153"/>
                    <a:gd name="T15" fmla="*/ 304 h 277"/>
                    <a:gd name="T16" fmla="*/ 751 w 153"/>
                    <a:gd name="T17" fmla="*/ 253 h 277"/>
                    <a:gd name="T18" fmla="*/ 743 w 153"/>
                    <a:gd name="T19" fmla="*/ 203 h 277"/>
                    <a:gd name="T20" fmla="*/ 722 w 153"/>
                    <a:gd name="T21" fmla="*/ 154 h 277"/>
                    <a:gd name="T22" fmla="*/ 687 w 153"/>
                    <a:gd name="T23" fmla="*/ 113 h 277"/>
                    <a:gd name="T24" fmla="*/ 644 w 153"/>
                    <a:gd name="T25" fmla="*/ 73 h 277"/>
                    <a:gd name="T26" fmla="*/ 583 w 153"/>
                    <a:gd name="T27" fmla="*/ 43 h 277"/>
                    <a:gd name="T28" fmla="*/ 520 w 153"/>
                    <a:gd name="T29" fmla="*/ 20 h 277"/>
                    <a:gd name="T30" fmla="*/ 450 w 153"/>
                    <a:gd name="T31" fmla="*/ 7 h 277"/>
                    <a:gd name="T32" fmla="*/ 372 w 153"/>
                    <a:gd name="T33" fmla="*/ 0 h 277"/>
                    <a:gd name="T34" fmla="*/ 301 w 153"/>
                    <a:gd name="T35" fmla="*/ 7 h 277"/>
                    <a:gd name="T36" fmla="*/ 226 w 153"/>
                    <a:gd name="T37" fmla="*/ 20 h 277"/>
                    <a:gd name="T38" fmla="*/ 161 w 153"/>
                    <a:gd name="T39" fmla="*/ 43 h 277"/>
                    <a:gd name="T40" fmla="*/ 107 w 153"/>
                    <a:gd name="T41" fmla="*/ 73 h 277"/>
                    <a:gd name="T42" fmla="*/ 63 w 153"/>
                    <a:gd name="T43" fmla="*/ 113 h 277"/>
                    <a:gd name="T44" fmla="*/ 29 w 153"/>
                    <a:gd name="T45" fmla="*/ 154 h 277"/>
                    <a:gd name="T46" fmla="*/ 8 w 153"/>
                    <a:gd name="T47" fmla="*/ 203 h 277"/>
                    <a:gd name="T48" fmla="*/ 0 w 153"/>
                    <a:gd name="T49" fmla="*/ 253 h 277"/>
                    <a:gd name="T50" fmla="*/ 8 w 153"/>
                    <a:gd name="T51" fmla="*/ 304 h 277"/>
                    <a:gd name="T52" fmla="*/ 29 w 153"/>
                    <a:gd name="T53" fmla="*/ 352 h 277"/>
                    <a:gd name="T54" fmla="*/ 63 w 153"/>
                    <a:gd name="T55" fmla="*/ 395 h 277"/>
                    <a:gd name="T56" fmla="*/ 107 w 153"/>
                    <a:gd name="T57" fmla="*/ 433 h 277"/>
                    <a:gd name="T58" fmla="*/ 161 w 153"/>
                    <a:gd name="T59" fmla="*/ 464 h 277"/>
                    <a:gd name="T60" fmla="*/ 226 w 153"/>
                    <a:gd name="T61" fmla="*/ 488 h 277"/>
                    <a:gd name="T62" fmla="*/ 301 w 153"/>
                    <a:gd name="T63" fmla="*/ 502 h 277"/>
                    <a:gd name="T64" fmla="*/ 372 w 153"/>
                    <a:gd name="T65" fmla="*/ 508 h 27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53" h="277">
                      <a:moveTo>
                        <a:pt x="76" y="277"/>
                      </a:moveTo>
                      <a:lnTo>
                        <a:pt x="92" y="274"/>
                      </a:lnTo>
                      <a:lnTo>
                        <a:pt x="106" y="266"/>
                      </a:lnTo>
                      <a:lnTo>
                        <a:pt x="119" y="253"/>
                      </a:lnTo>
                      <a:lnTo>
                        <a:pt x="131" y="236"/>
                      </a:lnTo>
                      <a:lnTo>
                        <a:pt x="140" y="216"/>
                      </a:lnTo>
                      <a:lnTo>
                        <a:pt x="147" y="192"/>
                      </a:lnTo>
                      <a:lnTo>
                        <a:pt x="151" y="166"/>
                      </a:lnTo>
                      <a:lnTo>
                        <a:pt x="153" y="138"/>
                      </a:lnTo>
                      <a:lnTo>
                        <a:pt x="151" y="111"/>
                      </a:lnTo>
                      <a:lnTo>
                        <a:pt x="147" y="84"/>
                      </a:lnTo>
                      <a:lnTo>
                        <a:pt x="140" y="61"/>
                      </a:lnTo>
                      <a:lnTo>
                        <a:pt x="131" y="40"/>
                      </a:lnTo>
                      <a:lnTo>
                        <a:pt x="119" y="24"/>
                      </a:lnTo>
                      <a:lnTo>
                        <a:pt x="106" y="11"/>
                      </a:lnTo>
                      <a:lnTo>
                        <a:pt x="92" y="4"/>
                      </a:lnTo>
                      <a:lnTo>
                        <a:pt x="76" y="0"/>
                      </a:lnTo>
                      <a:lnTo>
                        <a:pt x="61" y="4"/>
                      </a:lnTo>
                      <a:lnTo>
                        <a:pt x="46" y="11"/>
                      </a:lnTo>
                      <a:lnTo>
                        <a:pt x="33" y="24"/>
                      </a:lnTo>
                      <a:lnTo>
                        <a:pt x="22" y="40"/>
                      </a:lnTo>
                      <a:lnTo>
                        <a:pt x="13" y="61"/>
                      </a:lnTo>
                      <a:lnTo>
                        <a:pt x="6" y="84"/>
                      </a:lnTo>
                      <a:lnTo>
                        <a:pt x="2" y="111"/>
                      </a:lnTo>
                      <a:lnTo>
                        <a:pt x="0" y="138"/>
                      </a:lnTo>
                      <a:lnTo>
                        <a:pt x="2" y="166"/>
                      </a:lnTo>
                      <a:lnTo>
                        <a:pt x="6" y="192"/>
                      </a:lnTo>
                      <a:lnTo>
                        <a:pt x="13" y="216"/>
                      </a:lnTo>
                      <a:lnTo>
                        <a:pt x="22" y="236"/>
                      </a:lnTo>
                      <a:lnTo>
                        <a:pt x="33" y="253"/>
                      </a:lnTo>
                      <a:lnTo>
                        <a:pt x="46" y="266"/>
                      </a:lnTo>
                      <a:lnTo>
                        <a:pt x="61" y="274"/>
                      </a:lnTo>
                      <a:lnTo>
                        <a:pt x="76" y="27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5" name="Freeform 51">
                  <a:extLst>
                    <a:ext uri="{FF2B5EF4-FFF2-40B4-BE49-F238E27FC236}">
                      <a16:creationId xmlns:a16="http://schemas.microsoft.com/office/drawing/2014/main" id="{170A5F0A-45AA-264F-AFF6-96CA9B9E1C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68" y="1567"/>
                  <a:ext cx="139" cy="174"/>
                </a:xfrm>
                <a:custGeom>
                  <a:avLst/>
                  <a:gdLst>
                    <a:gd name="T0" fmla="*/ 202 w 81"/>
                    <a:gd name="T1" fmla="*/ 247 h 146"/>
                    <a:gd name="T2" fmla="*/ 242 w 81"/>
                    <a:gd name="T3" fmla="*/ 246 h 146"/>
                    <a:gd name="T4" fmla="*/ 283 w 81"/>
                    <a:gd name="T5" fmla="*/ 237 h 146"/>
                    <a:gd name="T6" fmla="*/ 317 w 81"/>
                    <a:gd name="T7" fmla="*/ 225 h 146"/>
                    <a:gd name="T8" fmla="*/ 347 w 81"/>
                    <a:gd name="T9" fmla="*/ 212 h 146"/>
                    <a:gd name="T10" fmla="*/ 374 w 81"/>
                    <a:gd name="T11" fmla="*/ 192 h 146"/>
                    <a:gd name="T12" fmla="*/ 395 w 81"/>
                    <a:gd name="T13" fmla="*/ 170 h 146"/>
                    <a:gd name="T14" fmla="*/ 403 w 81"/>
                    <a:gd name="T15" fmla="*/ 148 h 146"/>
                    <a:gd name="T16" fmla="*/ 410 w 81"/>
                    <a:gd name="T17" fmla="*/ 122 h 146"/>
                    <a:gd name="T18" fmla="*/ 403 w 81"/>
                    <a:gd name="T19" fmla="*/ 97 h 146"/>
                    <a:gd name="T20" fmla="*/ 395 w 81"/>
                    <a:gd name="T21" fmla="*/ 74 h 146"/>
                    <a:gd name="T22" fmla="*/ 374 w 81"/>
                    <a:gd name="T23" fmla="*/ 52 h 146"/>
                    <a:gd name="T24" fmla="*/ 347 w 81"/>
                    <a:gd name="T25" fmla="*/ 36 h 146"/>
                    <a:gd name="T26" fmla="*/ 317 w 81"/>
                    <a:gd name="T27" fmla="*/ 20 h 146"/>
                    <a:gd name="T28" fmla="*/ 283 w 81"/>
                    <a:gd name="T29" fmla="*/ 8 h 146"/>
                    <a:gd name="T30" fmla="*/ 242 w 81"/>
                    <a:gd name="T31" fmla="*/ 1 h 146"/>
                    <a:gd name="T32" fmla="*/ 202 w 81"/>
                    <a:gd name="T33" fmla="*/ 0 h 146"/>
                    <a:gd name="T34" fmla="*/ 161 w 81"/>
                    <a:gd name="T35" fmla="*/ 1 h 146"/>
                    <a:gd name="T36" fmla="*/ 120 w 81"/>
                    <a:gd name="T37" fmla="*/ 8 h 146"/>
                    <a:gd name="T38" fmla="*/ 91 w 81"/>
                    <a:gd name="T39" fmla="*/ 20 h 146"/>
                    <a:gd name="T40" fmla="*/ 62 w 81"/>
                    <a:gd name="T41" fmla="*/ 36 h 146"/>
                    <a:gd name="T42" fmla="*/ 36 w 81"/>
                    <a:gd name="T43" fmla="*/ 52 h 146"/>
                    <a:gd name="T44" fmla="*/ 15 w 81"/>
                    <a:gd name="T45" fmla="*/ 74 h 146"/>
                    <a:gd name="T46" fmla="*/ 5 w 81"/>
                    <a:gd name="T47" fmla="*/ 97 h 146"/>
                    <a:gd name="T48" fmla="*/ 0 w 81"/>
                    <a:gd name="T49" fmla="*/ 122 h 146"/>
                    <a:gd name="T50" fmla="*/ 5 w 81"/>
                    <a:gd name="T51" fmla="*/ 148 h 146"/>
                    <a:gd name="T52" fmla="*/ 15 w 81"/>
                    <a:gd name="T53" fmla="*/ 170 h 146"/>
                    <a:gd name="T54" fmla="*/ 36 w 81"/>
                    <a:gd name="T55" fmla="*/ 192 h 146"/>
                    <a:gd name="T56" fmla="*/ 62 w 81"/>
                    <a:gd name="T57" fmla="*/ 212 h 146"/>
                    <a:gd name="T58" fmla="*/ 91 w 81"/>
                    <a:gd name="T59" fmla="*/ 225 h 146"/>
                    <a:gd name="T60" fmla="*/ 120 w 81"/>
                    <a:gd name="T61" fmla="*/ 237 h 146"/>
                    <a:gd name="T62" fmla="*/ 161 w 81"/>
                    <a:gd name="T63" fmla="*/ 246 h 146"/>
                    <a:gd name="T64" fmla="*/ 202 w 81"/>
                    <a:gd name="T65" fmla="*/ 247 h 14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81" h="146">
                      <a:moveTo>
                        <a:pt x="40" y="146"/>
                      </a:moveTo>
                      <a:lnTo>
                        <a:pt x="48" y="145"/>
                      </a:lnTo>
                      <a:lnTo>
                        <a:pt x="56" y="140"/>
                      </a:lnTo>
                      <a:lnTo>
                        <a:pt x="63" y="133"/>
                      </a:lnTo>
                      <a:lnTo>
                        <a:pt x="69" y="125"/>
                      </a:lnTo>
                      <a:lnTo>
                        <a:pt x="74" y="113"/>
                      </a:lnTo>
                      <a:lnTo>
                        <a:pt x="78" y="101"/>
                      </a:lnTo>
                      <a:lnTo>
                        <a:pt x="80" y="87"/>
                      </a:lnTo>
                      <a:lnTo>
                        <a:pt x="81" y="72"/>
                      </a:lnTo>
                      <a:lnTo>
                        <a:pt x="80" y="57"/>
                      </a:lnTo>
                      <a:lnTo>
                        <a:pt x="78" y="44"/>
                      </a:lnTo>
                      <a:lnTo>
                        <a:pt x="74" y="31"/>
                      </a:lnTo>
                      <a:lnTo>
                        <a:pt x="69" y="21"/>
                      </a:lnTo>
                      <a:lnTo>
                        <a:pt x="63" y="12"/>
                      </a:lnTo>
                      <a:lnTo>
                        <a:pt x="56" y="5"/>
                      </a:lnTo>
                      <a:lnTo>
                        <a:pt x="48" y="1"/>
                      </a:lnTo>
                      <a:lnTo>
                        <a:pt x="40" y="0"/>
                      </a:lnTo>
                      <a:lnTo>
                        <a:pt x="32" y="1"/>
                      </a:lnTo>
                      <a:lnTo>
                        <a:pt x="24" y="5"/>
                      </a:lnTo>
                      <a:lnTo>
                        <a:pt x="18" y="12"/>
                      </a:lnTo>
                      <a:lnTo>
                        <a:pt x="12" y="21"/>
                      </a:lnTo>
                      <a:lnTo>
                        <a:pt x="7" y="31"/>
                      </a:lnTo>
                      <a:lnTo>
                        <a:pt x="3" y="44"/>
                      </a:lnTo>
                      <a:lnTo>
                        <a:pt x="1" y="57"/>
                      </a:lnTo>
                      <a:lnTo>
                        <a:pt x="0" y="72"/>
                      </a:lnTo>
                      <a:lnTo>
                        <a:pt x="1" y="87"/>
                      </a:lnTo>
                      <a:lnTo>
                        <a:pt x="3" y="101"/>
                      </a:lnTo>
                      <a:lnTo>
                        <a:pt x="7" y="113"/>
                      </a:lnTo>
                      <a:lnTo>
                        <a:pt x="12" y="125"/>
                      </a:lnTo>
                      <a:lnTo>
                        <a:pt x="18" y="133"/>
                      </a:lnTo>
                      <a:lnTo>
                        <a:pt x="24" y="140"/>
                      </a:lnTo>
                      <a:lnTo>
                        <a:pt x="32" y="145"/>
                      </a:lnTo>
                      <a:lnTo>
                        <a:pt x="40" y="1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" name="Freeform 52">
                  <a:extLst>
                    <a:ext uri="{FF2B5EF4-FFF2-40B4-BE49-F238E27FC236}">
                      <a16:creationId xmlns:a16="http://schemas.microsoft.com/office/drawing/2014/main" id="{B8E30C42-4EEB-174F-8047-219EE108C1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8" y="1506"/>
                  <a:ext cx="261" cy="339"/>
                </a:xfrm>
                <a:custGeom>
                  <a:avLst/>
                  <a:gdLst>
                    <a:gd name="T0" fmla="*/ 380 w 153"/>
                    <a:gd name="T1" fmla="*/ 508 h 277"/>
                    <a:gd name="T2" fmla="*/ 457 w 153"/>
                    <a:gd name="T3" fmla="*/ 502 h 277"/>
                    <a:gd name="T4" fmla="*/ 532 w 153"/>
                    <a:gd name="T5" fmla="*/ 488 h 277"/>
                    <a:gd name="T6" fmla="*/ 597 w 153"/>
                    <a:gd name="T7" fmla="*/ 464 h 277"/>
                    <a:gd name="T8" fmla="*/ 648 w 153"/>
                    <a:gd name="T9" fmla="*/ 433 h 277"/>
                    <a:gd name="T10" fmla="*/ 696 w 153"/>
                    <a:gd name="T11" fmla="*/ 395 h 277"/>
                    <a:gd name="T12" fmla="*/ 730 w 153"/>
                    <a:gd name="T13" fmla="*/ 352 h 277"/>
                    <a:gd name="T14" fmla="*/ 751 w 153"/>
                    <a:gd name="T15" fmla="*/ 304 h 277"/>
                    <a:gd name="T16" fmla="*/ 759 w 153"/>
                    <a:gd name="T17" fmla="*/ 253 h 277"/>
                    <a:gd name="T18" fmla="*/ 751 w 153"/>
                    <a:gd name="T19" fmla="*/ 203 h 277"/>
                    <a:gd name="T20" fmla="*/ 730 w 153"/>
                    <a:gd name="T21" fmla="*/ 154 h 277"/>
                    <a:gd name="T22" fmla="*/ 696 w 153"/>
                    <a:gd name="T23" fmla="*/ 113 h 277"/>
                    <a:gd name="T24" fmla="*/ 648 w 153"/>
                    <a:gd name="T25" fmla="*/ 73 h 277"/>
                    <a:gd name="T26" fmla="*/ 597 w 153"/>
                    <a:gd name="T27" fmla="*/ 43 h 277"/>
                    <a:gd name="T28" fmla="*/ 532 w 153"/>
                    <a:gd name="T29" fmla="*/ 20 h 277"/>
                    <a:gd name="T30" fmla="*/ 457 w 153"/>
                    <a:gd name="T31" fmla="*/ 7 h 277"/>
                    <a:gd name="T32" fmla="*/ 380 w 153"/>
                    <a:gd name="T33" fmla="*/ 0 h 277"/>
                    <a:gd name="T34" fmla="*/ 302 w 153"/>
                    <a:gd name="T35" fmla="*/ 7 h 277"/>
                    <a:gd name="T36" fmla="*/ 232 w 153"/>
                    <a:gd name="T37" fmla="*/ 20 h 277"/>
                    <a:gd name="T38" fmla="*/ 169 w 153"/>
                    <a:gd name="T39" fmla="*/ 43 h 277"/>
                    <a:gd name="T40" fmla="*/ 111 w 153"/>
                    <a:gd name="T41" fmla="*/ 73 h 277"/>
                    <a:gd name="T42" fmla="*/ 65 w 153"/>
                    <a:gd name="T43" fmla="*/ 113 h 277"/>
                    <a:gd name="T44" fmla="*/ 29 w 153"/>
                    <a:gd name="T45" fmla="*/ 154 h 277"/>
                    <a:gd name="T46" fmla="*/ 9 w 153"/>
                    <a:gd name="T47" fmla="*/ 203 h 277"/>
                    <a:gd name="T48" fmla="*/ 0 w 153"/>
                    <a:gd name="T49" fmla="*/ 253 h 277"/>
                    <a:gd name="T50" fmla="*/ 9 w 153"/>
                    <a:gd name="T51" fmla="*/ 304 h 277"/>
                    <a:gd name="T52" fmla="*/ 29 w 153"/>
                    <a:gd name="T53" fmla="*/ 352 h 277"/>
                    <a:gd name="T54" fmla="*/ 65 w 153"/>
                    <a:gd name="T55" fmla="*/ 395 h 277"/>
                    <a:gd name="T56" fmla="*/ 111 w 153"/>
                    <a:gd name="T57" fmla="*/ 433 h 277"/>
                    <a:gd name="T58" fmla="*/ 169 w 153"/>
                    <a:gd name="T59" fmla="*/ 464 h 277"/>
                    <a:gd name="T60" fmla="*/ 232 w 153"/>
                    <a:gd name="T61" fmla="*/ 488 h 277"/>
                    <a:gd name="T62" fmla="*/ 302 w 153"/>
                    <a:gd name="T63" fmla="*/ 502 h 277"/>
                    <a:gd name="T64" fmla="*/ 380 w 153"/>
                    <a:gd name="T65" fmla="*/ 508 h 27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53" h="277">
                      <a:moveTo>
                        <a:pt x="77" y="277"/>
                      </a:moveTo>
                      <a:lnTo>
                        <a:pt x="92" y="274"/>
                      </a:lnTo>
                      <a:lnTo>
                        <a:pt x="107" y="266"/>
                      </a:lnTo>
                      <a:lnTo>
                        <a:pt x="120" y="253"/>
                      </a:lnTo>
                      <a:lnTo>
                        <a:pt x="131" y="236"/>
                      </a:lnTo>
                      <a:lnTo>
                        <a:pt x="140" y="216"/>
                      </a:lnTo>
                      <a:lnTo>
                        <a:pt x="147" y="192"/>
                      </a:lnTo>
                      <a:lnTo>
                        <a:pt x="151" y="166"/>
                      </a:lnTo>
                      <a:lnTo>
                        <a:pt x="153" y="138"/>
                      </a:lnTo>
                      <a:lnTo>
                        <a:pt x="151" y="111"/>
                      </a:lnTo>
                      <a:lnTo>
                        <a:pt x="147" y="84"/>
                      </a:lnTo>
                      <a:lnTo>
                        <a:pt x="140" y="61"/>
                      </a:lnTo>
                      <a:lnTo>
                        <a:pt x="131" y="40"/>
                      </a:lnTo>
                      <a:lnTo>
                        <a:pt x="120" y="24"/>
                      </a:lnTo>
                      <a:lnTo>
                        <a:pt x="107" y="11"/>
                      </a:lnTo>
                      <a:lnTo>
                        <a:pt x="92" y="4"/>
                      </a:lnTo>
                      <a:lnTo>
                        <a:pt x="77" y="0"/>
                      </a:lnTo>
                      <a:lnTo>
                        <a:pt x="61" y="4"/>
                      </a:lnTo>
                      <a:lnTo>
                        <a:pt x="47" y="11"/>
                      </a:lnTo>
                      <a:lnTo>
                        <a:pt x="34" y="24"/>
                      </a:lnTo>
                      <a:lnTo>
                        <a:pt x="22" y="40"/>
                      </a:lnTo>
                      <a:lnTo>
                        <a:pt x="13" y="61"/>
                      </a:lnTo>
                      <a:lnTo>
                        <a:pt x="6" y="84"/>
                      </a:lnTo>
                      <a:lnTo>
                        <a:pt x="2" y="111"/>
                      </a:lnTo>
                      <a:lnTo>
                        <a:pt x="0" y="138"/>
                      </a:lnTo>
                      <a:lnTo>
                        <a:pt x="2" y="166"/>
                      </a:lnTo>
                      <a:lnTo>
                        <a:pt x="6" y="192"/>
                      </a:lnTo>
                      <a:lnTo>
                        <a:pt x="13" y="216"/>
                      </a:lnTo>
                      <a:lnTo>
                        <a:pt x="22" y="236"/>
                      </a:lnTo>
                      <a:lnTo>
                        <a:pt x="34" y="253"/>
                      </a:lnTo>
                      <a:lnTo>
                        <a:pt x="47" y="266"/>
                      </a:lnTo>
                      <a:lnTo>
                        <a:pt x="61" y="274"/>
                      </a:lnTo>
                      <a:lnTo>
                        <a:pt x="77" y="27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" name="Freeform 53">
                  <a:extLst>
                    <a:ext uri="{FF2B5EF4-FFF2-40B4-BE49-F238E27FC236}">
                      <a16:creationId xmlns:a16="http://schemas.microsoft.com/office/drawing/2014/main" id="{54F0A4AD-F97F-5849-9FDE-2A7AEA1B09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82" y="1567"/>
                  <a:ext cx="139" cy="174"/>
                </a:xfrm>
                <a:custGeom>
                  <a:avLst/>
                  <a:gdLst>
                    <a:gd name="T0" fmla="*/ 202 w 82"/>
                    <a:gd name="T1" fmla="*/ 247 h 146"/>
                    <a:gd name="T2" fmla="*/ 239 w 82"/>
                    <a:gd name="T3" fmla="*/ 246 h 146"/>
                    <a:gd name="T4" fmla="*/ 278 w 82"/>
                    <a:gd name="T5" fmla="*/ 237 h 146"/>
                    <a:gd name="T6" fmla="*/ 310 w 82"/>
                    <a:gd name="T7" fmla="*/ 225 h 146"/>
                    <a:gd name="T8" fmla="*/ 342 w 82"/>
                    <a:gd name="T9" fmla="*/ 212 h 146"/>
                    <a:gd name="T10" fmla="*/ 364 w 82"/>
                    <a:gd name="T11" fmla="*/ 192 h 146"/>
                    <a:gd name="T12" fmla="*/ 385 w 82"/>
                    <a:gd name="T13" fmla="*/ 170 h 146"/>
                    <a:gd name="T14" fmla="*/ 393 w 82"/>
                    <a:gd name="T15" fmla="*/ 148 h 146"/>
                    <a:gd name="T16" fmla="*/ 400 w 82"/>
                    <a:gd name="T17" fmla="*/ 122 h 146"/>
                    <a:gd name="T18" fmla="*/ 393 w 82"/>
                    <a:gd name="T19" fmla="*/ 97 h 146"/>
                    <a:gd name="T20" fmla="*/ 385 w 82"/>
                    <a:gd name="T21" fmla="*/ 74 h 146"/>
                    <a:gd name="T22" fmla="*/ 364 w 82"/>
                    <a:gd name="T23" fmla="*/ 52 h 146"/>
                    <a:gd name="T24" fmla="*/ 342 w 82"/>
                    <a:gd name="T25" fmla="*/ 36 h 146"/>
                    <a:gd name="T26" fmla="*/ 310 w 82"/>
                    <a:gd name="T27" fmla="*/ 20 h 146"/>
                    <a:gd name="T28" fmla="*/ 278 w 82"/>
                    <a:gd name="T29" fmla="*/ 8 h 146"/>
                    <a:gd name="T30" fmla="*/ 239 w 82"/>
                    <a:gd name="T31" fmla="*/ 1 h 146"/>
                    <a:gd name="T32" fmla="*/ 202 w 82"/>
                    <a:gd name="T33" fmla="*/ 0 h 146"/>
                    <a:gd name="T34" fmla="*/ 161 w 82"/>
                    <a:gd name="T35" fmla="*/ 1 h 146"/>
                    <a:gd name="T36" fmla="*/ 120 w 82"/>
                    <a:gd name="T37" fmla="*/ 8 h 146"/>
                    <a:gd name="T38" fmla="*/ 90 w 82"/>
                    <a:gd name="T39" fmla="*/ 20 h 146"/>
                    <a:gd name="T40" fmla="*/ 58 w 82"/>
                    <a:gd name="T41" fmla="*/ 36 h 146"/>
                    <a:gd name="T42" fmla="*/ 34 w 82"/>
                    <a:gd name="T43" fmla="*/ 52 h 146"/>
                    <a:gd name="T44" fmla="*/ 14 w 82"/>
                    <a:gd name="T45" fmla="*/ 74 h 146"/>
                    <a:gd name="T46" fmla="*/ 5 w 82"/>
                    <a:gd name="T47" fmla="*/ 97 h 146"/>
                    <a:gd name="T48" fmla="*/ 0 w 82"/>
                    <a:gd name="T49" fmla="*/ 122 h 146"/>
                    <a:gd name="T50" fmla="*/ 5 w 82"/>
                    <a:gd name="T51" fmla="*/ 148 h 146"/>
                    <a:gd name="T52" fmla="*/ 14 w 82"/>
                    <a:gd name="T53" fmla="*/ 170 h 146"/>
                    <a:gd name="T54" fmla="*/ 34 w 82"/>
                    <a:gd name="T55" fmla="*/ 192 h 146"/>
                    <a:gd name="T56" fmla="*/ 58 w 82"/>
                    <a:gd name="T57" fmla="*/ 212 h 146"/>
                    <a:gd name="T58" fmla="*/ 90 w 82"/>
                    <a:gd name="T59" fmla="*/ 225 h 146"/>
                    <a:gd name="T60" fmla="*/ 120 w 82"/>
                    <a:gd name="T61" fmla="*/ 237 h 146"/>
                    <a:gd name="T62" fmla="*/ 161 w 82"/>
                    <a:gd name="T63" fmla="*/ 246 h 146"/>
                    <a:gd name="T64" fmla="*/ 202 w 82"/>
                    <a:gd name="T65" fmla="*/ 247 h 14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82" h="146">
                      <a:moveTo>
                        <a:pt x="41" y="146"/>
                      </a:moveTo>
                      <a:lnTo>
                        <a:pt x="49" y="145"/>
                      </a:lnTo>
                      <a:lnTo>
                        <a:pt x="57" y="140"/>
                      </a:lnTo>
                      <a:lnTo>
                        <a:pt x="64" y="133"/>
                      </a:lnTo>
                      <a:lnTo>
                        <a:pt x="70" y="125"/>
                      </a:lnTo>
                      <a:lnTo>
                        <a:pt x="75" y="113"/>
                      </a:lnTo>
                      <a:lnTo>
                        <a:pt x="79" y="101"/>
                      </a:lnTo>
                      <a:lnTo>
                        <a:pt x="81" y="87"/>
                      </a:lnTo>
                      <a:lnTo>
                        <a:pt x="82" y="72"/>
                      </a:lnTo>
                      <a:lnTo>
                        <a:pt x="81" y="57"/>
                      </a:lnTo>
                      <a:lnTo>
                        <a:pt x="79" y="44"/>
                      </a:lnTo>
                      <a:lnTo>
                        <a:pt x="75" y="31"/>
                      </a:lnTo>
                      <a:lnTo>
                        <a:pt x="70" y="21"/>
                      </a:lnTo>
                      <a:lnTo>
                        <a:pt x="64" y="12"/>
                      </a:lnTo>
                      <a:lnTo>
                        <a:pt x="57" y="5"/>
                      </a:lnTo>
                      <a:lnTo>
                        <a:pt x="49" y="1"/>
                      </a:lnTo>
                      <a:lnTo>
                        <a:pt x="41" y="0"/>
                      </a:lnTo>
                      <a:lnTo>
                        <a:pt x="33" y="1"/>
                      </a:lnTo>
                      <a:lnTo>
                        <a:pt x="25" y="5"/>
                      </a:lnTo>
                      <a:lnTo>
                        <a:pt x="18" y="12"/>
                      </a:lnTo>
                      <a:lnTo>
                        <a:pt x="12" y="21"/>
                      </a:lnTo>
                      <a:lnTo>
                        <a:pt x="7" y="31"/>
                      </a:lnTo>
                      <a:lnTo>
                        <a:pt x="3" y="44"/>
                      </a:lnTo>
                      <a:lnTo>
                        <a:pt x="1" y="57"/>
                      </a:lnTo>
                      <a:lnTo>
                        <a:pt x="0" y="72"/>
                      </a:lnTo>
                      <a:lnTo>
                        <a:pt x="1" y="87"/>
                      </a:lnTo>
                      <a:lnTo>
                        <a:pt x="3" y="101"/>
                      </a:lnTo>
                      <a:lnTo>
                        <a:pt x="7" y="113"/>
                      </a:lnTo>
                      <a:lnTo>
                        <a:pt x="12" y="125"/>
                      </a:lnTo>
                      <a:lnTo>
                        <a:pt x="18" y="133"/>
                      </a:lnTo>
                      <a:lnTo>
                        <a:pt x="25" y="140"/>
                      </a:lnTo>
                      <a:lnTo>
                        <a:pt x="33" y="145"/>
                      </a:lnTo>
                      <a:lnTo>
                        <a:pt x="41" y="1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" name="Freeform 54">
                  <a:extLst>
                    <a:ext uri="{FF2B5EF4-FFF2-40B4-BE49-F238E27FC236}">
                      <a16:creationId xmlns:a16="http://schemas.microsoft.com/office/drawing/2014/main" id="{1573F757-5507-FF47-8FA0-6C83AEBBAC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7" y="1350"/>
                  <a:ext cx="504" cy="243"/>
                </a:xfrm>
                <a:custGeom>
                  <a:avLst/>
                  <a:gdLst>
                    <a:gd name="T0" fmla="*/ 65 w 286"/>
                    <a:gd name="T1" fmla="*/ 279 h 194"/>
                    <a:gd name="T2" fmla="*/ 99 w 286"/>
                    <a:gd name="T3" fmla="*/ 279 h 194"/>
                    <a:gd name="T4" fmla="*/ 130 w 286"/>
                    <a:gd name="T5" fmla="*/ 274 h 194"/>
                    <a:gd name="T6" fmla="*/ 152 w 286"/>
                    <a:gd name="T7" fmla="*/ 267 h 194"/>
                    <a:gd name="T8" fmla="*/ 171 w 286"/>
                    <a:gd name="T9" fmla="*/ 257 h 194"/>
                    <a:gd name="T10" fmla="*/ 215 w 286"/>
                    <a:gd name="T11" fmla="*/ 217 h 194"/>
                    <a:gd name="T12" fmla="*/ 268 w 286"/>
                    <a:gd name="T13" fmla="*/ 180 h 194"/>
                    <a:gd name="T14" fmla="*/ 338 w 286"/>
                    <a:gd name="T15" fmla="*/ 154 h 194"/>
                    <a:gd name="T16" fmla="*/ 416 w 286"/>
                    <a:gd name="T17" fmla="*/ 133 h 194"/>
                    <a:gd name="T18" fmla="*/ 497 w 286"/>
                    <a:gd name="T19" fmla="*/ 118 h 194"/>
                    <a:gd name="T20" fmla="*/ 587 w 286"/>
                    <a:gd name="T21" fmla="*/ 110 h 194"/>
                    <a:gd name="T22" fmla="*/ 673 w 286"/>
                    <a:gd name="T23" fmla="*/ 106 h 194"/>
                    <a:gd name="T24" fmla="*/ 754 w 286"/>
                    <a:gd name="T25" fmla="*/ 106 h 194"/>
                    <a:gd name="T26" fmla="*/ 863 w 286"/>
                    <a:gd name="T27" fmla="*/ 111 h 194"/>
                    <a:gd name="T28" fmla="*/ 969 w 286"/>
                    <a:gd name="T29" fmla="*/ 125 h 194"/>
                    <a:gd name="T30" fmla="*/ 1068 w 286"/>
                    <a:gd name="T31" fmla="*/ 145 h 194"/>
                    <a:gd name="T32" fmla="*/ 1165 w 286"/>
                    <a:gd name="T33" fmla="*/ 172 h 194"/>
                    <a:gd name="T34" fmla="*/ 1242 w 286"/>
                    <a:gd name="T35" fmla="*/ 207 h 194"/>
                    <a:gd name="T36" fmla="*/ 1313 w 286"/>
                    <a:gd name="T37" fmla="*/ 248 h 194"/>
                    <a:gd name="T38" fmla="*/ 1364 w 286"/>
                    <a:gd name="T39" fmla="*/ 297 h 194"/>
                    <a:gd name="T40" fmla="*/ 1390 w 286"/>
                    <a:gd name="T41" fmla="*/ 352 h 194"/>
                    <a:gd name="T42" fmla="*/ 1401 w 286"/>
                    <a:gd name="T43" fmla="*/ 365 h 194"/>
                    <a:gd name="T44" fmla="*/ 1422 w 286"/>
                    <a:gd name="T45" fmla="*/ 375 h 194"/>
                    <a:gd name="T46" fmla="*/ 1450 w 286"/>
                    <a:gd name="T47" fmla="*/ 380 h 194"/>
                    <a:gd name="T48" fmla="*/ 1484 w 286"/>
                    <a:gd name="T49" fmla="*/ 381 h 194"/>
                    <a:gd name="T50" fmla="*/ 1521 w 286"/>
                    <a:gd name="T51" fmla="*/ 377 h 194"/>
                    <a:gd name="T52" fmla="*/ 1544 w 286"/>
                    <a:gd name="T53" fmla="*/ 367 h 194"/>
                    <a:gd name="T54" fmla="*/ 1560 w 286"/>
                    <a:gd name="T55" fmla="*/ 358 h 194"/>
                    <a:gd name="T56" fmla="*/ 1565 w 286"/>
                    <a:gd name="T57" fmla="*/ 346 h 194"/>
                    <a:gd name="T58" fmla="*/ 1528 w 286"/>
                    <a:gd name="T59" fmla="*/ 274 h 194"/>
                    <a:gd name="T60" fmla="*/ 1463 w 286"/>
                    <a:gd name="T61" fmla="*/ 210 h 194"/>
                    <a:gd name="T62" fmla="*/ 1373 w 286"/>
                    <a:gd name="T63" fmla="*/ 155 h 194"/>
                    <a:gd name="T64" fmla="*/ 1276 w 286"/>
                    <a:gd name="T65" fmla="*/ 104 h 194"/>
                    <a:gd name="T66" fmla="*/ 1156 w 286"/>
                    <a:gd name="T67" fmla="*/ 64 h 194"/>
                    <a:gd name="T68" fmla="*/ 1027 w 286"/>
                    <a:gd name="T69" fmla="*/ 31 h 194"/>
                    <a:gd name="T70" fmla="*/ 904 w 286"/>
                    <a:gd name="T71" fmla="*/ 13 h 194"/>
                    <a:gd name="T72" fmla="*/ 770 w 286"/>
                    <a:gd name="T73" fmla="*/ 0 h 194"/>
                    <a:gd name="T74" fmla="*/ 633 w 286"/>
                    <a:gd name="T75" fmla="*/ 1 h 194"/>
                    <a:gd name="T76" fmla="*/ 509 w 286"/>
                    <a:gd name="T77" fmla="*/ 16 h 194"/>
                    <a:gd name="T78" fmla="*/ 395 w 286"/>
                    <a:gd name="T79" fmla="*/ 36 h 194"/>
                    <a:gd name="T80" fmla="*/ 285 w 286"/>
                    <a:gd name="T81" fmla="*/ 68 h 194"/>
                    <a:gd name="T82" fmla="*/ 192 w 286"/>
                    <a:gd name="T83" fmla="*/ 104 h 194"/>
                    <a:gd name="T84" fmla="*/ 115 w 286"/>
                    <a:gd name="T85" fmla="*/ 145 h 194"/>
                    <a:gd name="T86" fmla="*/ 49 w 286"/>
                    <a:gd name="T87" fmla="*/ 192 h 194"/>
                    <a:gd name="T88" fmla="*/ 0 w 286"/>
                    <a:gd name="T89" fmla="*/ 240 h 194"/>
                    <a:gd name="T90" fmla="*/ 0 w 286"/>
                    <a:gd name="T91" fmla="*/ 240 h 194"/>
                    <a:gd name="T92" fmla="*/ 0 w 286"/>
                    <a:gd name="T93" fmla="*/ 251 h 194"/>
                    <a:gd name="T94" fmla="*/ 12 w 286"/>
                    <a:gd name="T95" fmla="*/ 263 h 194"/>
                    <a:gd name="T96" fmla="*/ 37 w 286"/>
                    <a:gd name="T97" fmla="*/ 273 h 194"/>
                    <a:gd name="T98" fmla="*/ 65 w 286"/>
                    <a:gd name="T99" fmla="*/ 279 h 194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286" h="194">
                      <a:moveTo>
                        <a:pt x="12" y="142"/>
                      </a:moveTo>
                      <a:lnTo>
                        <a:pt x="18" y="142"/>
                      </a:lnTo>
                      <a:lnTo>
                        <a:pt x="24" y="140"/>
                      </a:lnTo>
                      <a:lnTo>
                        <a:pt x="28" y="136"/>
                      </a:lnTo>
                      <a:lnTo>
                        <a:pt x="31" y="131"/>
                      </a:lnTo>
                      <a:lnTo>
                        <a:pt x="39" y="110"/>
                      </a:lnTo>
                      <a:lnTo>
                        <a:pt x="49" y="92"/>
                      </a:lnTo>
                      <a:lnTo>
                        <a:pt x="62" y="78"/>
                      </a:lnTo>
                      <a:lnTo>
                        <a:pt x="76" y="68"/>
                      </a:lnTo>
                      <a:lnTo>
                        <a:pt x="91" y="60"/>
                      </a:lnTo>
                      <a:lnTo>
                        <a:pt x="107" y="56"/>
                      </a:lnTo>
                      <a:lnTo>
                        <a:pt x="123" y="54"/>
                      </a:lnTo>
                      <a:lnTo>
                        <a:pt x="138" y="54"/>
                      </a:lnTo>
                      <a:lnTo>
                        <a:pt x="158" y="57"/>
                      </a:lnTo>
                      <a:lnTo>
                        <a:pt x="177" y="64"/>
                      </a:lnTo>
                      <a:lnTo>
                        <a:pt x="195" y="74"/>
                      </a:lnTo>
                      <a:lnTo>
                        <a:pt x="213" y="87"/>
                      </a:lnTo>
                      <a:lnTo>
                        <a:pt x="227" y="105"/>
                      </a:lnTo>
                      <a:lnTo>
                        <a:pt x="240" y="126"/>
                      </a:lnTo>
                      <a:lnTo>
                        <a:pt x="249" y="151"/>
                      </a:lnTo>
                      <a:lnTo>
                        <a:pt x="254" y="179"/>
                      </a:lnTo>
                      <a:lnTo>
                        <a:pt x="256" y="185"/>
                      </a:lnTo>
                      <a:lnTo>
                        <a:pt x="260" y="191"/>
                      </a:lnTo>
                      <a:lnTo>
                        <a:pt x="265" y="193"/>
                      </a:lnTo>
                      <a:lnTo>
                        <a:pt x="271" y="194"/>
                      </a:lnTo>
                      <a:lnTo>
                        <a:pt x="278" y="192"/>
                      </a:lnTo>
                      <a:lnTo>
                        <a:pt x="282" y="187"/>
                      </a:lnTo>
                      <a:lnTo>
                        <a:pt x="285" y="182"/>
                      </a:lnTo>
                      <a:lnTo>
                        <a:pt x="286" y="176"/>
                      </a:lnTo>
                      <a:lnTo>
                        <a:pt x="279" y="140"/>
                      </a:lnTo>
                      <a:lnTo>
                        <a:pt x="267" y="107"/>
                      </a:lnTo>
                      <a:lnTo>
                        <a:pt x="251" y="79"/>
                      </a:lnTo>
                      <a:lnTo>
                        <a:pt x="233" y="53"/>
                      </a:lnTo>
                      <a:lnTo>
                        <a:pt x="211" y="33"/>
                      </a:lnTo>
                      <a:lnTo>
                        <a:pt x="188" y="16"/>
                      </a:lnTo>
                      <a:lnTo>
                        <a:pt x="165" y="6"/>
                      </a:lnTo>
                      <a:lnTo>
                        <a:pt x="141" y="0"/>
                      </a:lnTo>
                      <a:lnTo>
                        <a:pt x="116" y="1"/>
                      </a:lnTo>
                      <a:lnTo>
                        <a:pt x="93" y="8"/>
                      </a:lnTo>
                      <a:lnTo>
                        <a:pt x="72" y="18"/>
                      </a:lnTo>
                      <a:lnTo>
                        <a:pt x="52" y="34"/>
                      </a:lnTo>
                      <a:lnTo>
                        <a:pt x="35" y="53"/>
                      </a:lnTo>
                      <a:lnTo>
                        <a:pt x="21" y="74"/>
                      </a:lnTo>
                      <a:lnTo>
                        <a:pt x="9" y="97"/>
                      </a:lnTo>
                      <a:lnTo>
                        <a:pt x="0" y="122"/>
                      </a:lnTo>
                      <a:lnTo>
                        <a:pt x="0" y="128"/>
                      </a:lnTo>
                      <a:lnTo>
                        <a:pt x="2" y="134"/>
                      </a:lnTo>
                      <a:lnTo>
                        <a:pt x="7" y="139"/>
                      </a:lnTo>
                      <a:lnTo>
                        <a:pt x="12" y="14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9" name="Freeform 55">
                  <a:extLst>
                    <a:ext uri="{FF2B5EF4-FFF2-40B4-BE49-F238E27FC236}">
                      <a16:creationId xmlns:a16="http://schemas.microsoft.com/office/drawing/2014/main" id="{A0BBD943-2D78-BE44-9390-0BBBF5E214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3255" y="924"/>
                  <a:ext cx="513" cy="182"/>
                </a:xfrm>
                <a:custGeom>
                  <a:avLst/>
                  <a:gdLst>
                    <a:gd name="T0" fmla="*/ 94 w 296"/>
                    <a:gd name="T1" fmla="*/ 246 h 147"/>
                    <a:gd name="T2" fmla="*/ 135 w 296"/>
                    <a:gd name="T3" fmla="*/ 245 h 147"/>
                    <a:gd name="T4" fmla="*/ 165 w 296"/>
                    <a:gd name="T5" fmla="*/ 238 h 147"/>
                    <a:gd name="T6" fmla="*/ 192 w 296"/>
                    <a:gd name="T7" fmla="*/ 225 h 147"/>
                    <a:gd name="T8" fmla="*/ 205 w 296"/>
                    <a:gd name="T9" fmla="*/ 210 h 147"/>
                    <a:gd name="T10" fmla="*/ 220 w 296"/>
                    <a:gd name="T11" fmla="*/ 181 h 147"/>
                    <a:gd name="T12" fmla="*/ 243 w 296"/>
                    <a:gd name="T13" fmla="*/ 156 h 147"/>
                    <a:gd name="T14" fmla="*/ 286 w 296"/>
                    <a:gd name="T15" fmla="*/ 134 h 147"/>
                    <a:gd name="T16" fmla="*/ 340 w 296"/>
                    <a:gd name="T17" fmla="*/ 116 h 147"/>
                    <a:gd name="T18" fmla="*/ 400 w 296"/>
                    <a:gd name="T19" fmla="*/ 102 h 147"/>
                    <a:gd name="T20" fmla="*/ 463 w 296"/>
                    <a:gd name="T21" fmla="*/ 89 h 147"/>
                    <a:gd name="T22" fmla="*/ 532 w 296"/>
                    <a:gd name="T23" fmla="*/ 82 h 147"/>
                    <a:gd name="T24" fmla="*/ 603 w 296"/>
                    <a:gd name="T25" fmla="*/ 78 h 147"/>
                    <a:gd name="T26" fmla="*/ 712 w 296"/>
                    <a:gd name="T27" fmla="*/ 77 h 147"/>
                    <a:gd name="T28" fmla="*/ 828 w 296"/>
                    <a:gd name="T29" fmla="*/ 82 h 147"/>
                    <a:gd name="T30" fmla="*/ 938 w 296"/>
                    <a:gd name="T31" fmla="*/ 94 h 147"/>
                    <a:gd name="T32" fmla="*/ 1042 w 296"/>
                    <a:gd name="T33" fmla="*/ 111 h 147"/>
                    <a:gd name="T34" fmla="*/ 1142 w 296"/>
                    <a:gd name="T35" fmla="*/ 135 h 147"/>
                    <a:gd name="T36" fmla="*/ 1229 w 296"/>
                    <a:gd name="T37" fmla="*/ 167 h 147"/>
                    <a:gd name="T38" fmla="*/ 1298 w 296"/>
                    <a:gd name="T39" fmla="*/ 206 h 147"/>
                    <a:gd name="T40" fmla="*/ 1343 w 296"/>
                    <a:gd name="T41" fmla="*/ 250 h 147"/>
                    <a:gd name="T42" fmla="*/ 1357 w 296"/>
                    <a:gd name="T43" fmla="*/ 264 h 147"/>
                    <a:gd name="T44" fmla="*/ 1390 w 296"/>
                    <a:gd name="T45" fmla="*/ 272 h 147"/>
                    <a:gd name="T46" fmla="*/ 1426 w 296"/>
                    <a:gd name="T47" fmla="*/ 279 h 147"/>
                    <a:gd name="T48" fmla="*/ 1468 w 296"/>
                    <a:gd name="T49" fmla="*/ 277 h 147"/>
                    <a:gd name="T50" fmla="*/ 1504 w 296"/>
                    <a:gd name="T51" fmla="*/ 270 h 147"/>
                    <a:gd name="T52" fmla="*/ 1525 w 296"/>
                    <a:gd name="T53" fmla="*/ 258 h 147"/>
                    <a:gd name="T54" fmla="*/ 1541 w 296"/>
                    <a:gd name="T55" fmla="*/ 245 h 147"/>
                    <a:gd name="T56" fmla="*/ 1536 w 296"/>
                    <a:gd name="T57" fmla="*/ 230 h 147"/>
                    <a:gd name="T58" fmla="*/ 1511 w 296"/>
                    <a:gd name="T59" fmla="*/ 199 h 147"/>
                    <a:gd name="T60" fmla="*/ 1471 w 296"/>
                    <a:gd name="T61" fmla="*/ 168 h 147"/>
                    <a:gd name="T62" fmla="*/ 1433 w 296"/>
                    <a:gd name="T63" fmla="*/ 142 h 147"/>
                    <a:gd name="T64" fmla="*/ 1385 w 296"/>
                    <a:gd name="T65" fmla="*/ 120 h 147"/>
                    <a:gd name="T66" fmla="*/ 1334 w 296"/>
                    <a:gd name="T67" fmla="*/ 97 h 147"/>
                    <a:gd name="T68" fmla="*/ 1277 w 296"/>
                    <a:gd name="T69" fmla="*/ 78 h 147"/>
                    <a:gd name="T70" fmla="*/ 1220 w 296"/>
                    <a:gd name="T71" fmla="*/ 62 h 147"/>
                    <a:gd name="T72" fmla="*/ 1144 w 296"/>
                    <a:gd name="T73" fmla="*/ 46 h 147"/>
                    <a:gd name="T74" fmla="*/ 1078 w 296"/>
                    <a:gd name="T75" fmla="*/ 33 h 147"/>
                    <a:gd name="T76" fmla="*/ 1009 w 296"/>
                    <a:gd name="T77" fmla="*/ 21 h 147"/>
                    <a:gd name="T78" fmla="*/ 943 w 296"/>
                    <a:gd name="T79" fmla="*/ 14 h 147"/>
                    <a:gd name="T80" fmla="*/ 868 w 296"/>
                    <a:gd name="T81" fmla="*/ 6 h 147"/>
                    <a:gd name="T82" fmla="*/ 795 w 296"/>
                    <a:gd name="T83" fmla="*/ 1 h 147"/>
                    <a:gd name="T84" fmla="*/ 724 w 296"/>
                    <a:gd name="T85" fmla="*/ 0 h 147"/>
                    <a:gd name="T86" fmla="*/ 652 w 296"/>
                    <a:gd name="T87" fmla="*/ 0 h 147"/>
                    <a:gd name="T88" fmla="*/ 582 w 296"/>
                    <a:gd name="T89" fmla="*/ 1 h 147"/>
                    <a:gd name="T90" fmla="*/ 463 w 296"/>
                    <a:gd name="T91" fmla="*/ 9 h 147"/>
                    <a:gd name="T92" fmla="*/ 355 w 296"/>
                    <a:gd name="T93" fmla="*/ 24 h 147"/>
                    <a:gd name="T94" fmla="*/ 255 w 296"/>
                    <a:gd name="T95" fmla="*/ 43 h 147"/>
                    <a:gd name="T96" fmla="*/ 177 w 296"/>
                    <a:gd name="T97" fmla="*/ 66 h 147"/>
                    <a:gd name="T98" fmla="*/ 106 w 296"/>
                    <a:gd name="T99" fmla="*/ 97 h 147"/>
                    <a:gd name="T100" fmla="*/ 50 w 296"/>
                    <a:gd name="T101" fmla="*/ 129 h 147"/>
                    <a:gd name="T102" fmla="*/ 16 w 296"/>
                    <a:gd name="T103" fmla="*/ 167 h 147"/>
                    <a:gd name="T104" fmla="*/ 0 w 296"/>
                    <a:gd name="T105" fmla="*/ 207 h 147"/>
                    <a:gd name="T106" fmla="*/ 5 w 296"/>
                    <a:gd name="T107" fmla="*/ 220 h 147"/>
                    <a:gd name="T108" fmla="*/ 28 w 296"/>
                    <a:gd name="T109" fmla="*/ 236 h 147"/>
                    <a:gd name="T110" fmla="*/ 57 w 296"/>
                    <a:gd name="T111" fmla="*/ 243 h 147"/>
                    <a:gd name="T112" fmla="*/ 94 w 296"/>
                    <a:gd name="T113" fmla="*/ 246 h 147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0" t="0" r="r" b="b"/>
                  <a:pathLst>
                    <a:path w="296" h="147">
                      <a:moveTo>
                        <a:pt x="18" y="130"/>
                      </a:moveTo>
                      <a:lnTo>
                        <a:pt x="26" y="129"/>
                      </a:lnTo>
                      <a:lnTo>
                        <a:pt x="32" y="125"/>
                      </a:lnTo>
                      <a:lnTo>
                        <a:pt x="37" y="119"/>
                      </a:lnTo>
                      <a:lnTo>
                        <a:pt x="39" y="111"/>
                      </a:lnTo>
                      <a:lnTo>
                        <a:pt x="42" y="95"/>
                      </a:lnTo>
                      <a:lnTo>
                        <a:pt x="47" y="82"/>
                      </a:lnTo>
                      <a:lnTo>
                        <a:pt x="55" y="70"/>
                      </a:lnTo>
                      <a:lnTo>
                        <a:pt x="65" y="61"/>
                      </a:lnTo>
                      <a:lnTo>
                        <a:pt x="77" y="53"/>
                      </a:lnTo>
                      <a:lnTo>
                        <a:pt x="89" y="47"/>
                      </a:lnTo>
                      <a:lnTo>
                        <a:pt x="102" y="43"/>
                      </a:lnTo>
                      <a:lnTo>
                        <a:pt x="116" y="41"/>
                      </a:lnTo>
                      <a:lnTo>
                        <a:pt x="137" y="40"/>
                      </a:lnTo>
                      <a:lnTo>
                        <a:pt x="159" y="43"/>
                      </a:lnTo>
                      <a:lnTo>
                        <a:pt x="180" y="49"/>
                      </a:lnTo>
                      <a:lnTo>
                        <a:pt x="200" y="59"/>
                      </a:lnTo>
                      <a:lnTo>
                        <a:pt x="219" y="71"/>
                      </a:lnTo>
                      <a:lnTo>
                        <a:pt x="236" y="88"/>
                      </a:lnTo>
                      <a:lnTo>
                        <a:pt x="249" y="108"/>
                      </a:lnTo>
                      <a:lnTo>
                        <a:pt x="258" y="132"/>
                      </a:lnTo>
                      <a:lnTo>
                        <a:pt x="261" y="139"/>
                      </a:lnTo>
                      <a:lnTo>
                        <a:pt x="267" y="144"/>
                      </a:lnTo>
                      <a:lnTo>
                        <a:pt x="274" y="147"/>
                      </a:lnTo>
                      <a:lnTo>
                        <a:pt x="282" y="146"/>
                      </a:lnTo>
                      <a:lnTo>
                        <a:pt x="289" y="142"/>
                      </a:lnTo>
                      <a:lnTo>
                        <a:pt x="293" y="136"/>
                      </a:lnTo>
                      <a:lnTo>
                        <a:pt x="296" y="129"/>
                      </a:lnTo>
                      <a:lnTo>
                        <a:pt x="295" y="121"/>
                      </a:lnTo>
                      <a:lnTo>
                        <a:pt x="290" y="105"/>
                      </a:lnTo>
                      <a:lnTo>
                        <a:pt x="283" y="89"/>
                      </a:lnTo>
                      <a:lnTo>
                        <a:pt x="275" y="75"/>
                      </a:lnTo>
                      <a:lnTo>
                        <a:pt x="266" y="63"/>
                      </a:lnTo>
                      <a:lnTo>
                        <a:pt x="256" y="51"/>
                      </a:lnTo>
                      <a:lnTo>
                        <a:pt x="245" y="41"/>
                      </a:lnTo>
                      <a:lnTo>
                        <a:pt x="234" y="32"/>
                      </a:lnTo>
                      <a:lnTo>
                        <a:pt x="220" y="24"/>
                      </a:lnTo>
                      <a:lnTo>
                        <a:pt x="207" y="18"/>
                      </a:lnTo>
                      <a:lnTo>
                        <a:pt x="194" y="11"/>
                      </a:lnTo>
                      <a:lnTo>
                        <a:pt x="181" y="7"/>
                      </a:lnTo>
                      <a:lnTo>
                        <a:pt x="167" y="3"/>
                      </a:lnTo>
                      <a:lnTo>
                        <a:pt x="153" y="1"/>
                      </a:lnTo>
                      <a:lnTo>
                        <a:pt x="139" y="0"/>
                      </a:lnTo>
                      <a:lnTo>
                        <a:pt x="125" y="0"/>
                      </a:lnTo>
                      <a:lnTo>
                        <a:pt x="112" y="1"/>
                      </a:lnTo>
                      <a:lnTo>
                        <a:pt x="89" y="5"/>
                      </a:lnTo>
                      <a:lnTo>
                        <a:pt x="68" y="12"/>
                      </a:lnTo>
                      <a:lnTo>
                        <a:pt x="49" y="23"/>
                      </a:lnTo>
                      <a:lnTo>
                        <a:pt x="34" y="35"/>
                      </a:lnTo>
                      <a:lnTo>
                        <a:pt x="20" y="51"/>
                      </a:lnTo>
                      <a:lnTo>
                        <a:pt x="10" y="68"/>
                      </a:lnTo>
                      <a:lnTo>
                        <a:pt x="3" y="88"/>
                      </a:lnTo>
                      <a:lnTo>
                        <a:pt x="0" y="109"/>
                      </a:lnTo>
                      <a:lnTo>
                        <a:pt x="1" y="116"/>
                      </a:lnTo>
                      <a:lnTo>
                        <a:pt x="5" y="124"/>
                      </a:lnTo>
                      <a:lnTo>
                        <a:pt x="11" y="128"/>
                      </a:lnTo>
                      <a:lnTo>
                        <a:pt x="18" y="1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0" name="Freeform 56">
                  <a:extLst>
                    <a:ext uri="{FF2B5EF4-FFF2-40B4-BE49-F238E27FC236}">
                      <a16:creationId xmlns:a16="http://schemas.microsoft.com/office/drawing/2014/main" id="{A6B794C8-0827-4248-B695-2AECE8972A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326064">
                  <a:off x="1699" y="941"/>
                  <a:ext cx="513" cy="191"/>
                </a:xfrm>
                <a:custGeom>
                  <a:avLst/>
                  <a:gdLst>
                    <a:gd name="T0" fmla="*/ 64 w 295"/>
                    <a:gd name="T1" fmla="*/ 263 h 153"/>
                    <a:gd name="T2" fmla="*/ 106 w 295"/>
                    <a:gd name="T3" fmla="*/ 266 h 153"/>
                    <a:gd name="T4" fmla="*/ 143 w 295"/>
                    <a:gd name="T5" fmla="*/ 263 h 153"/>
                    <a:gd name="T6" fmla="*/ 172 w 295"/>
                    <a:gd name="T7" fmla="*/ 256 h 153"/>
                    <a:gd name="T8" fmla="*/ 200 w 295"/>
                    <a:gd name="T9" fmla="*/ 241 h 153"/>
                    <a:gd name="T10" fmla="*/ 200 w 295"/>
                    <a:gd name="T11" fmla="*/ 241 h 153"/>
                    <a:gd name="T12" fmla="*/ 250 w 295"/>
                    <a:gd name="T13" fmla="*/ 205 h 153"/>
                    <a:gd name="T14" fmla="*/ 320 w 295"/>
                    <a:gd name="T15" fmla="*/ 171 h 153"/>
                    <a:gd name="T16" fmla="*/ 405 w 295"/>
                    <a:gd name="T17" fmla="*/ 142 h 153"/>
                    <a:gd name="T18" fmla="*/ 504 w 295"/>
                    <a:gd name="T19" fmla="*/ 117 h 153"/>
                    <a:gd name="T20" fmla="*/ 610 w 295"/>
                    <a:gd name="T21" fmla="*/ 100 h 153"/>
                    <a:gd name="T22" fmla="*/ 725 w 295"/>
                    <a:gd name="T23" fmla="*/ 87 h 153"/>
                    <a:gd name="T24" fmla="*/ 835 w 295"/>
                    <a:gd name="T25" fmla="*/ 80 h 153"/>
                    <a:gd name="T26" fmla="*/ 953 w 295"/>
                    <a:gd name="T27" fmla="*/ 81 h 153"/>
                    <a:gd name="T28" fmla="*/ 1036 w 295"/>
                    <a:gd name="T29" fmla="*/ 89 h 153"/>
                    <a:gd name="T30" fmla="*/ 1109 w 295"/>
                    <a:gd name="T31" fmla="*/ 101 h 153"/>
                    <a:gd name="T32" fmla="*/ 1174 w 295"/>
                    <a:gd name="T33" fmla="*/ 117 h 153"/>
                    <a:gd name="T34" fmla="*/ 1231 w 295"/>
                    <a:gd name="T35" fmla="*/ 139 h 153"/>
                    <a:gd name="T36" fmla="*/ 1273 w 295"/>
                    <a:gd name="T37" fmla="*/ 164 h 153"/>
                    <a:gd name="T38" fmla="*/ 1309 w 295"/>
                    <a:gd name="T39" fmla="*/ 193 h 153"/>
                    <a:gd name="T40" fmla="*/ 1337 w 295"/>
                    <a:gd name="T41" fmla="*/ 226 h 153"/>
                    <a:gd name="T42" fmla="*/ 1351 w 295"/>
                    <a:gd name="T43" fmla="*/ 263 h 153"/>
                    <a:gd name="T44" fmla="*/ 1362 w 295"/>
                    <a:gd name="T45" fmla="*/ 276 h 153"/>
                    <a:gd name="T46" fmla="*/ 1388 w 295"/>
                    <a:gd name="T47" fmla="*/ 290 h 153"/>
                    <a:gd name="T48" fmla="*/ 1421 w 295"/>
                    <a:gd name="T49" fmla="*/ 296 h 153"/>
                    <a:gd name="T50" fmla="*/ 1461 w 295"/>
                    <a:gd name="T51" fmla="*/ 297 h 153"/>
                    <a:gd name="T52" fmla="*/ 1501 w 295"/>
                    <a:gd name="T53" fmla="*/ 295 h 153"/>
                    <a:gd name="T54" fmla="*/ 1530 w 295"/>
                    <a:gd name="T55" fmla="*/ 282 h 153"/>
                    <a:gd name="T56" fmla="*/ 1546 w 295"/>
                    <a:gd name="T57" fmla="*/ 268 h 153"/>
                    <a:gd name="T58" fmla="*/ 1551 w 295"/>
                    <a:gd name="T59" fmla="*/ 256 h 153"/>
                    <a:gd name="T60" fmla="*/ 1530 w 295"/>
                    <a:gd name="T61" fmla="*/ 205 h 153"/>
                    <a:gd name="T62" fmla="*/ 1494 w 295"/>
                    <a:gd name="T63" fmla="*/ 159 h 153"/>
                    <a:gd name="T64" fmla="*/ 1440 w 295"/>
                    <a:gd name="T65" fmla="*/ 119 h 153"/>
                    <a:gd name="T66" fmla="*/ 1372 w 295"/>
                    <a:gd name="T67" fmla="*/ 84 h 153"/>
                    <a:gd name="T68" fmla="*/ 1294 w 295"/>
                    <a:gd name="T69" fmla="*/ 56 h 153"/>
                    <a:gd name="T70" fmla="*/ 1198 w 295"/>
                    <a:gd name="T71" fmla="*/ 31 h 153"/>
                    <a:gd name="T72" fmla="*/ 1096 w 295"/>
                    <a:gd name="T73" fmla="*/ 15 h 153"/>
                    <a:gd name="T74" fmla="*/ 977 w 295"/>
                    <a:gd name="T75" fmla="*/ 2 h 153"/>
                    <a:gd name="T76" fmla="*/ 904 w 295"/>
                    <a:gd name="T77" fmla="*/ 1 h 153"/>
                    <a:gd name="T78" fmla="*/ 831 w 295"/>
                    <a:gd name="T79" fmla="*/ 0 h 153"/>
                    <a:gd name="T80" fmla="*/ 756 w 295"/>
                    <a:gd name="T81" fmla="*/ 1 h 153"/>
                    <a:gd name="T82" fmla="*/ 683 w 295"/>
                    <a:gd name="T83" fmla="*/ 9 h 153"/>
                    <a:gd name="T84" fmla="*/ 610 w 295"/>
                    <a:gd name="T85" fmla="*/ 15 h 153"/>
                    <a:gd name="T86" fmla="*/ 541 w 295"/>
                    <a:gd name="T87" fmla="*/ 24 h 153"/>
                    <a:gd name="T88" fmla="*/ 470 w 295"/>
                    <a:gd name="T89" fmla="*/ 34 h 153"/>
                    <a:gd name="T90" fmla="*/ 405 w 295"/>
                    <a:gd name="T91" fmla="*/ 49 h 153"/>
                    <a:gd name="T92" fmla="*/ 343 w 295"/>
                    <a:gd name="T93" fmla="*/ 64 h 153"/>
                    <a:gd name="T94" fmla="*/ 278 w 295"/>
                    <a:gd name="T95" fmla="*/ 80 h 153"/>
                    <a:gd name="T96" fmla="*/ 221 w 295"/>
                    <a:gd name="T97" fmla="*/ 100 h 153"/>
                    <a:gd name="T98" fmla="*/ 163 w 295"/>
                    <a:gd name="T99" fmla="*/ 117 h 153"/>
                    <a:gd name="T100" fmla="*/ 115 w 295"/>
                    <a:gd name="T101" fmla="*/ 140 h 153"/>
                    <a:gd name="T102" fmla="*/ 73 w 295"/>
                    <a:gd name="T103" fmla="*/ 162 h 153"/>
                    <a:gd name="T104" fmla="*/ 37 w 295"/>
                    <a:gd name="T105" fmla="*/ 187 h 153"/>
                    <a:gd name="T106" fmla="*/ 5 w 295"/>
                    <a:gd name="T107" fmla="*/ 212 h 153"/>
                    <a:gd name="T108" fmla="*/ 0 w 295"/>
                    <a:gd name="T109" fmla="*/ 227 h 153"/>
                    <a:gd name="T110" fmla="*/ 5 w 295"/>
                    <a:gd name="T111" fmla="*/ 241 h 153"/>
                    <a:gd name="T112" fmla="*/ 30 w 295"/>
                    <a:gd name="T113" fmla="*/ 256 h 153"/>
                    <a:gd name="T114" fmla="*/ 64 w 295"/>
                    <a:gd name="T115" fmla="*/ 263 h 153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0" t="0" r="r" b="b"/>
                  <a:pathLst>
                    <a:path w="295" h="153">
                      <a:moveTo>
                        <a:pt x="12" y="135"/>
                      </a:moveTo>
                      <a:lnTo>
                        <a:pt x="20" y="137"/>
                      </a:lnTo>
                      <a:lnTo>
                        <a:pt x="27" y="135"/>
                      </a:lnTo>
                      <a:lnTo>
                        <a:pt x="33" y="131"/>
                      </a:lnTo>
                      <a:lnTo>
                        <a:pt x="38" y="124"/>
                      </a:lnTo>
                      <a:lnTo>
                        <a:pt x="48" y="105"/>
                      </a:lnTo>
                      <a:lnTo>
                        <a:pt x="61" y="88"/>
                      </a:lnTo>
                      <a:lnTo>
                        <a:pt x="77" y="73"/>
                      </a:lnTo>
                      <a:lnTo>
                        <a:pt x="96" y="60"/>
                      </a:lnTo>
                      <a:lnTo>
                        <a:pt x="116" y="51"/>
                      </a:lnTo>
                      <a:lnTo>
                        <a:pt x="138" y="45"/>
                      </a:lnTo>
                      <a:lnTo>
                        <a:pt x="159" y="41"/>
                      </a:lnTo>
                      <a:lnTo>
                        <a:pt x="181" y="42"/>
                      </a:lnTo>
                      <a:lnTo>
                        <a:pt x="197" y="46"/>
                      </a:lnTo>
                      <a:lnTo>
                        <a:pt x="211" y="52"/>
                      </a:lnTo>
                      <a:lnTo>
                        <a:pt x="223" y="60"/>
                      </a:lnTo>
                      <a:lnTo>
                        <a:pt x="234" y="71"/>
                      </a:lnTo>
                      <a:lnTo>
                        <a:pt x="242" y="84"/>
                      </a:lnTo>
                      <a:lnTo>
                        <a:pt x="249" y="99"/>
                      </a:lnTo>
                      <a:lnTo>
                        <a:pt x="254" y="116"/>
                      </a:lnTo>
                      <a:lnTo>
                        <a:pt x="257" y="135"/>
                      </a:lnTo>
                      <a:lnTo>
                        <a:pt x="259" y="142"/>
                      </a:lnTo>
                      <a:lnTo>
                        <a:pt x="264" y="149"/>
                      </a:lnTo>
                      <a:lnTo>
                        <a:pt x="270" y="152"/>
                      </a:lnTo>
                      <a:lnTo>
                        <a:pt x="278" y="153"/>
                      </a:lnTo>
                      <a:lnTo>
                        <a:pt x="285" y="151"/>
                      </a:lnTo>
                      <a:lnTo>
                        <a:pt x="291" y="145"/>
                      </a:lnTo>
                      <a:lnTo>
                        <a:pt x="294" y="138"/>
                      </a:lnTo>
                      <a:lnTo>
                        <a:pt x="295" y="131"/>
                      </a:lnTo>
                      <a:lnTo>
                        <a:pt x="291" y="105"/>
                      </a:lnTo>
                      <a:lnTo>
                        <a:pt x="284" y="82"/>
                      </a:lnTo>
                      <a:lnTo>
                        <a:pt x="274" y="61"/>
                      </a:lnTo>
                      <a:lnTo>
                        <a:pt x="261" y="43"/>
                      </a:lnTo>
                      <a:lnTo>
                        <a:pt x="246" y="29"/>
                      </a:lnTo>
                      <a:lnTo>
                        <a:pt x="228" y="16"/>
                      </a:lnTo>
                      <a:lnTo>
                        <a:pt x="208" y="8"/>
                      </a:lnTo>
                      <a:lnTo>
                        <a:pt x="186" y="2"/>
                      </a:lnTo>
                      <a:lnTo>
                        <a:pt x="172" y="1"/>
                      </a:lnTo>
                      <a:lnTo>
                        <a:pt x="158" y="0"/>
                      </a:lnTo>
                      <a:lnTo>
                        <a:pt x="144" y="1"/>
                      </a:lnTo>
                      <a:lnTo>
                        <a:pt x="130" y="5"/>
                      </a:lnTo>
                      <a:lnTo>
                        <a:pt x="116" y="8"/>
                      </a:lnTo>
                      <a:lnTo>
                        <a:pt x="103" y="12"/>
                      </a:lnTo>
                      <a:lnTo>
                        <a:pt x="89" y="18"/>
                      </a:lnTo>
                      <a:lnTo>
                        <a:pt x="77" y="25"/>
                      </a:lnTo>
                      <a:lnTo>
                        <a:pt x="65" y="33"/>
                      </a:lnTo>
                      <a:lnTo>
                        <a:pt x="53" y="41"/>
                      </a:lnTo>
                      <a:lnTo>
                        <a:pt x="42" y="51"/>
                      </a:lnTo>
                      <a:lnTo>
                        <a:pt x="31" y="60"/>
                      </a:lnTo>
                      <a:lnTo>
                        <a:pt x="22" y="72"/>
                      </a:lnTo>
                      <a:lnTo>
                        <a:pt x="14" y="83"/>
                      </a:lnTo>
                      <a:lnTo>
                        <a:pt x="7" y="96"/>
                      </a:lnTo>
                      <a:lnTo>
                        <a:pt x="1" y="109"/>
                      </a:lnTo>
                      <a:lnTo>
                        <a:pt x="0" y="117"/>
                      </a:lnTo>
                      <a:lnTo>
                        <a:pt x="1" y="124"/>
                      </a:lnTo>
                      <a:lnTo>
                        <a:pt x="6" y="131"/>
                      </a:lnTo>
                      <a:lnTo>
                        <a:pt x="12" y="13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1" name="Freeform 57">
                  <a:extLst>
                    <a:ext uri="{FF2B5EF4-FFF2-40B4-BE49-F238E27FC236}">
                      <a16:creationId xmlns:a16="http://schemas.microsoft.com/office/drawing/2014/main" id="{E290233B-C08A-724B-984D-8519A6FC6B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8" y="1350"/>
                  <a:ext cx="487" cy="260"/>
                </a:xfrm>
                <a:custGeom>
                  <a:avLst/>
                  <a:gdLst>
                    <a:gd name="T0" fmla="*/ 78 w 280"/>
                    <a:gd name="T1" fmla="*/ 414 h 206"/>
                    <a:gd name="T2" fmla="*/ 111 w 280"/>
                    <a:gd name="T3" fmla="*/ 413 h 206"/>
                    <a:gd name="T4" fmla="*/ 136 w 280"/>
                    <a:gd name="T5" fmla="*/ 405 h 206"/>
                    <a:gd name="T6" fmla="*/ 157 w 280"/>
                    <a:gd name="T7" fmla="*/ 394 h 206"/>
                    <a:gd name="T8" fmla="*/ 163 w 280"/>
                    <a:gd name="T9" fmla="*/ 382 h 206"/>
                    <a:gd name="T10" fmla="*/ 179 w 280"/>
                    <a:gd name="T11" fmla="*/ 322 h 206"/>
                    <a:gd name="T12" fmla="*/ 221 w 280"/>
                    <a:gd name="T13" fmla="*/ 271 h 206"/>
                    <a:gd name="T14" fmla="*/ 284 w 280"/>
                    <a:gd name="T15" fmla="*/ 225 h 206"/>
                    <a:gd name="T16" fmla="*/ 369 w 280"/>
                    <a:gd name="T17" fmla="*/ 187 h 206"/>
                    <a:gd name="T18" fmla="*/ 470 w 280"/>
                    <a:gd name="T19" fmla="*/ 154 h 206"/>
                    <a:gd name="T20" fmla="*/ 577 w 280"/>
                    <a:gd name="T21" fmla="*/ 133 h 206"/>
                    <a:gd name="T22" fmla="*/ 696 w 280"/>
                    <a:gd name="T23" fmla="*/ 115 h 206"/>
                    <a:gd name="T24" fmla="*/ 817 w 280"/>
                    <a:gd name="T25" fmla="*/ 109 h 206"/>
                    <a:gd name="T26" fmla="*/ 899 w 280"/>
                    <a:gd name="T27" fmla="*/ 109 h 206"/>
                    <a:gd name="T28" fmla="*/ 983 w 280"/>
                    <a:gd name="T29" fmla="*/ 115 h 206"/>
                    <a:gd name="T30" fmla="*/ 1061 w 280"/>
                    <a:gd name="T31" fmla="*/ 124 h 206"/>
                    <a:gd name="T32" fmla="*/ 1137 w 280"/>
                    <a:gd name="T33" fmla="*/ 144 h 206"/>
                    <a:gd name="T34" fmla="*/ 1200 w 280"/>
                    <a:gd name="T35" fmla="*/ 164 h 206"/>
                    <a:gd name="T36" fmla="*/ 1252 w 280"/>
                    <a:gd name="T37" fmla="*/ 198 h 206"/>
                    <a:gd name="T38" fmla="*/ 1294 w 280"/>
                    <a:gd name="T39" fmla="*/ 236 h 206"/>
                    <a:gd name="T40" fmla="*/ 1317 w 280"/>
                    <a:gd name="T41" fmla="*/ 281 h 206"/>
                    <a:gd name="T42" fmla="*/ 1322 w 280"/>
                    <a:gd name="T43" fmla="*/ 297 h 206"/>
                    <a:gd name="T44" fmla="*/ 1343 w 280"/>
                    <a:gd name="T45" fmla="*/ 304 h 206"/>
                    <a:gd name="T46" fmla="*/ 1374 w 280"/>
                    <a:gd name="T47" fmla="*/ 309 h 206"/>
                    <a:gd name="T48" fmla="*/ 1404 w 280"/>
                    <a:gd name="T49" fmla="*/ 312 h 206"/>
                    <a:gd name="T50" fmla="*/ 1437 w 280"/>
                    <a:gd name="T51" fmla="*/ 308 h 206"/>
                    <a:gd name="T52" fmla="*/ 1458 w 280"/>
                    <a:gd name="T53" fmla="*/ 299 h 206"/>
                    <a:gd name="T54" fmla="*/ 1473 w 280"/>
                    <a:gd name="T55" fmla="*/ 287 h 206"/>
                    <a:gd name="T56" fmla="*/ 1473 w 280"/>
                    <a:gd name="T57" fmla="*/ 275 h 206"/>
                    <a:gd name="T58" fmla="*/ 1445 w 280"/>
                    <a:gd name="T59" fmla="*/ 221 h 206"/>
                    <a:gd name="T60" fmla="*/ 1404 w 280"/>
                    <a:gd name="T61" fmla="*/ 168 h 206"/>
                    <a:gd name="T62" fmla="*/ 1346 w 280"/>
                    <a:gd name="T63" fmla="*/ 121 h 206"/>
                    <a:gd name="T64" fmla="*/ 1268 w 280"/>
                    <a:gd name="T65" fmla="*/ 78 h 206"/>
                    <a:gd name="T66" fmla="*/ 1174 w 280"/>
                    <a:gd name="T67" fmla="*/ 47 h 206"/>
                    <a:gd name="T68" fmla="*/ 1061 w 280"/>
                    <a:gd name="T69" fmla="*/ 20 h 206"/>
                    <a:gd name="T70" fmla="*/ 941 w 280"/>
                    <a:gd name="T71" fmla="*/ 6 h 206"/>
                    <a:gd name="T72" fmla="*/ 811 w 280"/>
                    <a:gd name="T73" fmla="*/ 0 h 206"/>
                    <a:gd name="T74" fmla="*/ 663 w 280"/>
                    <a:gd name="T75" fmla="*/ 13 h 206"/>
                    <a:gd name="T76" fmla="*/ 515 w 280"/>
                    <a:gd name="T77" fmla="*/ 34 h 206"/>
                    <a:gd name="T78" fmla="*/ 372 w 280"/>
                    <a:gd name="T79" fmla="*/ 71 h 206"/>
                    <a:gd name="T80" fmla="*/ 250 w 280"/>
                    <a:gd name="T81" fmla="*/ 116 h 206"/>
                    <a:gd name="T82" fmla="*/ 148 w 280"/>
                    <a:gd name="T83" fmla="*/ 175 h 206"/>
                    <a:gd name="T84" fmla="*/ 70 w 280"/>
                    <a:gd name="T85" fmla="*/ 237 h 206"/>
                    <a:gd name="T86" fmla="*/ 16 w 280"/>
                    <a:gd name="T87" fmla="*/ 308 h 206"/>
                    <a:gd name="T88" fmla="*/ 0 w 280"/>
                    <a:gd name="T89" fmla="*/ 382 h 206"/>
                    <a:gd name="T90" fmla="*/ 5 w 280"/>
                    <a:gd name="T91" fmla="*/ 394 h 206"/>
                    <a:gd name="T92" fmla="*/ 28 w 280"/>
                    <a:gd name="T93" fmla="*/ 405 h 206"/>
                    <a:gd name="T94" fmla="*/ 49 w 280"/>
                    <a:gd name="T95" fmla="*/ 413 h 206"/>
                    <a:gd name="T96" fmla="*/ 78 w 280"/>
                    <a:gd name="T97" fmla="*/ 414 h 20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0" t="0" r="r" b="b"/>
                  <a:pathLst>
                    <a:path w="280" h="206">
                      <a:moveTo>
                        <a:pt x="15" y="206"/>
                      </a:moveTo>
                      <a:lnTo>
                        <a:pt x="21" y="205"/>
                      </a:lnTo>
                      <a:lnTo>
                        <a:pt x="26" y="201"/>
                      </a:lnTo>
                      <a:lnTo>
                        <a:pt x="30" y="196"/>
                      </a:lnTo>
                      <a:lnTo>
                        <a:pt x="31" y="190"/>
                      </a:lnTo>
                      <a:lnTo>
                        <a:pt x="34" y="160"/>
                      </a:lnTo>
                      <a:lnTo>
                        <a:pt x="42" y="135"/>
                      </a:lnTo>
                      <a:lnTo>
                        <a:pt x="54" y="112"/>
                      </a:lnTo>
                      <a:lnTo>
                        <a:pt x="70" y="93"/>
                      </a:lnTo>
                      <a:lnTo>
                        <a:pt x="89" y="77"/>
                      </a:lnTo>
                      <a:lnTo>
                        <a:pt x="110" y="66"/>
                      </a:lnTo>
                      <a:lnTo>
                        <a:pt x="132" y="57"/>
                      </a:lnTo>
                      <a:lnTo>
                        <a:pt x="155" y="54"/>
                      </a:lnTo>
                      <a:lnTo>
                        <a:pt x="171" y="54"/>
                      </a:lnTo>
                      <a:lnTo>
                        <a:pt x="187" y="57"/>
                      </a:lnTo>
                      <a:lnTo>
                        <a:pt x="202" y="62"/>
                      </a:lnTo>
                      <a:lnTo>
                        <a:pt x="216" y="71"/>
                      </a:lnTo>
                      <a:lnTo>
                        <a:pt x="228" y="82"/>
                      </a:lnTo>
                      <a:lnTo>
                        <a:pt x="238" y="98"/>
                      </a:lnTo>
                      <a:lnTo>
                        <a:pt x="246" y="117"/>
                      </a:lnTo>
                      <a:lnTo>
                        <a:pt x="250" y="140"/>
                      </a:lnTo>
                      <a:lnTo>
                        <a:pt x="251" y="147"/>
                      </a:lnTo>
                      <a:lnTo>
                        <a:pt x="255" y="151"/>
                      </a:lnTo>
                      <a:lnTo>
                        <a:pt x="261" y="154"/>
                      </a:lnTo>
                      <a:lnTo>
                        <a:pt x="267" y="155"/>
                      </a:lnTo>
                      <a:lnTo>
                        <a:pt x="273" y="153"/>
                      </a:lnTo>
                      <a:lnTo>
                        <a:pt x="277" y="149"/>
                      </a:lnTo>
                      <a:lnTo>
                        <a:pt x="280" y="143"/>
                      </a:lnTo>
                      <a:lnTo>
                        <a:pt x="280" y="137"/>
                      </a:lnTo>
                      <a:lnTo>
                        <a:pt x="275" y="110"/>
                      </a:lnTo>
                      <a:lnTo>
                        <a:pt x="267" y="83"/>
                      </a:lnTo>
                      <a:lnTo>
                        <a:pt x="256" y="60"/>
                      </a:lnTo>
                      <a:lnTo>
                        <a:pt x="241" y="39"/>
                      </a:lnTo>
                      <a:lnTo>
                        <a:pt x="223" y="23"/>
                      </a:lnTo>
                      <a:lnTo>
                        <a:pt x="202" y="10"/>
                      </a:lnTo>
                      <a:lnTo>
                        <a:pt x="179" y="3"/>
                      </a:lnTo>
                      <a:lnTo>
                        <a:pt x="154" y="0"/>
                      </a:lnTo>
                      <a:lnTo>
                        <a:pt x="126" y="6"/>
                      </a:lnTo>
                      <a:lnTo>
                        <a:pt x="98" y="17"/>
                      </a:lnTo>
                      <a:lnTo>
                        <a:pt x="71" y="35"/>
                      </a:lnTo>
                      <a:lnTo>
                        <a:pt x="48" y="58"/>
                      </a:lnTo>
                      <a:lnTo>
                        <a:pt x="28" y="87"/>
                      </a:lnTo>
                      <a:lnTo>
                        <a:pt x="13" y="118"/>
                      </a:lnTo>
                      <a:lnTo>
                        <a:pt x="3" y="153"/>
                      </a:lnTo>
                      <a:lnTo>
                        <a:pt x="0" y="190"/>
                      </a:lnTo>
                      <a:lnTo>
                        <a:pt x="1" y="196"/>
                      </a:lnTo>
                      <a:lnTo>
                        <a:pt x="5" y="201"/>
                      </a:lnTo>
                      <a:lnTo>
                        <a:pt x="9" y="205"/>
                      </a:lnTo>
                      <a:lnTo>
                        <a:pt x="15" y="20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" name="Freeform 58">
                  <a:extLst>
                    <a:ext uri="{FF2B5EF4-FFF2-40B4-BE49-F238E27FC236}">
                      <a16:creationId xmlns:a16="http://schemas.microsoft.com/office/drawing/2014/main" id="{82E92791-9A47-0543-B391-81744BDC4C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4" y="1758"/>
                  <a:ext cx="287" cy="313"/>
                </a:xfrm>
                <a:custGeom>
                  <a:avLst/>
                  <a:gdLst>
                    <a:gd name="T0" fmla="*/ 637 w 169"/>
                    <a:gd name="T1" fmla="*/ 498 h 247"/>
                    <a:gd name="T2" fmla="*/ 674 w 169"/>
                    <a:gd name="T3" fmla="*/ 482 h 247"/>
                    <a:gd name="T4" fmla="*/ 674 w 169"/>
                    <a:gd name="T5" fmla="*/ 456 h 247"/>
                    <a:gd name="T6" fmla="*/ 632 w 169"/>
                    <a:gd name="T7" fmla="*/ 440 h 247"/>
                    <a:gd name="T8" fmla="*/ 603 w 169"/>
                    <a:gd name="T9" fmla="*/ 437 h 247"/>
                    <a:gd name="T10" fmla="*/ 603 w 169"/>
                    <a:gd name="T11" fmla="*/ 437 h 247"/>
                    <a:gd name="T12" fmla="*/ 559 w 169"/>
                    <a:gd name="T13" fmla="*/ 437 h 247"/>
                    <a:gd name="T14" fmla="*/ 447 w 169"/>
                    <a:gd name="T15" fmla="*/ 432 h 247"/>
                    <a:gd name="T16" fmla="*/ 323 w 169"/>
                    <a:gd name="T17" fmla="*/ 416 h 247"/>
                    <a:gd name="T18" fmla="*/ 216 w 169"/>
                    <a:gd name="T19" fmla="*/ 390 h 247"/>
                    <a:gd name="T20" fmla="*/ 153 w 169"/>
                    <a:gd name="T21" fmla="*/ 345 h 247"/>
                    <a:gd name="T22" fmla="*/ 177 w 169"/>
                    <a:gd name="T23" fmla="*/ 276 h 247"/>
                    <a:gd name="T24" fmla="*/ 239 w 169"/>
                    <a:gd name="T25" fmla="*/ 220 h 247"/>
                    <a:gd name="T26" fmla="*/ 302 w 169"/>
                    <a:gd name="T27" fmla="*/ 191 h 247"/>
                    <a:gd name="T28" fmla="*/ 416 w 169"/>
                    <a:gd name="T29" fmla="*/ 180 h 247"/>
                    <a:gd name="T30" fmla="*/ 598 w 169"/>
                    <a:gd name="T31" fmla="*/ 191 h 247"/>
                    <a:gd name="T32" fmla="*/ 756 w 169"/>
                    <a:gd name="T33" fmla="*/ 212 h 247"/>
                    <a:gd name="T34" fmla="*/ 808 w 169"/>
                    <a:gd name="T35" fmla="*/ 200 h 247"/>
                    <a:gd name="T36" fmla="*/ 827 w 169"/>
                    <a:gd name="T37" fmla="*/ 180 h 247"/>
                    <a:gd name="T38" fmla="*/ 805 w 169"/>
                    <a:gd name="T39" fmla="*/ 155 h 247"/>
                    <a:gd name="T40" fmla="*/ 759 w 169"/>
                    <a:gd name="T41" fmla="*/ 144 h 247"/>
                    <a:gd name="T42" fmla="*/ 715 w 169"/>
                    <a:gd name="T43" fmla="*/ 138 h 247"/>
                    <a:gd name="T44" fmla="*/ 759 w 169"/>
                    <a:gd name="T45" fmla="*/ 43 h 247"/>
                    <a:gd name="T46" fmla="*/ 756 w 169"/>
                    <a:gd name="T47" fmla="*/ 18 h 247"/>
                    <a:gd name="T48" fmla="*/ 710 w 169"/>
                    <a:gd name="T49" fmla="*/ 0 h 247"/>
                    <a:gd name="T50" fmla="*/ 645 w 169"/>
                    <a:gd name="T51" fmla="*/ 1 h 247"/>
                    <a:gd name="T52" fmla="*/ 608 w 169"/>
                    <a:gd name="T53" fmla="*/ 23 h 247"/>
                    <a:gd name="T54" fmla="*/ 470 w 169"/>
                    <a:gd name="T55" fmla="*/ 113 h 247"/>
                    <a:gd name="T56" fmla="*/ 343 w 169"/>
                    <a:gd name="T57" fmla="*/ 115 h 247"/>
                    <a:gd name="T58" fmla="*/ 231 w 169"/>
                    <a:gd name="T59" fmla="*/ 137 h 247"/>
                    <a:gd name="T60" fmla="*/ 127 w 169"/>
                    <a:gd name="T61" fmla="*/ 176 h 247"/>
                    <a:gd name="T62" fmla="*/ 24 w 169"/>
                    <a:gd name="T63" fmla="*/ 265 h 247"/>
                    <a:gd name="T64" fmla="*/ 5 w 169"/>
                    <a:gd name="T65" fmla="*/ 365 h 247"/>
                    <a:gd name="T66" fmla="*/ 107 w 169"/>
                    <a:gd name="T67" fmla="*/ 437 h 247"/>
                    <a:gd name="T68" fmla="*/ 280 w 169"/>
                    <a:gd name="T69" fmla="*/ 480 h 247"/>
                    <a:gd name="T70" fmla="*/ 462 w 169"/>
                    <a:gd name="T71" fmla="*/ 498 h 247"/>
                    <a:gd name="T72" fmla="*/ 582 w 169"/>
                    <a:gd name="T73" fmla="*/ 503 h 247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169" h="247">
                      <a:moveTo>
                        <a:pt x="124" y="247"/>
                      </a:moveTo>
                      <a:lnTo>
                        <a:pt x="130" y="245"/>
                      </a:lnTo>
                      <a:lnTo>
                        <a:pt x="135" y="242"/>
                      </a:lnTo>
                      <a:lnTo>
                        <a:pt x="138" y="237"/>
                      </a:lnTo>
                      <a:lnTo>
                        <a:pt x="139" y="231"/>
                      </a:lnTo>
                      <a:lnTo>
                        <a:pt x="138" y="224"/>
                      </a:lnTo>
                      <a:lnTo>
                        <a:pt x="134" y="219"/>
                      </a:lnTo>
                      <a:lnTo>
                        <a:pt x="129" y="216"/>
                      </a:lnTo>
                      <a:lnTo>
                        <a:pt x="123" y="215"/>
                      </a:lnTo>
                      <a:lnTo>
                        <a:pt x="114" y="215"/>
                      </a:lnTo>
                      <a:lnTo>
                        <a:pt x="104" y="214"/>
                      </a:lnTo>
                      <a:lnTo>
                        <a:pt x="91" y="212"/>
                      </a:lnTo>
                      <a:lnTo>
                        <a:pt x="78" y="209"/>
                      </a:lnTo>
                      <a:lnTo>
                        <a:pt x="66" y="204"/>
                      </a:lnTo>
                      <a:lnTo>
                        <a:pt x="54" y="199"/>
                      </a:lnTo>
                      <a:lnTo>
                        <a:pt x="44" y="192"/>
                      </a:lnTo>
                      <a:lnTo>
                        <a:pt x="36" y="182"/>
                      </a:lnTo>
                      <a:lnTo>
                        <a:pt x="31" y="170"/>
                      </a:lnTo>
                      <a:lnTo>
                        <a:pt x="31" y="154"/>
                      </a:lnTo>
                      <a:lnTo>
                        <a:pt x="36" y="136"/>
                      </a:lnTo>
                      <a:lnTo>
                        <a:pt x="44" y="116"/>
                      </a:lnTo>
                      <a:lnTo>
                        <a:pt x="49" y="108"/>
                      </a:lnTo>
                      <a:lnTo>
                        <a:pt x="55" y="100"/>
                      </a:lnTo>
                      <a:lnTo>
                        <a:pt x="62" y="94"/>
                      </a:lnTo>
                      <a:lnTo>
                        <a:pt x="72" y="90"/>
                      </a:lnTo>
                      <a:lnTo>
                        <a:pt x="85" y="88"/>
                      </a:lnTo>
                      <a:lnTo>
                        <a:pt x="101" y="89"/>
                      </a:lnTo>
                      <a:lnTo>
                        <a:pt x="122" y="94"/>
                      </a:lnTo>
                      <a:lnTo>
                        <a:pt x="148" y="102"/>
                      </a:lnTo>
                      <a:lnTo>
                        <a:pt x="154" y="104"/>
                      </a:lnTo>
                      <a:lnTo>
                        <a:pt x="160" y="102"/>
                      </a:lnTo>
                      <a:lnTo>
                        <a:pt x="165" y="99"/>
                      </a:lnTo>
                      <a:lnTo>
                        <a:pt x="168" y="94"/>
                      </a:lnTo>
                      <a:lnTo>
                        <a:pt x="169" y="88"/>
                      </a:lnTo>
                      <a:lnTo>
                        <a:pt x="168" y="81"/>
                      </a:lnTo>
                      <a:lnTo>
                        <a:pt x="164" y="76"/>
                      </a:lnTo>
                      <a:lnTo>
                        <a:pt x="159" y="73"/>
                      </a:lnTo>
                      <a:lnTo>
                        <a:pt x="155" y="71"/>
                      </a:lnTo>
                      <a:lnTo>
                        <a:pt x="150" y="69"/>
                      </a:lnTo>
                      <a:lnTo>
                        <a:pt x="146" y="68"/>
                      </a:lnTo>
                      <a:lnTo>
                        <a:pt x="140" y="66"/>
                      </a:lnTo>
                      <a:lnTo>
                        <a:pt x="155" y="21"/>
                      </a:lnTo>
                      <a:lnTo>
                        <a:pt x="155" y="15"/>
                      </a:lnTo>
                      <a:lnTo>
                        <a:pt x="154" y="9"/>
                      </a:lnTo>
                      <a:lnTo>
                        <a:pt x="150" y="4"/>
                      </a:lnTo>
                      <a:lnTo>
                        <a:pt x="145" y="0"/>
                      </a:lnTo>
                      <a:lnTo>
                        <a:pt x="138" y="0"/>
                      </a:lnTo>
                      <a:lnTo>
                        <a:pt x="132" y="1"/>
                      </a:lnTo>
                      <a:lnTo>
                        <a:pt x="127" y="6"/>
                      </a:lnTo>
                      <a:lnTo>
                        <a:pt x="124" y="11"/>
                      </a:lnTo>
                      <a:lnTo>
                        <a:pt x="109" y="57"/>
                      </a:lnTo>
                      <a:lnTo>
                        <a:pt x="96" y="55"/>
                      </a:lnTo>
                      <a:lnTo>
                        <a:pt x="83" y="55"/>
                      </a:lnTo>
                      <a:lnTo>
                        <a:pt x="70" y="57"/>
                      </a:lnTo>
                      <a:lnTo>
                        <a:pt x="58" y="60"/>
                      </a:lnTo>
                      <a:lnTo>
                        <a:pt x="47" y="67"/>
                      </a:lnTo>
                      <a:lnTo>
                        <a:pt x="36" y="75"/>
                      </a:lnTo>
                      <a:lnTo>
                        <a:pt x="26" y="87"/>
                      </a:lnTo>
                      <a:lnTo>
                        <a:pt x="17" y="101"/>
                      </a:lnTo>
                      <a:lnTo>
                        <a:pt x="5" y="130"/>
                      </a:lnTo>
                      <a:lnTo>
                        <a:pt x="0" y="155"/>
                      </a:lnTo>
                      <a:lnTo>
                        <a:pt x="1" y="179"/>
                      </a:lnTo>
                      <a:lnTo>
                        <a:pt x="9" y="199"/>
                      </a:lnTo>
                      <a:lnTo>
                        <a:pt x="22" y="215"/>
                      </a:lnTo>
                      <a:lnTo>
                        <a:pt x="39" y="227"/>
                      </a:lnTo>
                      <a:lnTo>
                        <a:pt x="57" y="236"/>
                      </a:lnTo>
                      <a:lnTo>
                        <a:pt x="76" y="242"/>
                      </a:lnTo>
                      <a:lnTo>
                        <a:pt x="94" y="245"/>
                      </a:lnTo>
                      <a:lnTo>
                        <a:pt x="108" y="246"/>
                      </a:lnTo>
                      <a:lnTo>
                        <a:pt x="119" y="247"/>
                      </a:lnTo>
                      <a:lnTo>
                        <a:pt x="124" y="24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" name="Freeform 59">
                  <a:extLst>
                    <a:ext uri="{FF2B5EF4-FFF2-40B4-BE49-F238E27FC236}">
                      <a16:creationId xmlns:a16="http://schemas.microsoft.com/office/drawing/2014/main" id="{C0A569F2-40C8-0A4F-A0CA-93BF690E12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60" y="2149"/>
                  <a:ext cx="9" cy="9"/>
                </a:xfrm>
                <a:custGeom>
                  <a:avLst/>
                  <a:gdLst>
                    <a:gd name="T0" fmla="*/ 0 w 9"/>
                    <a:gd name="T1" fmla="*/ 0 h 9"/>
                    <a:gd name="T2" fmla="*/ 0 w 9"/>
                    <a:gd name="T3" fmla="*/ 0 h 9"/>
                    <a:gd name="T4" fmla="*/ 0 w 9"/>
                    <a:gd name="T5" fmla="*/ 0 h 9"/>
                    <a:gd name="T6" fmla="*/ 0 w 9"/>
                    <a:gd name="T7" fmla="*/ 0 h 9"/>
                    <a:gd name="T8" fmla="*/ 0 w 9"/>
                    <a:gd name="T9" fmla="*/ 0 h 9"/>
                    <a:gd name="T10" fmla="*/ 0 w 9"/>
                    <a:gd name="T11" fmla="*/ 0 h 9"/>
                    <a:gd name="T12" fmla="*/ 0 w 9"/>
                    <a:gd name="T13" fmla="*/ 0 h 9"/>
                    <a:gd name="T14" fmla="*/ 0 w 9"/>
                    <a:gd name="T15" fmla="*/ 0 h 9"/>
                    <a:gd name="T16" fmla="*/ 0 w 9"/>
                    <a:gd name="T17" fmla="*/ 0 h 9"/>
                    <a:gd name="T18" fmla="*/ 0 w 9"/>
                    <a:gd name="T19" fmla="*/ 0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9" h="9">
                      <a:moveTo>
                        <a:pt x="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" name="Freeform 60">
                  <a:extLst>
                    <a:ext uri="{FF2B5EF4-FFF2-40B4-BE49-F238E27FC236}">
                      <a16:creationId xmlns:a16="http://schemas.microsoft.com/office/drawing/2014/main" id="{8FB032ED-2A27-9D48-B4F2-C961722BA9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1632" y="2064"/>
                  <a:ext cx="2121" cy="669"/>
                </a:xfrm>
                <a:custGeom>
                  <a:avLst/>
                  <a:gdLst>
                    <a:gd name="T0" fmla="*/ 5952 w 1218"/>
                    <a:gd name="T1" fmla="*/ 19 h 539"/>
                    <a:gd name="T2" fmla="*/ 5903 w 1218"/>
                    <a:gd name="T3" fmla="*/ 37 h 539"/>
                    <a:gd name="T4" fmla="*/ 5931 w 1218"/>
                    <a:gd name="T5" fmla="*/ 56 h 539"/>
                    <a:gd name="T6" fmla="*/ 5947 w 1218"/>
                    <a:gd name="T7" fmla="*/ 58 h 539"/>
                    <a:gd name="T8" fmla="*/ 5952 w 1218"/>
                    <a:gd name="T9" fmla="*/ 58 h 539"/>
                    <a:gd name="T10" fmla="*/ 5997 w 1218"/>
                    <a:gd name="T11" fmla="*/ 66 h 539"/>
                    <a:gd name="T12" fmla="*/ 6083 w 1218"/>
                    <a:gd name="T13" fmla="*/ 84 h 539"/>
                    <a:gd name="T14" fmla="*/ 6119 w 1218"/>
                    <a:gd name="T15" fmla="*/ 94 h 539"/>
                    <a:gd name="T16" fmla="*/ 6116 w 1218"/>
                    <a:gd name="T17" fmla="*/ 96 h 539"/>
                    <a:gd name="T18" fmla="*/ 6116 w 1218"/>
                    <a:gd name="T19" fmla="*/ 96 h 539"/>
                    <a:gd name="T20" fmla="*/ 6034 w 1218"/>
                    <a:gd name="T21" fmla="*/ 175 h 539"/>
                    <a:gd name="T22" fmla="*/ 5783 w 1218"/>
                    <a:gd name="T23" fmla="*/ 365 h 539"/>
                    <a:gd name="T24" fmla="*/ 5313 w 1218"/>
                    <a:gd name="T25" fmla="*/ 598 h 539"/>
                    <a:gd name="T26" fmla="*/ 4585 w 1218"/>
                    <a:gd name="T27" fmla="*/ 807 h 539"/>
                    <a:gd name="T28" fmla="*/ 3570 w 1218"/>
                    <a:gd name="T29" fmla="*/ 927 h 539"/>
                    <a:gd name="T30" fmla="*/ 2386 w 1218"/>
                    <a:gd name="T31" fmla="*/ 902 h 539"/>
                    <a:gd name="T32" fmla="*/ 1505 w 1218"/>
                    <a:gd name="T33" fmla="*/ 743 h 539"/>
                    <a:gd name="T34" fmla="*/ 912 w 1218"/>
                    <a:gd name="T35" fmla="*/ 516 h 539"/>
                    <a:gd name="T36" fmla="*/ 564 w 1218"/>
                    <a:gd name="T37" fmla="*/ 285 h 539"/>
                    <a:gd name="T38" fmla="*/ 401 w 1218"/>
                    <a:gd name="T39" fmla="*/ 114 h 539"/>
                    <a:gd name="T40" fmla="*/ 364 w 1218"/>
                    <a:gd name="T41" fmla="*/ 63 h 539"/>
                    <a:gd name="T42" fmla="*/ 355 w 1218"/>
                    <a:gd name="T43" fmla="*/ 57 h 539"/>
                    <a:gd name="T44" fmla="*/ 475 w 1218"/>
                    <a:gd name="T45" fmla="*/ 40 h 539"/>
                    <a:gd name="T46" fmla="*/ 500 w 1218"/>
                    <a:gd name="T47" fmla="*/ 37 h 539"/>
                    <a:gd name="T48" fmla="*/ 522 w 1218"/>
                    <a:gd name="T49" fmla="*/ 14 h 539"/>
                    <a:gd name="T50" fmla="*/ 479 w 1218"/>
                    <a:gd name="T51" fmla="*/ 0 h 539"/>
                    <a:gd name="T52" fmla="*/ 406 w 1218"/>
                    <a:gd name="T53" fmla="*/ 6 h 539"/>
                    <a:gd name="T54" fmla="*/ 216 w 1218"/>
                    <a:gd name="T55" fmla="*/ 46 h 539"/>
                    <a:gd name="T56" fmla="*/ 5 w 1218"/>
                    <a:gd name="T57" fmla="*/ 140 h 539"/>
                    <a:gd name="T58" fmla="*/ 0 w 1218"/>
                    <a:gd name="T59" fmla="*/ 158 h 539"/>
                    <a:gd name="T60" fmla="*/ 49 w 1218"/>
                    <a:gd name="T61" fmla="*/ 170 h 539"/>
                    <a:gd name="T62" fmla="*/ 99 w 1218"/>
                    <a:gd name="T63" fmla="*/ 160 h 539"/>
                    <a:gd name="T64" fmla="*/ 185 w 1218"/>
                    <a:gd name="T65" fmla="*/ 110 h 539"/>
                    <a:gd name="T66" fmla="*/ 279 w 1218"/>
                    <a:gd name="T67" fmla="*/ 175 h 539"/>
                    <a:gd name="T68" fmla="*/ 498 w 1218"/>
                    <a:gd name="T69" fmla="*/ 372 h 539"/>
                    <a:gd name="T70" fmla="*/ 892 w 1218"/>
                    <a:gd name="T71" fmla="*/ 613 h 539"/>
                    <a:gd name="T72" fmla="*/ 1510 w 1218"/>
                    <a:gd name="T73" fmla="*/ 842 h 539"/>
                    <a:gd name="T74" fmla="*/ 2401 w 1218"/>
                    <a:gd name="T75" fmla="*/ 997 h 539"/>
                    <a:gd name="T76" fmla="*/ 3554 w 1218"/>
                    <a:gd name="T77" fmla="*/ 1023 h 539"/>
                    <a:gd name="T78" fmla="*/ 4543 w 1218"/>
                    <a:gd name="T79" fmla="*/ 912 h 539"/>
                    <a:gd name="T80" fmla="*/ 5280 w 1218"/>
                    <a:gd name="T81" fmla="*/ 715 h 539"/>
                    <a:gd name="T82" fmla="*/ 5788 w 1218"/>
                    <a:gd name="T83" fmla="*/ 484 h 539"/>
                    <a:gd name="T84" fmla="*/ 6104 w 1218"/>
                    <a:gd name="T85" fmla="*/ 276 h 539"/>
                    <a:gd name="T86" fmla="*/ 6259 w 1218"/>
                    <a:gd name="T87" fmla="*/ 137 h 539"/>
                    <a:gd name="T88" fmla="*/ 6316 w 1218"/>
                    <a:gd name="T89" fmla="*/ 168 h 539"/>
                    <a:gd name="T90" fmla="*/ 6360 w 1218"/>
                    <a:gd name="T91" fmla="*/ 191 h 539"/>
                    <a:gd name="T92" fmla="*/ 6417 w 1218"/>
                    <a:gd name="T93" fmla="*/ 185 h 539"/>
                    <a:gd name="T94" fmla="*/ 6426 w 1218"/>
                    <a:gd name="T95" fmla="*/ 164 h 539"/>
                    <a:gd name="T96" fmla="*/ 6217 w 1218"/>
                    <a:gd name="T97" fmla="*/ 66 h 539"/>
                    <a:gd name="T98" fmla="*/ 6025 w 1218"/>
                    <a:gd name="T99" fmla="*/ 26 h 539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1218" h="539">
                      <a:moveTo>
                        <a:pt x="1131" y="10"/>
                      </a:moveTo>
                      <a:lnTo>
                        <a:pt x="1131" y="10"/>
                      </a:lnTo>
                      <a:lnTo>
                        <a:pt x="1127" y="10"/>
                      </a:lnTo>
                      <a:lnTo>
                        <a:pt x="1123" y="11"/>
                      </a:lnTo>
                      <a:lnTo>
                        <a:pt x="1120" y="15"/>
                      </a:lnTo>
                      <a:lnTo>
                        <a:pt x="1118" y="19"/>
                      </a:lnTo>
                      <a:lnTo>
                        <a:pt x="1118" y="23"/>
                      </a:lnTo>
                      <a:lnTo>
                        <a:pt x="1120" y="26"/>
                      </a:lnTo>
                      <a:lnTo>
                        <a:pt x="1123" y="29"/>
                      </a:lnTo>
                      <a:lnTo>
                        <a:pt x="1126" y="31"/>
                      </a:lnTo>
                      <a:lnTo>
                        <a:pt x="1127" y="31"/>
                      </a:lnTo>
                      <a:lnTo>
                        <a:pt x="1129" y="32"/>
                      </a:lnTo>
                      <a:lnTo>
                        <a:pt x="1132" y="33"/>
                      </a:lnTo>
                      <a:lnTo>
                        <a:pt x="1136" y="35"/>
                      </a:lnTo>
                      <a:lnTo>
                        <a:pt x="1141" y="37"/>
                      </a:lnTo>
                      <a:lnTo>
                        <a:pt x="1146" y="40"/>
                      </a:lnTo>
                      <a:lnTo>
                        <a:pt x="1152" y="44"/>
                      </a:lnTo>
                      <a:lnTo>
                        <a:pt x="1159" y="48"/>
                      </a:lnTo>
                      <a:lnTo>
                        <a:pt x="1159" y="49"/>
                      </a:lnTo>
                      <a:lnTo>
                        <a:pt x="1158" y="49"/>
                      </a:lnTo>
                      <a:lnTo>
                        <a:pt x="1158" y="50"/>
                      </a:lnTo>
                      <a:lnTo>
                        <a:pt x="1156" y="56"/>
                      </a:lnTo>
                      <a:lnTo>
                        <a:pt x="1151" y="70"/>
                      </a:lnTo>
                      <a:lnTo>
                        <a:pt x="1143" y="92"/>
                      </a:lnTo>
                      <a:lnTo>
                        <a:pt x="1131" y="121"/>
                      </a:lnTo>
                      <a:lnTo>
                        <a:pt x="1115" y="154"/>
                      </a:lnTo>
                      <a:lnTo>
                        <a:pt x="1095" y="191"/>
                      </a:lnTo>
                      <a:lnTo>
                        <a:pt x="1070" y="231"/>
                      </a:lnTo>
                      <a:lnTo>
                        <a:pt x="1041" y="272"/>
                      </a:lnTo>
                      <a:lnTo>
                        <a:pt x="1006" y="313"/>
                      </a:lnTo>
                      <a:lnTo>
                        <a:pt x="966" y="352"/>
                      </a:lnTo>
                      <a:lnTo>
                        <a:pt x="921" y="390"/>
                      </a:lnTo>
                      <a:lnTo>
                        <a:pt x="868" y="422"/>
                      </a:lnTo>
                      <a:lnTo>
                        <a:pt x="811" y="451"/>
                      </a:lnTo>
                      <a:lnTo>
                        <a:pt x="747" y="472"/>
                      </a:lnTo>
                      <a:lnTo>
                        <a:pt x="676" y="485"/>
                      </a:lnTo>
                      <a:lnTo>
                        <a:pt x="598" y="491"/>
                      </a:lnTo>
                      <a:lnTo>
                        <a:pt x="521" y="485"/>
                      </a:lnTo>
                      <a:lnTo>
                        <a:pt x="452" y="472"/>
                      </a:lnTo>
                      <a:lnTo>
                        <a:pt x="390" y="450"/>
                      </a:lnTo>
                      <a:lnTo>
                        <a:pt x="333" y="422"/>
                      </a:lnTo>
                      <a:lnTo>
                        <a:pt x="285" y="389"/>
                      </a:lnTo>
                      <a:lnTo>
                        <a:pt x="242" y="351"/>
                      </a:lnTo>
                      <a:lnTo>
                        <a:pt x="205" y="311"/>
                      </a:lnTo>
                      <a:lnTo>
                        <a:pt x="173" y="270"/>
                      </a:lnTo>
                      <a:lnTo>
                        <a:pt x="147" y="228"/>
                      </a:lnTo>
                      <a:lnTo>
                        <a:pt x="125" y="187"/>
                      </a:lnTo>
                      <a:lnTo>
                        <a:pt x="107" y="149"/>
                      </a:lnTo>
                      <a:lnTo>
                        <a:pt x="93" y="113"/>
                      </a:lnTo>
                      <a:lnTo>
                        <a:pt x="83" y="84"/>
                      </a:lnTo>
                      <a:lnTo>
                        <a:pt x="76" y="60"/>
                      </a:lnTo>
                      <a:lnTo>
                        <a:pt x="71" y="43"/>
                      </a:lnTo>
                      <a:lnTo>
                        <a:pt x="69" y="35"/>
                      </a:lnTo>
                      <a:lnTo>
                        <a:pt x="69" y="33"/>
                      </a:lnTo>
                      <a:lnTo>
                        <a:pt x="68" y="32"/>
                      </a:lnTo>
                      <a:lnTo>
                        <a:pt x="68" y="31"/>
                      </a:lnTo>
                      <a:lnTo>
                        <a:pt x="67" y="30"/>
                      </a:lnTo>
                      <a:lnTo>
                        <a:pt x="78" y="25"/>
                      </a:lnTo>
                      <a:lnTo>
                        <a:pt x="85" y="22"/>
                      </a:lnTo>
                      <a:lnTo>
                        <a:pt x="90" y="21"/>
                      </a:lnTo>
                      <a:lnTo>
                        <a:pt x="92" y="20"/>
                      </a:lnTo>
                      <a:lnTo>
                        <a:pt x="95" y="19"/>
                      </a:lnTo>
                      <a:lnTo>
                        <a:pt x="98" y="16"/>
                      </a:lnTo>
                      <a:lnTo>
                        <a:pt x="99" y="11"/>
                      </a:lnTo>
                      <a:lnTo>
                        <a:pt x="99" y="7"/>
                      </a:lnTo>
                      <a:lnTo>
                        <a:pt x="98" y="4"/>
                      </a:lnTo>
                      <a:lnTo>
                        <a:pt x="95" y="1"/>
                      </a:lnTo>
                      <a:lnTo>
                        <a:pt x="91" y="0"/>
                      </a:lnTo>
                      <a:lnTo>
                        <a:pt x="87" y="0"/>
                      </a:lnTo>
                      <a:lnTo>
                        <a:pt x="84" y="1"/>
                      </a:lnTo>
                      <a:lnTo>
                        <a:pt x="77" y="3"/>
                      </a:lnTo>
                      <a:lnTo>
                        <a:pt x="66" y="7"/>
                      </a:lnTo>
                      <a:lnTo>
                        <a:pt x="54" y="15"/>
                      </a:lnTo>
                      <a:lnTo>
                        <a:pt x="41" y="24"/>
                      </a:lnTo>
                      <a:lnTo>
                        <a:pt x="27" y="37"/>
                      </a:lnTo>
                      <a:lnTo>
                        <a:pt x="13" y="53"/>
                      </a:lnTo>
                      <a:lnTo>
                        <a:pt x="1" y="73"/>
                      </a:lnTo>
                      <a:lnTo>
                        <a:pt x="0" y="78"/>
                      </a:lnTo>
                      <a:lnTo>
                        <a:pt x="0" y="82"/>
                      </a:lnTo>
                      <a:lnTo>
                        <a:pt x="2" y="85"/>
                      </a:lnTo>
                      <a:lnTo>
                        <a:pt x="5" y="88"/>
                      </a:lnTo>
                      <a:lnTo>
                        <a:pt x="9" y="89"/>
                      </a:lnTo>
                      <a:lnTo>
                        <a:pt x="13" y="89"/>
                      </a:lnTo>
                      <a:lnTo>
                        <a:pt x="16" y="87"/>
                      </a:lnTo>
                      <a:lnTo>
                        <a:pt x="19" y="84"/>
                      </a:lnTo>
                      <a:lnTo>
                        <a:pt x="24" y="74"/>
                      </a:lnTo>
                      <a:lnTo>
                        <a:pt x="29" y="66"/>
                      </a:lnTo>
                      <a:lnTo>
                        <a:pt x="35" y="58"/>
                      </a:lnTo>
                      <a:lnTo>
                        <a:pt x="41" y="51"/>
                      </a:lnTo>
                      <a:lnTo>
                        <a:pt x="46" y="68"/>
                      </a:lnTo>
                      <a:lnTo>
                        <a:pt x="53" y="92"/>
                      </a:lnTo>
                      <a:lnTo>
                        <a:pt x="63" y="122"/>
                      </a:lnTo>
                      <a:lnTo>
                        <a:pt x="77" y="156"/>
                      </a:lnTo>
                      <a:lnTo>
                        <a:pt x="94" y="195"/>
                      </a:lnTo>
                      <a:lnTo>
                        <a:pt x="115" y="236"/>
                      </a:lnTo>
                      <a:lnTo>
                        <a:pt x="140" y="278"/>
                      </a:lnTo>
                      <a:lnTo>
                        <a:pt x="169" y="321"/>
                      </a:lnTo>
                      <a:lnTo>
                        <a:pt x="203" y="364"/>
                      </a:lnTo>
                      <a:lnTo>
                        <a:pt x="242" y="403"/>
                      </a:lnTo>
                      <a:lnTo>
                        <a:pt x="286" y="440"/>
                      </a:lnTo>
                      <a:lnTo>
                        <a:pt x="336" y="473"/>
                      </a:lnTo>
                      <a:lnTo>
                        <a:pt x="393" y="500"/>
                      </a:lnTo>
                      <a:lnTo>
                        <a:pt x="455" y="521"/>
                      </a:lnTo>
                      <a:lnTo>
                        <a:pt x="523" y="535"/>
                      </a:lnTo>
                      <a:lnTo>
                        <a:pt x="598" y="539"/>
                      </a:lnTo>
                      <a:lnTo>
                        <a:pt x="673" y="535"/>
                      </a:lnTo>
                      <a:lnTo>
                        <a:pt x="741" y="522"/>
                      </a:lnTo>
                      <a:lnTo>
                        <a:pt x="803" y="502"/>
                      </a:lnTo>
                      <a:lnTo>
                        <a:pt x="860" y="477"/>
                      </a:lnTo>
                      <a:lnTo>
                        <a:pt x="912" y="447"/>
                      </a:lnTo>
                      <a:lnTo>
                        <a:pt x="959" y="411"/>
                      </a:lnTo>
                      <a:lnTo>
                        <a:pt x="1000" y="374"/>
                      </a:lnTo>
                      <a:lnTo>
                        <a:pt x="1036" y="334"/>
                      </a:lnTo>
                      <a:lnTo>
                        <a:pt x="1068" y="293"/>
                      </a:lnTo>
                      <a:lnTo>
                        <a:pt x="1096" y="253"/>
                      </a:lnTo>
                      <a:lnTo>
                        <a:pt x="1120" y="214"/>
                      </a:lnTo>
                      <a:lnTo>
                        <a:pt x="1140" y="177"/>
                      </a:lnTo>
                      <a:lnTo>
                        <a:pt x="1156" y="144"/>
                      </a:lnTo>
                      <a:lnTo>
                        <a:pt x="1169" y="114"/>
                      </a:lnTo>
                      <a:lnTo>
                        <a:pt x="1179" y="90"/>
                      </a:lnTo>
                      <a:lnTo>
                        <a:pt x="1185" y="72"/>
                      </a:lnTo>
                      <a:lnTo>
                        <a:pt x="1189" y="78"/>
                      </a:lnTo>
                      <a:lnTo>
                        <a:pt x="1192" y="83"/>
                      </a:lnTo>
                      <a:lnTo>
                        <a:pt x="1196" y="88"/>
                      </a:lnTo>
                      <a:lnTo>
                        <a:pt x="1199" y="94"/>
                      </a:lnTo>
                      <a:lnTo>
                        <a:pt x="1201" y="98"/>
                      </a:lnTo>
                      <a:lnTo>
                        <a:pt x="1204" y="100"/>
                      </a:lnTo>
                      <a:lnTo>
                        <a:pt x="1208" y="100"/>
                      </a:lnTo>
                      <a:lnTo>
                        <a:pt x="1212" y="99"/>
                      </a:lnTo>
                      <a:lnTo>
                        <a:pt x="1215" y="97"/>
                      </a:lnTo>
                      <a:lnTo>
                        <a:pt x="1217" y="93"/>
                      </a:lnTo>
                      <a:lnTo>
                        <a:pt x="1218" y="89"/>
                      </a:lnTo>
                      <a:lnTo>
                        <a:pt x="1217" y="85"/>
                      </a:lnTo>
                      <a:lnTo>
                        <a:pt x="1205" y="64"/>
                      </a:lnTo>
                      <a:lnTo>
                        <a:pt x="1191" y="48"/>
                      </a:lnTo>
                      <a:lnTo>
                        <a:pt x="1177" y="35"/>
                      </a:lnTo>
                      <a:lnTo>
                        <a:pt x="1164" y="25"/>
                      </a:lnTo>
                      <a:lnTo>
                        <a:pt x="1151" y="19"/>
                      </a:lnTo>
                      <a:lnTo>
                        <a:pt x="1141" y="14"/>
                      </a:lnTo>
                      <a:lnTo>
                        <a:pt x="1134" y="11"/>
                      </a:lnTo>
                      <a:lnTo>
                        <a:pt x="1131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10" name="Group 61">
                <a:extLst>
                  <a:ext uri="{FF2B5EF4-FFF2-40B4-BE49-F238E27FC236}">
                    <a16:creationId xmlns:a16="http://schemas.microsoft.com/office/drawing/2014/main" id="{904A0006-3E0F-1D44-99C8-A2ABA9DFB67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59" y="2489"/>
                <a:ext cx="384" cy="295"/>
                <a:chOff x="1392" y="962"/>
                <a:chExt cx="2496" cy="1918"/>
              </a:xfrm>
            </p:grpSpPr>
            <p:sp>
              <p:nvSpPr>
                <p:cNvPr id="111" name="Freeform 62">
                  <a:extLst>
                    <a:ext uri="{FF2B5EF4-FFF2-40B4-BE49-F238E27FC236}">
                      <a16:creationId xmlns:a16="http://schemas.microsoft.com/office/drawing/2014/main" id="{877614CD-96DC-6045-B70C-394C057802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3" y="997"/>
                  <a:ext cx="2394" cy="1848"/>
                </a:xfrm>
                <a:custGeom>
                  <a:avLst/>
                  <a:gdLst>
                    <a:gd name="T0" fmla="*/ 1316 w 2394"/>
                    <a:gd name="T1" fmla="*/ 1841 h 1848"/>
                    <a:gd name="T2" fmla="*/ 1494 w 2394"/>
                    <a:gd name="T3" fmla="*/ 1817 h 1848"/>
                    <a:gd name="T4" fmla="*/ 1662 w 2394"/>
                    <a:gd name="T5" fmla="*/ 1776 h 1848"/>
                    <a:gd name="T6" fmla="*/ 1815 w 2394"/>
                    <a:gd name="T7" fmla="*/ 1713 h 1848"/>
                    <a:gd name="T8" fmla="*/ 1957 w 2394"/>
                    <a:gd name="T9" fmla="*/ 1637 h 1848"/>
                    <a:gd name="T10" fmla="*/ 2079 w 2394"/>
                    <a:gd name="T11" fmla="*/ 1544 h 1848"/>
                    <a:gd name="T12" fmla="*/ 2186 w 2394"/>
                    <a:gd name="T13" fmla="*/ 1440 h 1848"/>
                    <a:gd name="T14" fmla="*/ 2272 w 2394"/>
                    <a:gd name="T15" fmla="*/ 1322 h 1848"/>
                    <a:gd name="T16" fmla="*/ 2338 w 2394"/>
                    <a:gd name="T17" fmla="*/ 1198 h 1848"/>
                    <a:gd name="T18" fmla="*/ 2379 w 2394"/>
                    <a:gd name="T19" fmla="*/ 1062 h 1848"/>
                    <a:gd name="T20" fmla="*/ 2394 w 2394"/>
                    <a:gd name="T21" fmla="*/ 924 h 1848"/>
                    <a:gd name="T22" fmla="*/ 2379 w 2394"/>
                    <a:gd name="T23" fmla="*/ 786 h 1848"/>
                    <a:gd name="T24" fmla="*/ 2338 w 2394"/>
                    <a:gd name="T25" fmla="*/ 650 h 1848"/>
                    <a:gd name="T26" fmla="*/ 2272 w 2394"/>
                    <a:gd name="T27" fmla="*/ 526 h 1848"/>
                    <a:gd name="T28" fmla="*/ 2186 w 2394"/>
                    <a:gd name="T29" fmla="*/ 408 h 1848"/>
                    <a:gd name="T30" fmla="*/ 2079 w 2394"/>
                    <a:gd name="T31" fmla="*/ 304 h 1848"/>
                    <a:gd name="T32" fmla="*/ 1957 w 2394"/>
                    <a:gd name="T33" fmla="*/ 211 h 1848"/>
                    <a:gd name="T34" fmla="*/ 1815 w 2394"/>
                    <a:gd name="T35" fmla="*/ 135 h 1848"/>
                    <a:gd name="T36" fmla="*/ 1662 w 2394"/>
                    <a:gd name="T37" fmla="*/ 72 h 1848"/>
                    <a:gd name="T38" fmla="*/ 1494 w 2394"/>
                    <a:gd name="T39" fmla="*/ 31 h 1848"/>
                    <a:gd name="T40" fmla="*/ 1316 w 2394"/>
                    <a:gd name="T41" fmla="*/ 7 h 1848"/>
                    <a:gd name="T42" fmla="*/ 1139 w 2394"/>
                    <a:gd name="T43" fmla="*/ 3 h 1848"/>
                    <a:gd name="T44" fmla="*/ 956 w 2394"/>
                    <a:gd name="T45" fmla="*/ 20 h 1848"/>
                    <a:gd name="T46" fmla="*/ 788 w 2394"/>
                    <a:gd name="T47" fmla="*/ 58 h 1848"/>
                    <a:gd name="T48" fmla="*/ 630 w 2394"/>
                    <a:gd name="T49" fmla="*/ 114 h 1848"/>
                    <a:gd name="T50" fmla="*/ 483 w 2394"/>
                    <a:gd name="T51" fmla="*/ 183 h 1848"/>
                    <a:gd name="T52" fmla="*/ 351 w 2394"/>
                    <a:gd name="T53" fmla="*/ 273 h 1848"/>
                    <a:gd name="T54" fmla="*/ 239 w 2394"/>
                    <a:gd name="T55" fmla="*/ 374 h 1848"/>
                    <a:gd name="T56" fmla="*/ 147 w 2394"/>
                    <a:gd name="T57" fmla="*/ 484 h 1848"/>
                    <a:gd name="T58" fmla="*/ 76 w 2394"/>
                    <a:gd name="T59" fmla="*/ 609 h 1848"/>
                    <a:gd name="T60" fmla="*/ 25 w 2394"/>
                    <a:gd name="T61" fmla="*/ 741 h 1848"/>
                    <a:gd name="T62" fmla="*/ 5 w 2394"/>
                    <a:gd name="T63" fmla="*/ 879 h 1848"/>
                    <a:gd name="T64" fmla="*/ 10 w 2394"/>
                    <a:gd name="T65" fmla="*/ 1017 h 1848"/>
                    <a:gd name="T66" fmla="*/ 41 w 2394"/>
                    <a:gd name="T67" fmla="*/ 1152 h 1848"/>
                    <a:gd name="T68" fmla="*/ 96 w 2394"/>
                    <a:gd name="T69" fmla="*/ 1284 h 1848"/>
                    <a:gd name="T70" fmla="*/ 173 w 2394"/>
                    <a:gd name="T71" fmla="*/ 1402 h 1848"/>
                    <a:gd name="T72" fmla="*/ 274 w 2394"/>
                    <a:gd name="T73" fmla="*/ 1513 h 1848"/>
                    <a:gd name="T74" fmla="*/ 396 w 2394"/>
                    <a:gd name="T75" fmla="*/ 1606 h 1848"/>
                    <a:gd name="T76" fmla="*/ 529 w 2394"/>
                    <a:gd name="T77" fmla="*/ 1689 h 1848"/>
                    <a:gd name="T78" fmla="*/ 681 w 2394"/>
                    <a:gd name="T79" fmla="*/ 1755 h 1848"/>
                    <a:gd name="T80" fmla="*/ 844 w 2394"/>
                    <a:gd name="T81" fmla="*/ 1807 h 1848"/>
                    <a:gd name="T82" fmla="*/ 1017 w 2394"/>
                    <a:gd name="T83" fmla="*/ 1838 h 1848"/>
                    <a:gd name="T84" fmla="*/ 1200 w 2394"/>
                    <a:gd name="T85" fmla="*/ 1848 h 1848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2394" h="1848">
                      <a:moveTo>
                        <a:pt x="1200" y="1848"/>
                      </a:moveTo>
                      <a:lnTo>
                        <a:pt x="1255" y="1845"/>
                      </a:lnTo>
                      <a:lnTo>
                        <a:pt x="1316" y="1841"/>
                      </a:lnTo>
                      <a:lnTo>
                        <a:pt x="1377" y="1838"/>
                      </a:lnTo>
                      <a:lnTo>
                        <a:pt x="1438" y="1828"/>
                      </a:lnTo>
                      <a:lnTo>
                        <a:pt x="1494" y="1817"/>
                      </a:lnTo>
                      <a:lnTo>
                        <a:pt x="1550" y="1807"/>
                      </a:lnTo>
                      <a:lnTo>
                        <a:pt x="1606" y="1790"/>
                      </a:lnTo>
                      <a:lnTo>
                        <a:pt x="1662" y="1776"/>
                      </a:lnTo>
                      <a:lnTo>
                        <a:pt x="1713" y="1755"/>
                      </a:lnTo>
                      <a:lnTo>
                        <a:pt x="1764" y="1734"/>
                      </a:lnTo>
                      <a:lnTo>
                        <a:pt x="1815" y="1713"/>
                      </a:lnTo>
                      <a:lnTo>
                        <a:pt x="1865" y="1689"/>
                      </a:lnTo>
                      <a:lnTo>
                        <a:pt x="1911" y="1665"/>
                      </a:lnTo>
                      <a:lnTo>
                        <a:pt x="1957" y="1637"/>
                      </a:lnTo>
                      <a:lnTo>
                        <a:pt x="1998" y="1606"/>
                      </a:lnTo>
                      <a:lnTo>
                        <a:pt x="2043" y="1575"/>
                      </a:lnTo>
                      <a:lnTo>
                        <a:pt x="2079" y="1544"/>
                      </a:lnTo>
                      <a:lnTo>
                        <a:pt x="2120" y="1513"/>
                      </a:lnTo>
                      <a:lnTo>
                        <a:pt x="2155" y="1474"/>
                      </a:lnTo>
                      <a:lnTo>
                        <a:pt x="2186" y="1440"/>
                      </a:lnTo>
                      <a:lnTo>
                        <a:pt x="2221" y="1402"/>
                      </a:lnTo>
                      <a:lnTo>
                        <a:pt x="2247" y="1364"/>
                      </a:lnTo>
                      <a:lnTo>
                        <a:pt x="2272" y="1322"/>
                      </a:lnTo>
                      <a:lnTo>
                        <a:pt x="2298" y="1284"/>
                      </a:lnTo>
                      <a:lnTo>
                        <a:pt x="2318" y="1243"/>
                      </a:lnTo>
                      <a:lnTo>
                        <a:pt x="2338" y="1198"/>
                      </a:lnTo>
                      <a:lnTo>
                        <a:pt x="2353" y="1152"/>
                      </a:lnTo>
                      <a:lnTo>
                        <a:pt x="2369" y="1111"/>
                      </a:lnTo>
                      <a:lnTo>
                        <a:pt x="2379" y="1062"/>
                      </a:lnTo>
                      <a:lnTo>
                        <a:pt x="2384" y="1017"/>
                      </a:lnTo>
                      <a:lnTo>
                        <a:pt x="2389" y="972"/>
                      </a:lnTo>
                      <a:lnTo>
                        <a:pt x="2394" y="924"/>
                      </a:lnTo>
                      <a:lnTo>
                        <a:pt x="2389" y="879"/>
                      </a:lnTo>
                      <a:lnTo>
                        <a:pt x="2384" y="831"/>
                      </a:lnTo>
                      <a:lnTo>
                        <a:pt x="2379" y="786"/>
                      </a:lnTo>
                      <a:lnTo>
                        <a:pt x="2369" y="741"/>
                      </a:lnTo>
                      <a:lnTo>
                        <a:pt x="2353" y="696"/>
                      </a:lnTo>
                      <a:lnTo>
                        <a:pt x="2338" y="650"/>
                      </a:lnTo>
                      <a:lnTo>
                        <a:pt x="2318" y="609"/>
                      </a:lnTo>
                      <a:lnTo>
                        <a:pt x="2298" y="567"/>
                      </a:lnTo>
                      <a:lnTo>
                        <a:pt x="2272" y="526"/>
                      </a:lnTo>
                      <a:lnTo>
                        <a:pt x="2247" y="484"/>
                      </a:lnTo>
                      <a:lnTo>
                        <a:pt x="2221" y="446"/>
                      </a:lnTo>
                      <a:lnTo>
                        <a:pt x="2186" y="408"/>
                      </a:lnTo>
                      <a:lnTo>
                        <a:pt x="2155" y="374"/>
                      </a:lnTo>
                      <a:lnTo>
                        <a:pt x="2120" y="339"/>
                      </a:lnTo>
                      <a:lnTo>
                        <a:pt x="2079" y="304"/>
                      </a:lnTo>
                      <a:lnTo>
                        <a:pt x="2043" y="273"/>
                      </a:lnTo>
                      <a:lnTo>
                        <a:pt x="1998" y="242"/>
                      </a:lnTo>
                      <a:lnTo>
                        <a:pt x="1957" y="211"/>
                      </a:lnTo>
                      <a:lnTo>
                        <a:pt x="1911" y="183"/>
                      </a:lnTo>
                      <a:lnTo>
                        <a:pt x="1865" y="159"/>
                      </a:lnTo>
                      <a:lnTo>
                        <a:pt x="1815" y="135"/>
                      </a:lnTo>
                      <a:lnTo>
                        <a:pt x="1764" y="114"/>
                      </a:lnTo>
                      <a:lnTo>
                        <a:pt x="1713" y="93"/>
                      </a:lnTo>
                      <a:lnTo>
                        <a:pt x="1662" y="72"/>
                      </a:lnTo>
                      <a:lnTo>
                        <a:pt x="1606" y="58"/>
                      </a:lnTo>
                      <a:lnTo>
                        <a:pt x="1550" y="41"/>
                      </a:lnTo>
                      <a:lnTo>
                        <a:pt x="1494" y="31"/>
                      </a:lnTo>
                      <a:lnTo>
                        <a:pt x="1438" y="20"/>
                      </a:lnTo>
                      <a:lnTo>
                        <a:pt x="1377" y="10"/>
                      </a:lnTo>
                      <a:lnTo>
                        <a:pt x="1316" y="7"/>
                      </a:lnTo>
                      <a:lnTo>
                        <a:pt x="1255" y="3"/>
                      </a:lnTo>
                      <a:lnTo>
                        <a:pt x="1200" y="0"/>
                      </a:lnTo>
                      <a:lnTo>
                        <a:pt x="1139" y="3"/>
                      </a:lnTo>
                      <a:lnTo>
                        <a:pt x="1078" y="7"/>
                      </a:lnTo>
                      <a:lnTo>
                        <a:pt x="1017" y="10"/>
                      </a:lnTo>
                      <a:lnTo>
                        <a:pt x="956" y="20"/>
                      </a:lnTo>
                      <a:lnTo>
                        <a:pt x="900" y="31"/>
                      </a:lnTo>
                      <a:lnTo>
                        <a:pt x="844" y="41"/>
                      </a:lnTo>
                      <a:lnTo>
                        <a:pt x="788" y="58"/>
                      </a:lnTo>
                      <a:lnTo>
                        <a:pt x="732" y="72"/>
                      </a:lnTo>
                      <a:lnTo>
                        <a:pt x="681" y="93"/>
                      </a:lnTo>
                      <a:lnTo>
                        <a:pt x="630" y="114"/>
                      </a:lnTo>
                      <a:lnTo>
                        <a:pt x="579" y="135"/>
                      </a:lnTo>
                      <a:lnTo>
                        <a:pt x="529" y="159"/>
                      </a:lnTo>
                      <a:lnTo>
                        <a:pt x="483" y="183"/>
                      </a:lnTo>
                      <a:lnTo>
                        <a:pt x="437" y="211"/>
                      </a:lnTo>
                      <a:lnTo>
                        <a:pt x="396" y="242"/>
                      </a:lnTo>
                      <a:lnTo>
                        <a:pt x="351" y="273"/>
                      </a:lnTo>
                      <a:lnTo>
                        <a:pt x="315" y="304"/>
                      </a:lnTo>
                      <a:lnTo>
                        <a:pt x="274" y="339"/>
                      </a:lnTo>
                      <a:lnTo>
                        <a:pt x="239" y="374"/>
                      </a:lnTo>
                      <a:lnTo>
                        <a:pt x="208" y="408"/>
                      </a:lnTo>
                      <a:lnTo>
                        <a:pt x="173" y="446"/>
                      </a:lnTo>
                      <a:lnTo>
                        <a:pt x="147" y="484"/>
                      </a:lnTo>
                      <a:lnTo>
                        <a:pt x="122" y="526"/>
                      </a:lnTo>
                      <a:lnTo>
                        <a:pt x="96" y="567"/>
                      </a:lnTo>
                      <a:lnTo>
                        <a:pt x="76" y="609"/>
                      </a:lnTo>
                      <a:lnTo>
                        <a:pt x="56" y="650"/>
                      </a:lnTo>
                      <a:lnTo>
                        <a:pt x="41" y="696"/>
                      </a:lnTo>
                      <a:lnTo>
                        <a:pt x="25" y="741"/>
                      </a:lnTo>
                      <a:lnTo>
                        <a:pt x="15" y="786"/>
                      </a:lnTo>
                      <a:lnTo>
                        <a:pt x="10" y="831"/>
                      </a:lnTo>
                      <a:lnTo>
                        <a:pt x="5" y="879"/>
                      </a:lnTo>
                      <a:lnTo>
                        <a:pt x="0" y="924"/>
                      </a:lnTo>
                      <a:lnTo>
                        <a:pt x="5" y="972"/>
                      </a:lnTo>
                      <a:lnTo>
                        <a:pt x="10" y="1017"/>
                      </a:lnTo>
                      <a:lnTo>
                        <a:pt x="15" y="1062"/>
                      </a:lnTo>
                      <a:lnTo>
                        <a:pt x="25" y="1111"/>
                      </a:lnTo>
                      <a:lnTo>
                        <a:pt x="41" y="1152"/>
                      </a:lnTo>
                      <a:lnTo>
                        <a:pt x="56" y="1198"/>
                      </a:lnTo>
                      <a:lnTo>
                        <a:pt x="76" y="1243"/>
                      </a:lnTo>
                      <a:lnTo>
                        <a:pt x="96" y="1284"/>
                      </a:lnTo>
                      <a:lnTo>
                        <a:pt x="122" y="1322"/>
                      </a:lnTo>
                      <a:lnTo>
                        <a:pt x="147" y="1364"/>
                      </a:lnTo>
                      <a:lnTo>
                        <a:pt x="173" y="1402"/>
                      </a:lnTo>
                      <a:lnTo>
                        <a:pt x="208" y="1440"/>
                      </a:lnTo>
                      <a:lnTo>
                        <a:pt x="239" y="1474"/>
                      </a:lnTo>
                      <a:lnTo>
                        <a:pt x="274" y="1513"/>
                      </a:lnTo>
                      <a:lnTo>
                        <a:pt x="315" y="1544"/>
                      </a:lnTo>
                      <a:lnTo>
                        <a:pt x="351" y="1575"/>
                      </a:lnTo>
                      <a:lnTo>
                        <a:pt x="396" y="1606"/>
                      </a:lnTo>
                      <a:lnTo>
                        <a:pt x="437" y="1637"/>
                      </a:lnTo>
                      <a:lnTo>
                        <a:pt x="483" y="1665"/>
                      </a:lnTo>
                      <a:lnTo>
                        <a:pt x="529" y="1689"/>
                      </a:lnTo>
                      <a:lnTo>
                        <a:pt x="579" y="1713"/>
                      </a:lnTo>
                      <a:lnTo>
                        <a:pt x="630" y="1734"/>
                      </a:lnTo>
                      <a:lnTo>
                        <a:pt x="681" y="1755"/>
                      </a:lnTo>
                      <a:lnTo>
                        <a:pt x="732" y="1776"/>
                      </a:lnTo>
                      <a:lnTo>
                        <a:pt x="788" y="1790"/>
                      </a:lnTo>
                      <a:lnTo>
                        <a:pt x="844" y="1807"/>
                      </a:lnTo>
                      <a:lnTo>
                        <a:pt x="900" y="1817"/>
                      </a:lnTo>
                      <a:lnTo>
                        <a:pt x="956" y="1828"/>
                      </a:lnTo>
                      <a:lnTo>
                        <a:pt x="1017" y="1838"/>
                      </a:lnTo>
                      <a:lnTo>
                        <a:pt x="1078" y="1841"/>
                      </a:lnTo>
                      <a:lnTo>
                        <a:pt x="1139" y="1845"/>
                      </a:lnTo>
                      <a:lnTo>
                        <a:pt x="1200" y="1848"/>
                      </a:lnTo>
                      <a:close/>
                    </a:path>
                  </a:pathLst>
                </a:custGeom>
                <a:solidFill>
                  <a:srgbClr val="F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" name="Freeform 63">
                  <a:extLst>
                    <a:ext uri="{FF2B5EF4-FFF2-40B4-BE49-F238E27FC236}">
                      <a16:creationId xmlns:a16="http://schemas.microsoft.com/office/drawing/2014/main" id="{3B6CFC3B-7F54-9049-9164-98FD605476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43" y="1921"/>
                  <a:ext cx="1245" cy="959"/>
                </a:xfrm>
                <a:custGeom>
                  <a:avLst/>
                  <a:gdLst>
                    <a:gd name="T0" fmla="*/ 1138 w 1245"/>
                    <a:gd name="T1" fmla="*/ 45 h 959"/>
                    <a:gd name="T2" fmla="*/ 1128 w 1245"/>
                    <a:gd name="T3" fmla="*/ 135 h 959"/>
                    <a:gd name="T4" fmla="*/ 1103 w 1245"/>
                    <a:gd name="T5" fmla="*/ 222 h 959"/>
                    <a:gd name="T6" fmla="*/ 1072 w 1245"/>
                    <a:gd name="T7" fmla="*/ 305 h 959"/>
                    <a:gd name="T8" fmla="*/ 1026 w 1245"/>
                    <a:gd name="T9" fmla="*/ 384 h 959"/>
                    <a:gd name="T10" fmla="*/ 970 w 1245"/>
                    <a:gd name="T11" fmla="*/ 460 h 959"/>
                    <a:gd name="T12" fmla="*/ 909 w 1245"/>
                    <a:gd name="T13" fmla="*/ 533 h 959"/>
                    <a:gd name="T14" fmla="*/ 838 w 1245"/>
                    <a:gd name="T15" fmla="*/ 599 h 959"/>
                    <a:gd name="T16" fmla="*/ 762 w 1245"/>
                    <a:gd name="T17" fmla="*/ 658 h 959"/>
                    <a:gd name="T18" fmla="*/ 676 w 1245"/>
                    <a:gd name="T19" fmla="*/ 713 h 959"/>
                    <a:gd name="T20" fmla="*/ 584 w 1245"/>
                    <a:gd name="T21" fmla="*/ 762 h 959"/>
                    <a:gd name="T22" fmla="*/ 488 w 1245"/>
                    <a:gd name="T23" fmla="*/ 800 h 959"/>
                    <a:gd name="T24" fmla="*/ 386 w 1245"/>
                    <a:gd name="T25" fmla="*/ 834 h 959"/>
                    <a:gd name="T26" fmla="*/ 279 w 1245"/>
                    <a:gd name="T27" fmla="*/ 859 h 959"/>
                    <a:gd name="T28" fmla="*/ 167 w 1245"/>
                    <a:gd name="T29" fmla="*/ 876 h 959"/>
                    <a:gd name="T30" fmla="*/ 55 w 1245"/>
                    <a:gd name="T31" fmla="*/ 886 h 959"/>
                    <a:gd name="T32" fmla="*/ 0 w 1245"/>
                    <a:gd name="T33" fmla="*/ 959 h 959"/>
                    <a:gd name="T34" fmla="*/ 122 w 1245"/>
                    <a:gd name="T35" fmla="*/ 956 h 959"/>
                    <a:gd name="T36" fmla="*/ 249 w 1245"/>
                    <a:gd name="T37" fmla="*/ 938 h 959"/>
                    <a:gd name="T38" fmla="*/ 371 w 1245"/>
                    <a:gd name="T39" fmla="*/ 914 h 959"/>
                    <a:gd name="T40" fmla="*/ 482 w 1245"/>
                    <a:gd name="T41" fmla="*/ 883 h 959"/>
                    <a:gd name="T42" fmla="*/ 594 w 1245"/>
                    <a:gd name="T43" fmla="*/ 841 h 959"/>
                    <a:gd name="T44" fmla="*/ 696 w 1245"/>
                    <a:gd name="T45" fmla="*/ 793 h 959"/>
                    <a:gd name="T46" fmla="*/ 793 w 1245"/>
                    <a:gd name="T47" fmla="*/ 737 h 959"/>
                    <a:gd name="T48" fmla="*/ 879 w 1245"/>
                    <a:gd name="T49" fmla="*/ 675 h 959"/>
                    <a:gd name="T50" fmla="*/ 960 w 1245"/>
                    <a:gd name="T51" fmla="*/ 609 h 959"/>
                    <a:gd name="T52" fmla="*/ 1031 w 1245"/>
                    <a:gd name="T53" fmla="*/ 533 h 959"/>
                    <a:gd name="T54" fmla="*/ 1098 w 1245"/>
                    <a:gd name="T55" fmla="*/ 454 h 959"/>
                    <a:gd name="T56" fmla="*/ 1148 w 1245"/>
                    <a:gd name="T57" fmla="*/ 370 h 959"/>
                    <a:gd name="T58" fmla="*/ 1189 w 1245"/>
                    <a:gd name="T59" fmla="*/ 284 h 959"/>
                    <a:gd name="T60" fmla="*/ 1220 w 1245"/>
                    <a:gd name="T61" fmla="*/ 190 h 959"/>
                    <a:gd name="T62" fmla="*/ 1240 w 1245"/>
                    <a:gd name="T63" fmla="*/ 97 h 959"/>
                    <a:gd name="T64" fmla="*/ 1245 w 1245"/>
                    <a:gd name="T65" fmla="*/ 0 h 95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245" h="959">
                      <a:moveTo>
                        <a:pt x="1138" y="0"/>
                      </a:moveTo>
                      <a:lnTo>
                        <a:pt x="1138" y="45"/>
                      </a:lnTo>
                      <a:lnTo>
                        <a:pt x="1133" y="90"/>
                      </a:lnTo>
                      <a:lnTo>
                        <a:pt x="1128" y="135"/>
                      </a:lnTo>
                      <a:lnTo>
                        <a:pt x="1118" y="180"/>
                      </a:lnTo>
                      <a:lnTo>
                        <a:pt x="1103" y="222"/>
                      </a:lnTo>
                      <a:lnTo>
                        <a:pt x="1087" y="263"/>
                      </a:lnTo>
                      <a:lnTo>
                        <a:pt x="1072" y="305"/>
                      </a:lnTo>
                      <a:lnTo>
                        <a:pt x="1047" y="346"/>
                      </a:lnTo>
                      <a:lnTo>
                        <a:pt x="1026" y="384"/>
                      </a:lnTo>
                      <a:lnTo>
                        <a:pt x="1001" y="426"/>
                      </a:lnTo>
                      <a:lnTo>
                        <a:pt x="970" y="460"/>
                      </a:lnTo>
                      <a:lnTo>
                        <a:pt x="945" y="499"/>
                      </a:lnTo>
                      <a:lnTo>
                        <a:pt x="909" y="533"/>
                      </a:lnTo>
                      <a:lnTo>
                        <a:pt x="879" y="564"/>
                      </a:lnTo>
                      <a:lnTo>
                        <a:pt x="838" y="599"/>
                      </a:lnTo>
                      <a:lnTo>
                        <a:pt x="803" y="630"/>
                      </a:lnTo>
                      <a:lnTo>
                        <a:pt x="762" y="658"/>
                      </a:lnTo>
                      <a:lnTo>
                        <a:pt x="721" y="685"/>
                      </a:lnTo>
                      <a:lnTo>
                        <a:pt x="676" y="713"/>
                      </a:lnTo>
                      <a:lnTo>
                        <a:pt x="635" y="737"/>
                      </a:lnTo>
                      <a:lnTo>
                        <a:pt x="584" y="762"/>
                      </a:lnTo>
                      <a:lnTo>
                        <a:pt x="538" y="782"/>
                      </a:lnTo>
                      <a:lnTo>
                        <a:pt x="488" y="800"/>
                      </a:lnTo>
                      <a:lnTo>
                        <a:pt x="437" y="817"/>
                      </a:lnTo>
                      <a:lnTo>
                        <a:pt x="386" y="834"/>
                      </a:lnTo>
                      <a:lnTo>
                        <a:pt x="335" y="848"/>
                      </a:lnTo>
                      <a:lnTo>
                        <a:pt x="279" y="859"/>
                      </a:lnTo>
                      <a:lnTo>
                        <a:pt x="223" y="869"/>
                      </a:lnTo>
                      <a:lnTo>
                        <a:pt x="167" y="876"/>
                      </a:lnTo>
                      <a:lnTo>
                        <a:pt x="111" y="883"/>
                      </a:lnTo>
                      <a:lnTo>
                        <a:pt x="55" y="886"/>
                      </a:lnTo>
                      <a:lnTo>
                        <a:pt x="0" y="886"/>
                      </a:lnTo>
                      <a:lnTo>
                        <a:pt x="0" y="959"/>
                      </a:lnTo>
                      <a:lnTo>
                        <a:pt x="61" y="959"/>
                      </a:lnTo>
                      <a:lnTo>
                        <a:pt x="122" y="956"/>
                      </a:lnTo>
                      <a:lnTo>
                        <a:pt x="188" y="949"/>
                      </a:lnTo>
                      <a:lnTo>
                        <a:pt x="249" y="938"/>
                      </a:lnTo>
                      <a:lnTo>
                        <a:pt x="310" y="928"/>
                      </a:lnTo>
                      <a:lnTo>
                        <a:pt x="371" y="914"/>
                      </a:lnTo>
                      <a:lnTo>
                        <a:pt x="427" y="900"/>
                      </a:lnTo>
                      <a:lnTo>
                        <a:pt x="482" y="883"/>
                      </a:lnTo>
                      <a:lnTo>
                        <a:pt x="538" y="862"/>
                      </a:lnTo>
                      <a:lnTo>
                        <a:pt x="594" y="841"/>
                      </a:lnTo>
                      <a:lnTo>
                        <a:pt x="645" y="821"/>
                      </a:lnTo>
                      <a:lnTo>
                        <a:pt x="696" y="793"/>
                      </a:lnTo>
                      <a:lnTo>
                        <a:pt x="747" y="769"/>
                      </a:lnTo>
                      <a:lnTo>
                        <a:pt x="793" y="737"/>
                      </a:lnTo>
                      <a:lnTo>
                        <a:pt x="838" y="710"/>
                      </a:lnTo>
                      <a:lnTo>
                        <a:pt x="879" y="675"/>
                      </a:lnTo>
                      <a:lnTo>
                        <a:pt x="925" y="644"/>
                      </a:lnTo>
                      <a:lnTo>
                        <a:pt x="960" y="609"/>
                      </a:lnTo>
                      <a:lnTo>
                        <a:pt x="996" y="571"/>
                      </a:lnTo>
                      <a:lnTo>
                        <a:pt x="1031" y="533"/>
                      </a:lnTo>
                      <a:lnTo>
                        <a:pt x="1067" y="495"/>
                      </a:lnTo>
                      <a:lnTo>
                        <a:pt x="1098" y="454"/>
                      </a:lnTo>
                      <a:lnTo>
                        <a:pt x="1123" y="415"/>
                      </a:lnTo>
                      <a:lnTo>
                        <a:pt x="1148" y="370"/>
                      </a:lnTo>
                      <a:lnTo>
                        <a:pt x="1169" y="329"/>
                      </a:lnTo>
                      <a:lnTo>
                        <a:pt x="1189" y="284"/>
                      </a:lnTo>
                      <a:lnTo>
                        <a:pt x="1204" y="239"/>
                      </a:lnTo>
                      <a:lnTo>
                        <a:pt x="1220" y="190"/>
                      </a:lnTo>
                      <a:lnTo>
                        <a:pt x="1230" y="145"/>
                      </a:lnTo>
                      <a:lnTo>
                        <a:pt x="1240" y="97"/>
                      </a:lnTo>
                      <a:lnTo>
                        <a:pt x="1245" y="48"/>
                      </a:lnTo>
                      <a:lnTo>
                        <a:pt x="1245" y="0"/>
                      </a:lnTo>
                      <a:lnTo>
                        <a:pt x="113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" name="Freeform 64">
                  <a:extLst>
                    <a:ext uri="{FF2B5EF4-FFF2-40B4-BE49-F238E27FC236}">
                      <a16:creationId xmlns:a16="http://schemas.microsoft.com/office/drawing/2014/main" id="{C442BF1A-A7E9-164A-9CD4-78779EAAAE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43" y="962"/>
                  <a:ext cx="1245" cy="959"/>
                </a:xfrm>
                <a:custGeom>
                  <a:avLst/>
                  <a:gdLst>
                    <a:gd name="T0" fmla="*/ 55 w 1245"/>
                    <a:gd name="T1" fmla="*/ 73 h 959"/>
                    <a:gd name="T2" fmla="*/ 167 w 1245"/>
                    <a:gd name="T3" fmla="*/ 83 h 959"/>
                    <a:gd name="T4" fmla="*/ 279 w 1245"/>
                    <a:gd name="T5" fmla="*/ 100 h 959"/>
                    <a:gd name="T6" fmla="*/ 386 w 1245"/>
                    <a:gd name="T7" fmla="*/ 125 h 959"/>
                    <a:gd name="T8" fmla="*/ 488 w 1245"/>
                    <a:gd name="T9" fmla="*/ 159 h 959"/>
                    <a:gd name="T10" fmla="*/ 584 w 1245"/>
                    <a:gd name="T11" fmla="*/ 201 h 959"/>
                    <a:gd name="T12" fmla="*/ 676 w 1245"/>
                    <a:gd name="T13" fmla="*/ 246 h 959"/>
                    <a:gd name="T14" fmla="*/ 762 w 1245"/>
                    <a:gd name="T15" fmla="*/ 301 h 959"/>
                    <a:gd name="T16" fmla="*/ 838 w 1245"/>
                    <a:gd name="T17" fmla="*/ 360 h 959"/>
                    <a:gd name="T18" fmla="*/ 909 w 1245"/>
                    <a:gd name="T19" fmla="*/ 426 h 959"/>
                    <a:gd name="T20" fmla="*/ 970 w 1245"/>
                    <a:gd name="T21" fmla="*/ 499 h 959"/>
                    <a:gd name="T22" fmla="*/ 1026 w 1245"/>
                    <a:gd name="T23" fmla="*/ 575 h 959"/>
                    <a:gd name="T24" fmla="*/ 1072 w 1245"/>
                    <a:gd name="T25" fmla="*/ 654 h 959"/>
                    <a:gd name="T26" fmla="*/ 1103 w 1245"/>
                    <a:gd name="T27" fmla="*/ 737 h 959"/>
                    <a:gd name="T28" fmla="*/ 1128 w 1245"/>
                    <a:gd name="T29" fmla="*/ 824 h 959"/>
                    <a:gd name="T30" fmla="*/ 1138 w 1245"/>
                    <a:gd name="T31" fmla="*/ 914 h 959"/>
                    <a:gd name="T32" fmla="*/ 1245 w 1245"/>
                    <a:gd name="T33" fmla="*/ 959 h 959"/>
                    <a:gd name="T34" fmla="*/ 1240 w 1245"/>
                    <a:gd name="T35" fmla="*/ 866 h 959"/>
                    <a:gd name="T36" fmla="*/ 1220 w 1245"/>
                    <a:gd name="T37" fmla="*/ 769 h 959"/>
                    <a:gd name="T38" fmla="*/ 1189 w 1245"/>
                    <a:gd name="T39" fmla="*/ 679 h 959"/>
                    <a:gd name="T40" fmla="*/ 1148 w 1245"/>
                    <a:gd name="T41" fmla="*/ 589 h 959"/>
                    <a:gd name="T42" fmla="*/ 1098 w 1245"/>
                    <a:gd name="T43" fmla="*/ 505 h 959"/>
                    <a:gd name="T44" fmla="*/ 1031 w 1245"/>
                    <a:gd name="T45" fmla="*/ 426 h 959"/>
                    <a:gd name="T46" fmla="*/ 960 w 1245"/>
                    <a:gd name="T47" fmla="*/ 353 h 959"/>
                    <a:gd name="T48" fmla="*/ 879 w 1245"/>
                    <a:gd name="T49" fmla="*/ 284 h 959"/>
                    <a:gd name="T50" fmla="*/ 793 w 1245"/>
                    <a:gd name="T51" fmla="*/ 222 h 959"/>
                    <a:gd name="T52" fmla="*/ 696 w 1245"/>
                    <a:gd name="T53" fmla="*/ 166 h 959"/>
                    <a:gd name="T54" fmla="*/ 594 w 1245"/>
                    <a:gd name="T55" fmla="*/ 118 h 959"/>
                    <a:gd name="T56" fmla="*/ 482 w 1245"/>
                    <a:gd name="T57" fmla="*/ 76 h 959"/>
                    <a:gd name="T58" fmla="*/ 371 w 1245"/>
                    <a:gd name="T59" fmla="*/ 45 h 959"/>
                    <a:gd name="T60" fmla="*/ 249 w 1245"/>
                    <a:gd name="T61" fmla="*/ 21 h 959"/>
                    <a:gd name="T62" fmla="*/ 122 w 1245"/>
                    <a:gd name="T63" fmla="*/ 3 h 959"/>
                    <a:gd name="T64" fmla="*/ 0 w 1245"/>
                    <a:gd name="T65" fmla="*/ 0 h 95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245" h="959">
                      <a:moveTo>
                        <a:pt x="0" y="73"/>
                      </a:moveTo>
                      <a:lnTo>
                        <a:pt x="55" y="73"/>
                      </a:lnTo>
                      <a:lnTo>
                        <a:pt x="111" y="76"/>
                      </a:lnTo>
                      <a:lnTo>
                        <a:pt x="167" y="83"/>
                      </a:lnTo>
                      <a:lnTo>
                        <a:pt x="223" y="90"/>
                      </a:lnTo>
                      <a:lnTo>
                        <a:pt x="279" y="100"/>
                      </a:lnTo>
                      <a:lnTo>
                        <a:pt x="335" y="111"/>
                      </a:lnTo>
                      <a:lnTo>
                        <a:pt x="386" y="125"/>
                      </a:lnTo>
                      <a:lnTo>
                        <a:pt x="437" y="142"/>
                      </a:lnTo>
                      <a:lnTo>
                        <a:pt x="488" y="159"/>
                      </a:lnTo>
                      <a:lnTo>
                        <a:pt x="538" y="177"/>
                      </a:lnTo>
                      <a:lnTo>
                        <a:pt x="584" y="201"/>
                      </a:lnTo>
                      <a:lnTo>
                        <a:pt x="635" y="222"/>
                      </a:lnTo>
                      <a:lnTo>
                        <a:pt x="676" y="246"/>
                      </a:lnTo>
                      <a:lnTo>
                        <a:pt x="721" y="274"/>
                      </a:lnTo>
                      <a:lnTo>
                        <a:pt x="762" y="301"/>
                      </a:lnTo>
                      <a:lnTo>
                        <a:pt x="803" y="332"/>
                      </a:lnTo>
                      <a:lnTo>
                        <a:pt x="838" y="360"/>
                      </a:lnTo>
                      <a:lnTo>
                        <a:pt x="879" y="395"/>
                      </a:lnTo>
                      <a:lnTo>
                        <a:pt x="909" y="426"/>
                      </a:lnTo>
                      <a:lnTo>
                        <a:pt x="945" y="464"/>
                      </a:lnTo>
                      <a:lnTo>
                        <a:pt x="970" y="499"/>
                      </a:lnTo>
                      <a:lnTo>
                        <a:pt x="1001" y="537"/>
                      </a:lnTo>
                      <a:lnTo>
                        <a:pt x="1026" y="575"/>
                      </a:lnTo>
                      <a:lnTo>
                        <a:pt x="1047" y="613"/>
                      </a:lnTo>
                      <a:lnTo>
                        <a:pt x="1072" y="654"/>
                      </a:lnTo>
                      <a:lnTo>
                        <a:pt x="1087" y="696"/>
                      </a:lnTo>
                      <a:lnTo>
                        <a:pt x="1103" y="737"/>
                      </a:lnTo>
                      <a:lnTo>
                        <a:pt x="1118" y="782"/>
                      </a:lnTo>
                      <a:lnTo>
                        <a:pt x="1128" y="824"/>
                      </a:lnTo>
                      <a:lnTo>
                        <a:pt x="1133" y="869"/>
                      </a:lnTo>
                      <a:lnTo>
                        <a:pt x="1138" y="914"/>
                      </a:lnTo>
                      <a:lnTo>
                        <a:pt x="1138" y="959"/>
                      </a:lnTo>
                      <a:lnTo>
                        <a:pt x="1245" y="959"/>
                      </a:lnTo>
                      <a:lnTo>
                        <a:pt x="1245" y="914"/>
                      </a:lnTo>
                      <a:lnTo>
                        <a:pt x="1240" y="866"/>
                      </a:lnTo>
                      <a:lnTo>
                        <a:pt x="1230" y="817"/>
                      </a:lnTo>
                      <a:lnTo>
                        <a:pt x="1220" y="769"/>
                      </a:lnTo>
                      <a:lnTo>
                        <a:pt x="1204" y="724"/>
                      </a:lnTo>
                      <a:lnTo>
                        <a:pt x="1189" y="679"/>
                      </a:lnTo>
                      <a:lnTo>
                        <a:pt x="1169" y="634"/>
                      </a:lnTo>
                      <a:lnTo>
                        <a:pt x="1148" y="589"/>
                      </a:lnTo>
                      <a:lnTo>
                        <a:pt x="1123" y="547"/>
                      </a:lnTo>
                      <a:lnTo>
                        <a:pt x="1098" y="505"/>
                      </a:lnTo>
                      <a:lnTo>
                        <a:pt x="1067" y="464"/>
                      </a:lnTo>
                      <a:lnTo>
                        <a:pt x="1031" y="426"/>
                      </a:lnTo>
                      <a:lnTo>
                        <a:pt x="996" y="388"/>
                      </a:lnTo>
                      <a:lnTo>
                        <a:pt x="960" y="353"/>
                      </a:lnTo>
                      <a:lnTo>
                        <a:pt x="925" y="319"/>
                      </a:lnTo>
                      <a:lnTo>
                        <a:pt x="879" y="284"/>
                      </a:lnTo>
                      <a:lnTo>
                        <a:pt x="838" y="253"/>
                      </a:lnTo>
                      <a:lnTo>
                        <a:pt x="793" y="222"/>
                      </a:lnTo>
                      <a:lnTo>
                        <a:pt x="747" y="194"/>
                      </a:lnTo>
                      <a:lnTo>
                        <a:pt x="696" y="166"/>
                      </a:lnTo>
                      <a:lnTo>
                        <a:pt x="645" y="142"/>
                      </a:lnTo>
                      <a:lnTo>
                        <a:pt x="594" y="118"/>
                      </a:lnTo>
                      <a:lnTo>
                        <a:pt x="538" y="97"/>
                      </a:lnTo>
                      <a:lnTo>
                        <a:pt x="482" y="76"/>
                      </a:lnTo>
                      <a:lnTo>
                        <a:pt x="427" y="59"/>
                      </a:lnTo>
                      <a:lnTo>
                        <a:pt x="371" y="45"/>
                      </a:lnTo>
                      <a:lnTo>
                        <a:pt x="310" y="31"/>
                      </a:lnTo>
                      <a:lnTo>
                        <a:pt x="249" y="21"/>
                      </a:lnTo>
                      <a:lnTo>
                        <a:pt x="188" y="10"/>
                      </a:lnTo>
                      <a:lnTo>
                        <a:pt x="122" y="3"/>
                      </a:lnTo>
                      <a:lnTo>
                        <a:pt x="61" y="0"/>
                      </a:lnTo>
                      <a:lnTo>
                        <a:pt x="0" y="0"/>
                      </a:lnTo>
                      <a:lnTo>
                        <a:pt x="0" y="7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" name="Freeform 65">
                  <a:extLst>
                    <a:ext uri="{FF2B5EF4-FFF2-40B4-BE49-F238E27FC236}">
                      <a16:creationId xmlns:a16="http://schemas.microsoft.com/office/drawing/2014/main" id="{F0AABF76-FB39-AC48-98E1-4F5A888B97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92" y="962"/>
                  <a:ext cx="1251" cy="959"/>
                </a:xfrm>
                <a:custGeom>
                  <a:avLst/>
                  <a:gdLst>
                    <a:gd name="T0" fmla="*/ 107 w 1251"/>
                    <a:gd name="T1" fmla="*/ 914 h 959"/>
                    <a:gd name="T2" fmla="*/ 117 w 1251"/>
                    <a:gd name="T3" fmla="*/ 824 h 959"/>
                    <a:gd name="T4" fmla="*/ 142 w 1251"/>
                    <a:gd name="T5" fmla="*/ 737 h 959"/>
                    <a:gd name="T6" fmla="*/ 173 w 1251"/>
                    <a:gd name="T7" fmla="*/ 654 h 959"/>
                    <a:gd name="T8" fmla="*/ 219 w 1251"/>
                    <a:gd name="T9" fmla="*/ 575 h 959"/>
                    <a:gd name="T10" fmla="*/ 275 w 1251"/>
                    <a:gd name="T11" fmla="*/ 499 h 959"/>
                    <a:gd name="T12" fmla="*/ 336 w 1251"/>
                    <a:gd name="T13" fmla="*/ 426 h 959"/>
                    <a:gd name="T14" fmla="*/ 407 w 1251"/>
                    <a:gd name="T15" fmla="*/ 360 h 959"/>
                    <a:gd name="T16" fmla="*/ 483 w 1251"/>
                    <a:gd name="T17" fmla="*/ 301 h 959"/>
                    <a:gd name="T18" fmla="*/ 569 w 1251"/>
                    <a:gd name="T19" fmla="*/ 246 h 959"/>
                    <a:gd name="T20" fmla="*/ 661 w 1251"/>
                    <a:gd name="T21" fmla="*/ 201 h 959"/>
                    <a:gd name="T22" fmla="*/ 757 w 1251"/>
                    <a:gd name="T23" fmla="*/ 159 h 959"/>
                    <a:gd name="T24" fmla="*/ 859 w 1251"/>
                    <a:gd name="T25" fmla="*/ 125 h 959"/>
                    <a:gd name="T26" fmla="*/ 966 w 1251"/>
                    <a:gd name="T27" fmla="*/ 100 h 959"/>
                    <a:gd name="T28" fmla="*/ 1078 w 1251"/>
                    <a:gd name="T29" fmla="*/ 83 h 959"/>
                    <a:gd name="T30" fmla="*/ 1190 w 1251"/>
                    <a:gd name="T31" fmla="*/ 73 h 959"/>
                    <a:gd name="T32" fmla="*/ 1251 w 1251"/>
                    <a:gd name="T33" fmla="*/ 0 h 959"/>
                    <a:gd name="T34" fmla="*/ 1123 w 1251"/>
                    <a:gd name="T35" fmla="*/ 3 h 959"/>
                    <a:gd name="T36" fmla="*/ 996 w 1251"/>
                    <a:gd name="T37" fmla="*/ 21 h 959"/>
                    <a:gd name="T38" fmla="*/ 874 w 1251"/>
                    <a:gd name="T39" fmla="*/ 45 h 959"/>
                    <a:gd name="T40" fmla="*/ 763 w 1251"/>
                    <a:gd name="T41" fmla="*/ 76 h 959"/>
                    <a:gd name="T42" fmla="*/ 651 w 1251"/>
                    <a:gd name="T43" fmla="*/ 118 h 959"/>
                    <a:gd name="T44" fmla="*/ 549 w 1251"/>
                    <a:gd name="T45" fmla="*/ 166 h 959"/>
                    <a:gd name="T46" fmla="*/ 452 w 1251"/>
                    <a:gd name="T47" fmla="*/ 222 h 959"/>
                    <a:gd name="T48" fmla="*/ 366 w 1251"/>
                    <a:gd name="T49" fmla="*/ 284 h 959"/>
                    <a:gd name="T50" fmla="*/ 285 w 1251"/>
                    <a:gd name="T51" fmla="*/ 353 h 959"/>
                    <a:gd name="T52" fmla="*/ 214 w 1251"/>
                    <a:gd name="T53" fmla="*/ 426 h 959"/>
                    <a:gd name="T54" fmla="*/ 147 w 1251"/>
                    <a:gd name="T55" fmla="*/ 505 h 959"/>
                    <a:gd name="T56" fmla="*/ 97 w 1251"/>
                    <a:gd name="T57" fmla="*/ 589 h 959"/>
                    <a:gd name="T58" fmla="*/ 56 w 1251"/>
                    <a:gd name="T59" fmla="*/ 679 h 959"/>
                    <a:gd name="T60" fmla="*/ 25 w 1251"/>
                    <a:gd name="T61" fmla="*/ 769 h 959"/>
                    <a:gd name="T62" fmla="*/ 5 w 1251"/>
                    <a:gd name="T63" fmla="*/ 866 h 959"/>
                    <a:gd name="T64" fmla="*/ 0 w 1251"/>
                    <a:gd name="T65" fmla="*/ 959 h 95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251" h="959">
                      <a:moveTo>
                        <a:pt x="107" y="959"/>
                      </a:moveTo>
                      <a:lnTo>
                        <a:pt x="107" y="914"/>
                      </a:lnTo>
                      <a:lnTo>
                        <a:pt x="112" y="869"/>
                      </a:lnTo>
                      <a:lnTo>
                        <a:pt x="117" y="824"/>
                      </a:lnTo>
                      <a:lnTo>
                        <a:pt x="127" y="782"/>
                      </a:lnTo>
                      <a:lnTo>
                        <a:pt x="142" y="737"/>
                      </a:lnTo>
                      <a:lnTo>
                        <a:pt x="158" y="696"/>
                      </a:lnTo>
                      <a:lnTo>
                        <a:pt x="173" y="654"/>
                      </a:lnTo>
                      <a:lnTo>
                        <a:pt x="198" y="613"/>
                      </a:lnTo>
                      <a:lnTo>
                        <a:pt x="219" y="575"/>
                      </a:lnTo>
                      <a:lnTo>
                        <a:pt x="244" y="537"/>
                      </a:lnTo>
                      <a:lnTo>
                        <a:pt x="275" y="499"/>
                      </a:lnTo>
                      <a:lnTo>
                        <a:pt x="300" y="464"/>
                      </a:lnTo>
                      <a:lnTo>
                        <a:pt x="336" y="426"/>
                      </a:lnTo>
                      <a:lnTo>
                        <a:pt x="366" y="395"/>
                      </a:lnTo>
                      <a:lnTo>
                        <a:pt x="407" y="360"/>
                      </a:lnTo>
                      <a:lnTo>
                        <a:pt x="442" y="332"/>
                      </a:lnTo>
                      <a:lnTo>
                        <a:pt x="483" y="301"/>
                      </a:lnTo>
                      <a:lnTo>
                        <a:pt x="524" y="274"/>
                      </a:lnTo>
                      <a:lnTo>
                        <a:pt x="569" y="246"/>
                      </a:lnTo>
                      <a:lnTo>
                        <a:pt x="610" y="222"/>
                      </a:lnTo>
                      <a:lnTo>
                        <a:pt x="661" y="201"/>
                      </a:lnTo>
                      <a:lnTo>
                        <a:pt x="707" y="177"/>
                      </a:lnTo>
                      <a:lnTo>
                        <a:pt x="757" y="159"/>
                      </a:lnTo>
                      <a:lnTo>
                        <a:pt x="808" y="142"/>
                      </a:lnTo>
                      <a:lnTo>
                        <a:pt x="859" y="125"/>
                      </a:lnTo>
                      <a:lnTo>
                        <a:pt x="910" y="111"/>
                      </a:lnTo>
                      <a:lnTo>
                        <a:pt x="966" y="100"/>
                      </a:lnTo>
                      <a:lnTo>
                        <a:pt x="1022" y="90"/>
                      </a:lnTo>
                      <a:lnTo>
                        <a:pt x="1078" y="83"/>
                      </a:lnTo>
                      <a:lnTo>
                        <a:pt x="1134" y="76"/>
                      </a:lnTo>
                      <a:lnTo>
                        <a:pt x="1190" y="73"/>
                      </a:lnTo>
                      <a:lnTo>
                        <a:pt x="1251" y="73"/>
                      </a:lnTo>
                      <a:lnTo>
                        <a:pt x="1251" y="0"/>
                      </a:lnTo>
                      <a:lnTo>
                        <a:pt x="1184" y="0"/>
                      </a:lnTo>
                      <a:lnTo>
                        <a:pt x="1123" y="3"/>
                      </a:lnTo>
                      <a:lnTo>
                        <a:pt x="1057" y="10"/>
                      </a:lnTo>
                      <a:lnTo>
                        <a:pt x="996" y="21"/>
                      </a:lnTo>
                      <a:lnTo>
                        <a:pt x="935" y="31"/>
                      </a:lnTo>
                      <a:lnTo>
                        <a:pt x="874" y="45"/>
                      </a:lnTo>
                      <a:lnTo>
                        <a:pt x="818" y="59"/>
                      </a:lnTo>
                      <a:lnTo>
                        <a:pt x="763" y="76"/>
                      </a:lnTo>
                      <a:lnTo>
                        <a:pt x="707" y="97"/>
                      </a:lnTo>
                      <a:lnTo>
                        <a:pt x="651" y="118"/>
                      </a:lnTo>
                      <a:lnTo>
                        <a:pt x="600" y="142"/>
                      </a:lnTo>
                      <a:lnTo>
                        <a:pt x="549" y="166"/>
                      </a:lnTo>
                      <a:lnTo>
                        <a:pt x="498" y="194"/>
                      </a:lnTo>
                      <a:lnTo>
                        <a:pt x="452" y="222"/>
                      </a:lnTo>
                      <a:lnTo>
                        <a:pt x="407" y="253"/>
                      </a:lnTo>
                      <a:lnTo>
                        <a:pt x="366" y="284"/>
                      </a:lnTo>
                      <a:lnTo>
                        <a:pt x="320" y="319"/>
                      </a:lnTo>
                      <a:lnTo>
                        <a:pt x="285" y="353"/>
                      </a:lnTo>
                      <a:lnTo>
                        <a:pt x="249" y="388"/>
                      </a:lnTo>
                      <a:lnTo>
                        <a:pt x="214" y="426"/>
                      </a:lnTo>
                      <a:lnTo>
                        <a:pt x="178" y="464"/>
                      </a:lnTo>
                      <a:lnTo>
                        <a:pt x="147" y="505"/>
                      </a:lnTo>
                      <a:lnTo>
                        <a:pt x="122" y="547"/>
                      </a:lnTo>
                      <a:lnTo>
                        <a:pt x="97" y="589"/>
                      </a:lnTo>
                      <a:lnTo>
                        <a:pt x="76" y="634"/>
                      </a:lnTo>
                      <a:lnTo>
                        <a:pt x="56" y="679"/>
                      </a:lnTo>
                      <a:lnTo>
                        <a:pt x="41" y="724"/>
                      </a:lnTo>
                      <a:lnTo>
                        <a:pt x="25" y="769"/>
                      </a:lnTo>
                      <a:lnTo>
                        <a:pt x="15" y="817"/>
                      </a:lnTo>
                      <a:lnTo>
                        <a:pt x="5" y="866"/>
                      </a:lnTo>
                      <a:lnTo>
                        <a:pt x="0" y="914"/>
                      </a:lnTo>
                      <a:lnTo>
                        <a:pt x="0" y="959"/>
                      </a:lnTo>
                      <a:lnTo>
                        <a:pt x="107" y="95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" name="Freeform 66">
                  <a:extLst>
                    <a:ext uri="{FF2B5EF4-FFF2-40B4-BE49-F238E27FC236}">
                      <a16:creationId xmlns:a16="http://schemas.microsoft.com/office/drawing/2014/main" id="{AFD557BF-C3AC-E244-AE14-BCBE2A91A1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92" y="1921"/>
                  <a:ext cx="1251" cy="959"/>
                </a:xfrm>
                <a:custGeom>
                  <a:avLst/>
                  <a:gdLst>
                    <a:gd name="T0" fmla="*/ 1190 w 1251"/>
                    <a:gd name="T1" fmla="*/ 886 h 959"/>
                    <a:gd name="T2" fmla="*/ 1078 w 1251"/>
                    <a:gd name="T3" fmla="*/ 876 h 959"/>
                    <a:gd name="T4" fmla="*/ 966 w 1251"/>
                    <a:gd name="T5" fmla="*/ 859 h 959"/>
                    <a:gd name="T6" fmla="*/ 859 w 1251"/>
                    <a:gd name="T7" fmla="*/ 834 h 959"/>
                    <a:gd name="T8" fmla="*/ 757 w 1251"/>
                    <a:gd name="T9" fmla="*/ 800 h 959"/>
                    <a:gd name="T10" fmla="*/ 661 w 1251"/>
                    <a:gd name="T11" fmla="*/ 762 h 959"/>
                    <a:gd name="T12" fmla="*/ 569 w 1251"/>
                    <a:gd name="T13" fmla="*/ 713 h 959"/>
                    <a:gd name="T14" fmla="*/ 483 w 1251"/>
                    <a:gd name="T15" fmla="*/ 658 h 959"/>
                    <a:gd name="T16" fmla="*/ 407 w 1251"/>
                    <a:gd name="T17" fmla="*/ 599 h 959"/>
                    <a:gd name="T18" fmla="*/ 336 w 1251"/>
                    <a:gd name="T19" fmla="*/ 533 h 959"/>
                    <a:gd name="T20" fmla="*/ 275 w 1251"/>
                    <a:gd name="T21" fmla="*/ 460 h 959"/>
                    <a:gd name="T22" fmla="*/ 219 w 1251"/>
                    <a:gd name="T23" fmla="*/ 384 h 959"/>
                    <a:gd name="T24" fmla="*/ 173 w 1251"/>
                    <a:gd name="T25" fmla="*/ 305 h 959"/>
                    <a:gd name="T26" fmla="*/ 142 w 1251"/>
                    <a:gd name="T27" fmla="*/ 222 h 959"/>
                    <a:gd name="T28" fmla="*/ 117 w 1251"/>
                    <a:gd name="T29" fmla="*/ 135 h 959"/>
                    <a:gd name="T30" fmla="*/ 107 w 1251"/>
                    <a:gd name="T31" fmla="*/ 45 h 959"/>
                    <a:gd name="T32" fmla="*/ 0 w 1251"/>
                    <a:gd name="T33" fmla="*/ 0 h 959"/>
                    <a:gd name="T34" fmla="*/ 5 w 1251"/>
                    <a:gd name="T35" fmla="*/ 97 h 959"/>
                    <a:gd name="T36" fmla="*/ 25 w 1251"/>
                    <a:gd name="T37" fmla="*/ 190 h 959"/>
                    <a:gd name="T38" fmla="*/ 56 w 1251"/>
                    <a:gd name="T39" fmla="*/ 284 h 959"/>
                    <a:gd name="T40" fmla="*/ 97 w 1251"/>
                    <a:gd name="T41" fmla="*/ 370 h 959"/>
                    <a:gd name="T42" fmla="*/ 147 w 1251"/>
                    <a:gd name="T43" fmla="*/ 454 h 959"/>
                    <a:gd name="T44" fmla="*/ 214 w 1251"/>
                    <a:gd name="T45" fmla="*/ 533 h 959"/>
                    <a:gd name="T46" fmla="*/ 285 w 1251"/>
                    <a:gd name="T47" fmla="*/ 609 h 959"/>
                    <a:gd name="T48" fmla="*/ 366 w 1251"/>
                    <a:gd name="T49" fmla="*/ 675 h 959"/>
                    <a:gd name="T50" fmla="*/ 452 w 1251"/>
                    <a:gd name="T51" fmla="*/ 737 h 959"/>
                    <a:gd name="T52" fmla="*/ 549 w 1251"/>
                    <a:gd name="T53" fmla="*/ 793 h 959"/>
                    <a:gd name="T54" fmla="*/ 651 w 1251"/>
                    <a:gd name="T55" fmla="*/ 841 h 959"/>
                    <a:gd name="T56" fmla="*/ 763 w 1251"/>
                    <a:gd name="T57" fmla="*/ 883 h 959"/>
                    <a:gd name="T58" fmla="*/ 874 w 1251"/>
                    <a:gd name="T59" fmla="*/ 914 h 959"/>
                    <a:gd name="T60" fmla="*/ 996 w 1251"/>
                    <a:gd name="T61" fmla="*/ 938 h 959"/>
                    <a:gd name="T62" fmla="*/ 1123 w 1251"/>
                    <a:gd name="T63" fmla="*/ 956 h 959"/>
                    <a:gd name="T64" fmla="*/ 1251 w 1251"/>
                    <a:gd name="T65" fmla="*/ 959 h 95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251" h="959">
                      <a:moveTo>
                        <a:pt x="1251" y="886"/>
                      </a:moveTo>
                      <a:lnTo>
                        <a:pt x="1190" y="886"/>
                      </a:lnTo>
                      <a:lnTo>
                        <a:pt x="1134" y="883"/>
                      </a:lnTo>
                      <a:lnTo>
                        <a:pt x="1078" y="876"/>
                      </a:lnTo>
                      <a:lnTo>
                        <a:pt x="1022" y="869"/>
                      </a:lnTo>
                      <a:lnTo>
                        <a:pt x="966" y="859"/>
                      </a:lnTo>
                      <a:lnTo>
                        <a:pt x="910" y="848"/>
                      </a:lnTo>
                      <a:lnTo>
                        <a:pt x="859" y="834"/>
                      </a:lnTo>
                      <a:lnTo>
                        <a:pt x="808" y="817"/>
                      </a:lnTo>
                      <a:lnTo>
                        <a:pt x="757" y="800"/>
                      </a:lnTo>
                      <a:lnTo>
                        <a:pt x="707" y="782"/>
                      </a:lnTo>
                      <a:lnTo>
                        <a:pt x="661" y="762"/>
                      </a:lnTo>
                      <a:lnTo>
                        <a:pt x="610" y="737"/>
                      </a:lnTo>
                      <a:lnTo>
                        <a:pt x="569" y="713"/>
                      </a:lnTo>
                      <a:lnTo>
                        <a:pt x="524" y="685"/>
                      </a:lnTo>
                      <a:lnTo>
                        <a:pt x="483" y="658"/>
                      </a:lnTo>
                      <a:lnTo>
                        <a:pt x="442" y="630"/>
                      </a:lnTo>
                      <a:lnTo>
                        <a:pt x="407" y="599"/>
                      </a:lnTo>
                      <a:lnTo>
                        <a:pt x="366" y="564"/>
                      </a:lnTo>
                      <a:lnTo>
                        <a:pt x="336" y="533"/>
                      </a:lnTo>
                      <a:lnTo>
                        <a:pt x="300" y="499"/>
                      </a:lnTo>
                      <a:lnTo>
                        <a:pt x="275" y="460"/>
                      </a:lnTo>
                      <a:lnTo>
                        <a:pt x="244" y="426"/>
                      </a:lnTo>
                      <a:lnTo>
                        <a:pt x="219" y="384"/>
                      </a:lnTo>
                      <a:lnTo>
                        <a:pt x="198" y="346"/>
                      </a:lnTo>
                      <a:lnTo>
                        <a:pt x="173" y="305"/>
                      </a:lnTo>
                      <a:lnTo>
                        <a:pt x="158" y="263"/>
                      </a:lnTo>
                      <a:lnTo>
                        <a:pt x="142" y="222"/>
                      </a:lnTo>
                      <a:lnTo>
                        <a:pt x="127" y="180"/>
                      </a:lnTo>
                      <a:lnTo>
                        <a:pt x="117" y="135"/>
                      </a:lnTo>
                      <a:lnTo>
                        <a:pt x="112" y="90"/>
                      </a:lnTo>
                      <a:lnTo>
                        <a:pt x="107" y="45"/>
                      </a:lnTo>
                      <a:lnTo>
                        <a:pt x="107" y="0"/>
                      </a:lnTo>
                      <a:lnTo>
                        <a:pt x="0" y="0"/>
                      </a:lnTo>
                      <a:lnTo>
                        <a:pt x="0" y="48"/>
                      </a:lnTo>
                      <a:lnTo>
                        <a:pt x="5" y="97"/>
                      </a:lnTo>
                      <a:lnTo>
                        <a:pt x="15" y="145"/>
                      </a:lnTo>
                      <a:lnTo>
                        <a:pt x="25" y="190"/>
                      </a:lnTo>
                      <a:lnTo>
                        <a:pt x="41" y="239"/>
                      </a:lnTo>
                      <a:lnTo>
                        <a:pt x="56" y="284"/>
                      </a:lnTo>
                      <a:lnTo>
                        <a:pt x="76" y="329"/>
                      </a:lnTo>
                      <a:lnTo>
                        <a:pt x="97" y="370"/>
                      </a:lnTo>
                      <a:lnTo>
                        <a:pt x="122" y="415"/>
                      </a:lnTo>
                      <a:lnTo>
                        <a:pt x="147" y="454"/>
                      </a:lnTo>
                      <a:lnTo>
                        <a:pt x="178" y="495"/>
                      </a:lnTo>
                      <a:lnTo>
                        <a:pt x="214" y="533"/>
                      </a:lnTo>
                      <a:lnTo>
                        <a:pt x="249" y="571"/>
                      </a:lnTo>
                      <a:lnTo>
                        <a:pt x="285" y="609"/>
                      </a:lnTo>
                      <a:lnTo>
                        <a:pt x="320" y="644"/>
                      </a:lnTo>
                      <a:lnTo>
                        <a:pt x="366" y="675"/>
                      </a:lnTo>
                      <a:lnTo>
                        <a:pt x="407" y="710"/>
                      </a:lnTo>
                      <a:lnTo>
                        <a:pt x="452" y="737"/>
                      </a:lnTo>
                      <a:lnTo>
                        <a:pt x="498" y="769"/>
                      </a:lnTo>
                      <a:lnTo>
                        <a:pt x="549" y="793"/>
                      </a:lnTo>
                      <a:lnTo>
                        <a:pt x="600" y="821"/>
                      </a:lnTo>
                      <a:lnTo>
                        <a:pt x="651" y="841"/>
                      </a:lnTo>
                      <a:lnTo>
                        <a:pt x="707" y="862"/>
                      </a:lnTo>
                      <a:lnTo>
                        <a:pt x="763" y="883"/>
                      </a:lnTo>
                      <a:lnTo>
                        <a:pt x="818" y="900"/>
                      </a:lnTo>
                      <a:lnTo>
                        <a:pt x="874" y="914"/>
                      </a:lnTo>
                      <a:lnTo>
                        <a:pt x="935" y="928"/>
                      </a:lnTo>
                      <a:lnTo>
                        <a:pt x="996" y="938"/>
                      </a:lnTo>
                      <a:lnTo>
                        <a:pt x="1057" y="949"/>
                      </a:lnTo>
                      <a:lnTo>
                        <a:pt x="1123" y="956"/>
                      </a:lnTo>
                      <a:lnTo>
                        <a:pt x="1184" y="959"/>
                      </a:lnTo>
                      <a:lnTo>
                        <a:pt x="1251" y="959"/>
                      </a:lnTo>
                      <a:lnTo>
                        <a:pt x="1251" y="88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7" name="Freeform 67">
                  <a:extLst>
                    <a:ext uri="{FF2B5EF4-FFF2-40B4-BE49-F238E27FC236}">
                      <a16:creationId xmlns:a16="http://schemas.microsoft.com/office/drawing/2014/main" id="{1DF03677-2FE3-8C4F-9B8A-E82E841554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1" y="2430"/>
                  <a:ext cx="295" cy="138"/>
                </a:xfrm>
                <a:custGeom>
                  <a:avLst/>
                  <a:gdLst>
                    <a:gd name="T0" fmla="*/ 5 w 295"/>
                    <a:gd name="T1" fmla="*/ 107 h 138"/>
                    <a:gd name="T2" fmla="*/ 25 w 295"/>
                    <a:gd name="T3" fmla="*/ 100 h 138"/>
                    <a:gd name="T4" fmla="*/ 46 w 295"/>
                    <a:gd name="T5" fmla="*/ 97 h 138"/>
                    <a:gd name="T6" fmla="*/ 66 w 295"/>
                    <a:gd name="T7" fmla="*/ 93 h 138"/>
                    <a:gd name="T8" fmla="*/ 81 w 295"/>
                    <a:gd name="T9" fmla="*/ 86 h 138"/>
                    <a:gd name="T10" fmla="*/ 102 w 295"/>
                    <a:gd name="T11" fmla="*/ 80 h 138"/>
                    <a:gd name="T12" fmla="*/ 122 w 295"/>
                    <a:gd name="T13" fmla="*/ 76 h 138"/>
                    <a:gd name="T14" fmla="*/ 137 w 295"/>
                    <a:gd name="T15" fmla="*/ 69 h 138"/>
                    <a:gd name="T16" fmla="*/ 152 w 295"/>
                    <a:gd name="T17" fmla="*/ 62 h 138"/>
                    <a:gd name="T18" fmla="*/ 168 w 295"/>
                    <a:gd name="T19" fmla="*/ 55 h 138"/>
                    <a:gd name="T20" fmla="*/ 183 w 295"/>
                    <a:gd name="T21" fmla="*/ 45 h 138"/>
                    <a:gd name="T22" fmla="*/ 198 w 295"/>
                    <a:gd name="T23" fmla="*/ 38 h 138"/>
                    <a:gd name="T24" fmla="*/ 213 w 295"/>
                    <a:gd name="T25" fmla="*/ 28 h 138"/>
                    <a:gd name="T26" fmla="*/ 229 w 295"/>
                    <a:gd name="T27" fmla="*/ 21 h 138"/>
                    <a:gd name="T28" fmla="*/ 244 w 295"/>
                    <a:gd name="T29" fmla="*/ 14 h 138"/>
                    <a:gd name="T30" fmla="*/ 254 w 295"/>
                    <a:gd name="T31" fmla="*/ 3 h 138"/>
                    <a:gd name="T32" fmla="*/ 295 w 295"/>
                    <a:gd name="T33" fmla="*/ 21 h 138"/>
                    <a:gd name="T34" fmla="*/ 280 w 295"/>
                    <a:gd name="T35" fmla="*/ 31 h 138"/>
                    <a:gd name="T36" fmla="*/ 264 w 295"/>
                    <a:gd name="T37" fmla="*/ 41 h 138"/>
                    <a:gd name="T38" fmla="*/ 254 w 295"/>
                    <a:gd name="T39" fmla="*/ 48 h 138"/>
                    <a:gd name="T40" fmla="*/ 239 w 295"/>
                    <a:gd name="T41" fmla="*/ 59 h 138"/>
                    <a:gd name="T42" fmla="*/ 224 w 295"/>
                    <a:gd name="T43" fmla="*/ 66 h 138"/>
                    <a:gd name="T44" fmla="*/ 208 w 295"/>
                    <a:gd name="T45" fmla="*/ 76 h 138"/>
                    <a:gd name="T46" fmla="*/ 188 w 295"/>
                    <a:gd name="T47" fmla="*/ 83 h 138"/>
                    <a:gd name="T48" fmla="*/ 168 w 295"/>
                    <a:gd name="T49" fmla="*/ 90 h 138"/>
                    <a:gd name="T50" fmla="*/ 147 w 295"/>
                    <a:gd name="T51" fmla="*/ 97 h 138"/>
                    <a:gd name="T52" fmla="*/ 132 w 295"/>
                    <a:gd name="T53" fmla="*/ 104 h 138"/>
                    <a:gd name="T54" fmla="*/ 112 w 295"/>
                    <a:gd name="T55" fmla="*/ 111 h 138"/>
                    <a:gd name="T56" fmla="*/ 91 w 295"/>
                    <a:gd name="T57" fmla="*/ 121 h 138"/>
                    <a:gd name="T58" fmla="*/ 71 w 295"/>
                    <a:gd name="T59" fmla="*/ 125 h 138"/>
                    <a:gd name="T60" fmla="*/ 51 w 295"/>
                    <a:gd name="T61" fmla="*/ 131 h 138"/>
                    <a:gd name="T62" fmla="*/ 36 w 295"/>
                    <a:gd name="T63" fmla="*/ 135 h 138"/>
                    <a:gd name="T64" fmla="*/ 10 w 295"/>
                    <a:gd name="T65" fmla="*/ 138 h 13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295" h="138">
                      <a:moveTo>
                        <a:pt x="0" y="111"/>
                      </a:moveTo>
                      <a:lnTo>
                        <a:pt x="5" y="107"/>
                      </a:lnTo>
                      <a:lnTo>
                        <a:pt x="15" y="107"/>
                      </a:lnTo>
                      <a:lnTo>
                        <a:pt x="25" y="100"/>
                      </a:lnTo>
                      <a:lnTo>
                        <a:pt x="36" y="100"/>
                      </a:lnTo>
                      <a:lnTo>
                        <a:pt x="46" y="97"/>
                      </a:lnTo>
                      <a:lnTo>
                        <a:pt x="56" y="97"/>
                      </a:lnTo>
                      <a:lnTo>
                        <a:pt x="66" y="93"/>
                      </a:lnTo>
                      <a:lnTo>
                        <a:pt x="76" y="86"/>
                      </a:lnTo>
                      <a:lnTo>
                        <a:pt x="81" y="86"/>
                      </a:lnTo>
                      <a:lnTo>
                        <a:pt x="91" y="83"/>
                      </a:lnTo>
                      <a:lnTo>
                        <a:pt x="102" y="80"/>
                      </a:lnTo>
                      <a:lnTo>
                        <a:pt x="112" y="76"/>
                      </a:lnTo>
                      <a:lnTo>
                        <a:pt x="122" y="76"/>
                      </a:lnTo>
                      <a:lnTo>
                        <a:pt x="127" y="69"/>
                      </a:lnTo>
                      <a:lnTo>
                        <a:pt x="137" y="69"/>
                      </a:lnTo>
                      <a:lnTo>
                        <a:pt x="142" y="62"/>
                      </a:lnTo>
                      <a:lnTo>
                        <a:pt x="152" y="62"/>
                      </a:lnTo>
                      <a:lnTo>
                        <a:pt x="158" y="55"/>
                      </a:lnTo>
                      <a:lnTo>
                        <a:pt x="168" y="55"/>
                      </a:lnTo>
                      <a:lnTo>
                        <a:pt x="178" y="48"/>
                      </a:lnTo>
                      <a:lnTo>
                        <a:pt x="183" y="45"/>
                      </a:lnTo>
                      <a:lnTo>
                        <a:pt x="193" y="41"/>
                      </a:lnTo>
                      <a:lnTo>
                        <a:pt x="198" y="38"/>
                      </a:lnTo>
                      <a:lnTo>
                        <a:pt x="208" y="35"/>
                      </a:lnTo>
                      <a:lnTo>
                        <a:pt x="213" y="28"/>
                      </a:lnTo>
                      <a:lnTo>
                        <a:pt x="219" y="24"/>
                      </a:lnTo>
                      <a:lnTo>
                        <a:pt x="229" y="21"/>
                      </a:lnTo>
                      <a:lnTo>
                        <a:pt x="239" y="17"/>
                      </a:lnTo>
                      <a:lnTo>
                        <a:pt x="244" y="14"/>
                      </a:lnTo>
                      <a:lnTo>
                        <a:pt x="249" y="7"/>
                      </a:lnTo>
                      <a:lnTo>
                        <a:pt x="254" y="3"/>
                      </a:lnTo>
                      <a:lnTo>
                        <a:pt x="259" y="0"/>
                      </a:lnTo>
                      <a:lnTo>
                        <a:pt x="295" y="21"/>
                      </a:lnTo>
                      <a:lnTo>
                        <a:pt x="290" y="24"/>
                      </a:lnTo>
                      <a:lnTo>
                        <a:pt x="280" y="31"/>
                      </a:lnTo>
                      <a:lnTo>
                        <a:pt x="274" y="35"/>
                      </a:lnTo>
                      <a:lnTo>
                        <a:pt x="264" y="41"/>
                      </a:lnTo>
                      <a:lnTo>
                        <a:pt x="259" y="45"/>
                      </a:lnTo>
                      <a:lnTo>
                        <a:pt x="254" y="48"/>
                      </a:lnTo>
                      <a:lnTo>
                        <a:pt x="244" y="55"/>
                      </a:lnTo>
                      <a:lnTo>
                        <a:pt x="239" y="59"/>
                      </a:lnTo>
                      <a:lnTo>
                        <a:pt x="229" y="66"/>
                      </a:lnTo>
                      <a:lnTo>
                        <a:pt x="224" y="66"/>
                      </a:lnTo>
                      <a:lnTo>
                        <a:pt x="213" y="69"/>
                      </a:lnTo>
                      <a:lnTo>
                        <a:pt x="208" y="76"/>
                      </a:lnTo>
                      <a:lnTo>
                        <a:pt x="198" y="80"/>
                      </a:lnTo>
                      <a:lnTo>
                        <a:pt x="188" y="83"/>
                      </a:lnTo>
                      <a:lnTo>
                        <a:pt x="178" y="86"/>
                      </a:lnTo>
                      <a:lnTo>
                        <a:pt x="168" y="90"/>
                      </a:lnTo>
                      <a:lnTo>
                        <a:pt x="163" y="93"/>
                      </a:lnTo>
                      <a:lnTo>
                        <a:pt x="147" y="97"/>
                      </a:lnTo>
                      <a:lnTo>
                        <a:pt x="142" y="104"/>
                      </a:lnTo>
                      <a:lnTo>
                        <a:pt x="132" y="104"/>
                      </a:lnTo>
                      <a:lnTo>
                        <a:pt x="122" y="111"/>
                      </a:lnTo>
                      <a:lnTo>
                        <a:pt x="112" y="111"/>
                      </a:lnTo>
                      <a:lnTo>
                        <a:pt x="107" y="118"/>
                      </a:lnTo>
                      <a:lnTo>
                        <a:pt x="91" y="121"/>
                      </a:lnTo>
                      <a:lnTo>
                        <a:pt x="86" y="121"/>
                      </a:lnTo>
                      <a:lnTo>
                        <a:pt x="71" y="125"/>
                      </a:lnTo>
                      <a:lnTo>
                        <a:pt x="66" y="128"/>
                      </a:lnTo>
                      <a:lnTo>
                        <a:pt x="51" y="131"/>
                      </a:lnTo>
                      <a:lnTo>
                        <a:pt x="41" y="135"/>
                      </a:lnTo>
                      <a:lnTo>
                        <a:pt x="36" y="135"/>
                      </a:lnTo>
                      <a:lnTo>
                        <a:pt x="20" y="138"/>
                      </a:lnTo>
                      <a:lnTo>
                        <a:pt x="10" y="138"/>
                      </a:lnTo>
                      <a:lnTo>
                        <a:pt x="0" y="1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8" name="Freeform 68">
                  <a:extLst>
                    <a:ext uri="{FF2B5EF4-FFF2-40B4-BE49-F238E27FC236}">
                      <a16:creationId xmlns:a16="http://schemas.microsoft.com/office/drawing/2014/main" id="{74AC860B-E30A-654D-B66A-BA05938B27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6" y="2416"/>
                  <a:ext cx="625" cy="177"/>
                </a:xfrm>
                <a:custGeom>
                  <a:avLst/>
                  <a:gdLst>
                    <a:gd name="T0" fmla="*/ 51 w 625"/>
                    <a:gd name="T1" fmla="*/ 10 h 177"/>
                    <a:gd name="T2" fmla="*/ 66 w 625"/>
                    <a:gd name="T3" fmla="*/ 31 h 177"/>
                    <a:gd name="T4" fmla="*/ 86 w 625"/>
                    <a:gd name="T5" fmla="*/ 52 h 177"/>
                    <a:gd name="T6" fmla="*/ 107 w 625"/>
                    <a:gd name="T7" fmla="*/ 69 h 177"/>
                    <a:gd name="T8" fmla="*/ 132 w 625"/>
                    <a:gd name="T9" fmla="*/ 83 h 177"/>
                    <a:gd name="T10" fmla="*/ 163 w 625"/>
                    <a:gd name="T11" fmla="*/ 100 h 177"/>
                    <a:gd name="T12" fmla="*/ 198 w 625"/>
                    <a:gd name="T13" fmla="*/ 114 h 177"/>
                    <a:gd name="T14" fmla="*/ 229 w 625"/>
                    <a:gd name="T15" fmla="*/ 121 h 177"/>
                    <a:gd name="T16" fmla="*/ 269 w 625"/>
                    <a:gd name="T17" fmla="*/ 132 h 177"/>
                    <a:gd name="T18" fmla="*/ 310 w 625"/>
                    <a:gd name="T19" fmla="*/ 139 h 177"/>
                    <a:gd name="T20" fmla="*/ 356 w 625"/>
                    <a:gd name="T21" fmla="*/ 142 h 177"/>
                    <a:gd name="T22" fmla="*/ 396 w 625"/>
                    <a:gd name="T23" fmla="*/ 145 h 177"/>
                    <a:gd name="T24" fmla="*/ 442 w 625"/>
                    <a:gd name="T25" fmla="*/ 145 h 177"/>
                    <a:gd name="T26" fmla="*/ 493 w 625"/>
                    <a:gd name="T27" fmla="*/ 142 h 177"/>
                    <a:gd name="T28" fmla="*/ 539 w 625"/>
                    <a:gd name="T29" fmla="*/ 139 h 177"/>
                    <a:gd name="T30" fmla="*/ 584 w 625"/>
                    <a:gd name="T31" fmla="*/ 128 h 177"/>
                    <a:gd name="T32" fmla="*/ 625 w 625"/>
                    <a:gd name="T33" fmla="*/ 152 h 177"/>
                    <a:gd name="T34" fmla="*/ 574 w 625"/>
                    <a:gd name="T35" fmla="*/ 166 h 177"/>
                    <a:gd name="T36" fmla="*/ 518 w 625"/>
                    <a:gd name="T37" fmla="*/ 170 h 177"/>
                    <a:gd name="T38" fmla="*/ 468 w 625"/>
                    <a:gd name="T39" fmla="*/ 173 h 177"/>
                    <a:gd name="T40" fmla="*/ 417 w 625"/>
                    <a:gd name="T41" fmla="*/ 177 h 177"/>
                    <a:gd name="T42" fmla="*/ 371 w 625"/>
                    <a:gd name="T43" fmla="*/ 177 h 177"/>
                    <a:gd name="T44" fmla="*/ 325 w 625"/>
                    <a:gd name="T45" fmla="*/ 173 h 177"/>
                    <a:gd name="T46" fmla="*/ 279 w 625"/>
                    <a:gd name="T47" fmla="*/ 166 h 177"/>
                    <a:gd name="T48" fmla="*/ 234 w 625"/>
                    <a:gd name="T49" fmla="*/ 156 h 177"/>
                    <a:gd name="T50" fmla="*/ 193 w 625"/>
                    <a:gd name="T51" fmla="*/ 145 h 177"/>
                    <a:gd name="T52" fmla="*/ 157 w 625"/>
                    <a:gd name="T53" fmla="*/ 135 h 177"/>
                    <a:gd name="T54" fmla="*/ 122 w 625"/>
                    <a:gd name="T55" fmla="*/ 121 h 177"/>
                    <a:gd name="T56" fmla="*/ 86 w 625"/>
                    <a:gd name="T57" fmla="*/ 100 h 177"/>
                    <a:gd name="T58" fmla="*/ 61 w 625"/>
                    <a:gd name="T59" fmla="*/ 80 h 177"/>
                    <a:gd name="T60" fmla="*/ 35 w 625"/>
                    <a:gd name="T61" fmla="*/ 59 h 177"/>
                    <a:gd name="T62" fmla="*/ 15 w 625"/>
                    <a:gd name="T63" fmla="*/ 35 h 177"/>
                    <a:gd name="T64" fmla="*/ 0 w 625"/>
                    <a:gd name="T65" fmla="*/ 10 h 17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625" h="177">
                      <a:moveTo>
                        <a:pt x="46" y="0"/>
                      </a:moveTo>
                      <a:lnTo>
                        <a:pt x="51" y="10"/>
                      </a:lnTo>
                      <a:lnTo>
                        <a:pt x="56" y="24"/>
                      </a:lnTo>
                      <a:lnTo>
                        <a:pt x="66" y="31"/>
                      </a:lnTo>
                      <a:lnTo>
                        <a:pt x="76" y="42"/>
                      </a:lnTo>
                      <a:lnTo>
                        <a:pt x="86" y="52"/>
                      </a:lnTo>
                      <a:lnTo>
                        <a:pt x="91" y="62"/>
                      </a:lnTo>
                      <a:lnTo>
                        <a:pt x="107" y="69"/>
                      </a:lnTo>
                      <a:lnTo>
                        <a:pt x="122" y="76"/>
                      </a:lnTo>
                      <a:lnTo>
                        <a:pt x="132" y="83"/>
                      </a:lnTo>
                      <a:lnTo>
                        <a:pt x="147" y="90"/>
                      </a:lnTo>
                      <a:lnTo>
                        <a:pt x="163" y="100"/>
                      </a:lnTo>
                      <a:lnTo>
                        <a:pt x="183" y="107"/>
                      </a:lnTo>
                      <a:lnTo>
                        <a:pt x="198" y="114"/>
                      </a:lnTo>
                      <a:lnTo>
                        <a:pt x="213" y="118"/>
                      </a:lnTo>
                      <a:lnTo>
                        <a:pt x="229" y="121"/>
                      </a:lnTo>
                      <a:lnTo>
                        <a:pt x="249" y="128"/>
                      </a:lnTo>
                      <a:lnTo>
                        <a:pt x="269" y="132"/>
                      </a:lnTo>
                      <a:lnTo>
                        <a:pt x="290" y="135"/>
                      </a:lnTo>
                      <a:lnTo>
                        <a:pt x="310" y="139"/>
                      </a:lnTo>
                      <a:lnTo>
                        <a:pt x="330" y="139"/>
                      </a:lnTo>
                      <a:lnTo>
                        <a:pt x="356" y="142"/>
                      </a:lnTo>
                      <a:lnTo>
                        <a:pt x="376" y="142"/>
                      </a:lnTo>
                      <a:lnTo>
                        <a:pt x="396" y="145"/>
                      </a:lnTo>
                      <a:lnTo>
                        <a:pt x="422" y="142"/>
                      </a:lnTo>
                      <a:lnTo>
                        <a:pt x="442" y="145"/>
                      </a:lnTo>
                      <a:lnTo>
                        <a:pt x="468" y="142"/>
                      </a:lnTo>
                      <a:lnTo>
                        <a:pt x="493" y="142"/>
                      </a:lnTo>
                      <a:lnTo>
                        <a:pt x="513" y="139"/>
                      </a:lnTo>
                      <a:lnTo>
                        <a:pt x="539" y="139"/>
                      </a:lnTo>
                      <a:lnTo>
                        <a:pt x="564" y="132"/>
                      </a:lnTo>
                      <a:lnTo>
                        <a:pt x="584" y="128"/>
                      </a:lnTo>
                      <a:lnTo>
                        <a:pt x="615" y="125"/>
                      </a:lnTo>
                      <a:lnTo>
                        <a:pt x="625" y="152"/>
                      </a:lnTo>
                      <a:lnTo>
                        <a:pt x="600" y="159"/>
                      </a:lnTo>
                      <a:lnTo>
                        <a:pt x="574" y="166"/>
                      </a:lnTo>
                      <a:lnTo>
                        <a:pt x="549" y="166"/>
                      </a:lnTo>
                      <a:lnTo>
                        <a:pt x="518" y="170"/>
                      </a:lnTo>
                      <a:lnTo>
                        <a:pt x="498" y="173"/>
                      </a:lnTo>
                      <a:lnTo>
                        <a:pt x="468" y="173"/>
                      </a:lnTo>
                      <a:lnTo>
                        <a:pt x="447" y="177"/>
                      </a:lnTo>
                      <a:lnTo>
                        <a:pt x="417" y="177"/>
                      </a:lnTo>
                      <a:lnTo>
                        <a:pt x="396" y="177"/>
                      </a:lnTo>
                      <a:lnTo>
                        <a:pt x="371" y="177"/>
                      </a:lnTo>
                      <a:lnTo>
                        <a:pt x="346" y="177"/>
                      </a:lnTo>
                      <a:lnTo>
                        <a:pt x="325" y="173"/>
                      </a:lnTo>
                      <a:lnTo>
                        <a:pt x="300" y="170"/>
                      </a:lnTo>
                      <a:lnTo>
                        <a:pt x="279" y="166"/>
                      </a:lnTo>
                      <a:lnTo>
                        <a:pt x="254" y="163"/>
                      </a:lnTo>
                      <a:lnTo>
                        <a:pt x="234" y="156"/>
                      </a:lnTo>
                      <a:lnTo>
                        <a:pt x="213" y="156"/>
                      </a:lnTo>
                      <a:lnTo>
                        <a:pt x="193" y="145"/>
                      </a:lnTo>
                      <a:lnTo>
                        <a:pt x="173" y="142"/>
                      </a:lnTo>
                      <a:lnTo>
                        <a:pt x="157" y="135"/>
                      </a:lnTo>
                      <a:lnTo>
                        <a:pt x="137" y="125"/>
                      </a:lnTo>
                      <a:lnTo>
                        <a:pt x="122" y="121"/>
                      </a:lnTo>
                      <a:lnTo>
                        <a:pt x="102" y="111"/>
                      </a:lnTo>
                      <a:lnTo>
                        <a:pt x="86" y="100"/>
                      </a:lnTo>
                      <a:lnTo>
                        <a:pt x="76" y="90"/>
                      </a:lnTo>
                      <a:lnTo>
                        <a:pt x="61" y="80"/>
                      </a:lnTo>
                      <a:lnTo>
                        <a:pt x="46" y="69"/>
                      </a:lnTo>
                      <a:lnTo>
                        <a:pt x="35" y="59"/>
                      </a:lnTo>
                      <a:lnTo>
                        <a:pt x="25" y="45"/>
                      </a:lnTo>
                      <a:lnTo>
                        <a:pt x="15" y="35"/>
                      </a:lnTo>
                      <a:lnTo>
                        <a:pt x="10" y="24"/>
                      </a:lnTo>
                      <a:lnTo>
                        <a:pt x="0" y="10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9" name="Freeform 69">
                  <a:extLst>
                    <a:ext uri="{FF2B5EF4-FFF2-40B4-BE49-F238E27FC236}">
                      <a16:creationId xmlns:a16="http://schemas.microsoft.com/office/drawing/2014/main" id="{812ACE6C-15DA-C247-B787-FCCBA66A24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5" y="1519"/>
                  <a:ext cx="686" cy="205"/>
                </a:xfrm>
                <a:custGeom>
                  <a:avLst/>
                  <a:gdLst>
                    <a:gd name="T0" fmla="*/ 686 w 686"/>
                    <a:gd name="T1" fmla="*/ 170 h 205"/>
                    <a:gd name="T2" fmla="*/ 681 w 686"/>
                    <a:gd name="T3" fmla="*/ 149 h 205"/>
                    <a:gd name="T4" fmla="*/ 671 w 686"/>
                    <a:gd name="T5" fmla="*/ 132 h 205"/>
                    <a:gd name="T6" fmla="*/ 655 w 686"/>
                    <a:gd name="T7" fmla="*/ 115 h 205"/>
                    <a:gd name="T8" fmla="*/ 640 w 686"/>
                    <a:gd name="T9" fmla="*/ 97 h 205"/>
                    <a:gd name="T10" fmla="*/ 625 w 686"/>
                    <a:gd name="T11" fmla="*/ 80 h 205"/>
                    <a:gd name="T12" fmla="*/ 600 w 686"/>
                    <a:gd name="T13" fmla="*/ 63 h 205"/>
                    <a:gd name="T14" fmla="*/ 564 w 686"/>
                    <a:gd name="T15" fmla="*/ 45 h 205"/>
                    <a:gd name="T16" fmla="*/ 523 w 686"/>
                    <a:gd name="T17" fmla="*/ 28 h 205"/>
                    <a:gd name="T18" fmla="*/ 483 w 686"/>
                    <a:gd name="T19" fmla="*/ 18 h 205"/>
                    <a:gd name="T20" fmla="*/ 437 w 686"/>
                    <a:gd name="T21" fmla="*/ 7 h 205"/>
                    <a:gd name="T22" fmla="*/ 391 w 686"/>
                    <a:gd name="T23" fmla="*/ 4 h 205"/>
                    <a:gd name="T24" fmla="*/ 345 w 686"/>
                    <a:gd name="T25" fmla="*/ 0 h 205"/>
                    <a:gd name="T26" fmla="*/ 259 w 686"/>
                    <a:gd name="T27" fmla="*/ 7 h 205"/>
                    <a:gd name="T28" fmla="*/ 183 w 686"/>
                    <a:gd name="T29" fmla="*/ 25 h 205"/>
                    <a:gd name="T30" fmla="*/ 112 w 686"/>
                    <a:gd name="T31" fmla="*/ 49 h 205"/>
                    <a:gd name="T32" fmla="*/ 61 w 686"/>
                    <a:gd name="T33" fmla="*/ 83 h 205"/>
                    <a:gd name="T34" fmla="*/ 20 w 686"/>
                    <a:gd name="T35" fmla="*/ 122 h 205"/>
                    <a:gd name="T36" fmla="*/ 5 w 686"/>
                    <a:gd name="T37" fmla="*/ 167 h 205"/>
                    <a:gd name="T38" fmla="*/ 5 w 686"/>
                    <a:gd name="T39" fmla="*/ 191 h 205"/>
                    <a:gd name="T40" fmla="*/ 15 w 686"/>
                    <a:gd name="T41" fmla="*/ 201 h 205"/>
                    <a:gd name="T42" fmla="*/ 35 w 686"/>
                    <a:gd name="T43" fmla="*/ 205 h 205"/>
                    <a:gd name="T44" fmla="*/ 51 w 686"/>
                    <a:gd name="T45" fmla="*/ 194 h 205"/>
                    <a:gd name="T46" fmla="*/ 56 w 686"/>
                    <a:gd name="T47" fmla="*/ 177 h 205"/>
                    <a:gd name="T48" fmla="*/ 61 w 686"/>
                    <a:gd name="T49" fmla="*/ 163 h 205"/>
                    <a:gd name="T50" fmla="*/ 66 w 686"/>
                    <a:gd name="T51" fmla="*/ 146 h 205"/>
                    <a:gd name="T52" fmla="*/ 76 w 686"/>
                    <a:gd name="T53" fmla="*/ 128 h 205"/>
                    <a:gd name="T54" fmla="*/ 91 w 686"/>
                    <a:gd name="T55" fmla="*/ 111 h 205"/>
                    <a:gd name="T56" fmla="*/ 112 w 686"/>
                    <a:gd name="T57" fmla="*/ 97 h 205"/>
                    <a:gd name="T58" fmla="*/ 142 w 686"/>
                    <a:gd name="T59" fmla="*/ 80 h 205"/>
                    <a:gd name="T60" fmla="*/ 173 w 686"/>
                    <a:gd name="T61" fmla="*/ 66 h 205"/>
                    <a:gd name="T62" fmla="*/ 208 w 686"/>
                    <a:gd name="T63" fmla="*/ 56 h 205"/>
                    <a:gd name="T64" fmla="*/ 244 w 686"/>
                    <a:gd name="T65" fmla="*/ 45 h 205"/>
                    <a:gd name="T66" fmla="*/ 284 w 686"/>
                    <a:gd name="T67" fmla="*/ 38 h 205"/>
                    <a:gd name="T68" fmla="*/ 325 w 686"/>
                    <a:gd name="T69" fmla="*/ 38 h 205"/>
                    <a:gd name="T70" fmla="*/ 371 w 686"/>
                    <a:gd name="T71" fmla="*/ 38 h 205"/>
                    <a:gd name="T72" fmla="*/ 411 w 686"/>
                    <a:gd name="T73" fmla="*/ 42 h 205"/>
                    <a:gd name="T74" fmla="*/ 447 w 686"/>
                    <a:gd name="T75" fmla="*/ 49 h 205"/>
                    <a:gd name="T76" fmla="*/ 488 w 686"/>
                    <a:gd name="T77" fmla="*/ 56 h 205"/>
                    <a:gd name="T78" fmla="*/ 523 w 686"/>
                    <a:gd name="T79" fmla="*/ 70 h 205"/>
                    <a:gd name="T80" fmla="*/ 554 w 686"/>
                    <a:gd name="T81" fmla="*/ 83 h 205"/>
                    <a:gd name="T82" fmla="*/ 579 w 686"/>
                    <a:gd name="T83" fmla="*/ 97 h 205"/>
                    <a:gd name="T84" fmla="*/ 594 w 686"/>
                    <a:gd name="T85" fmla="*/ 115 h 205"/>
                    <a:gd name="T86" fmla="*/ 615 w 686"/>
                    <a:gd name="T87" fmla="*/ 132 h 205"/>
                    <a:gd name="T88" fmla="*/ 625 w 686"/>
                    <a:gd name="T89" fmla="*/ 149 h 205"/>
                    <a:gd name="T90" fmla="*/ 630 w 686"/>
                    <a:gd name="T91" fmla="*/ 167 h 205"/>
                    <a:gd name="T92" fmla="*/ 630 w 686"/>
                    <a:gd name="T93" fmla="*/ 184 h 205"/>
                    <a:gd name="T94" fmla="*/ 635 w 686"/>
                    <a:gd name="T95" fmla="*/ 198 h 205"/>
                    <a:gd name="T96" fmla="*/ 655 w 686"/>
                    <a:gd name="T97" fmla="*/ 205 h 205"/>
                    <a:gd name="T98" fmla="*/ 676 w 686"/>
                    <a:gd name="T99" fmla="*/ 198 h 205"/>
                    <a:gd name="T100" fmla="*/ 686 w 686"/>
                    <a:gd name="T101" fmla="*/ 187 h 205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0" t="0" r="r" b="b"/>
                  <a:pathLst>
                    <a:path w="686" h="205">
                      <a:moveTo>
                        <a:pt x="686" y="184"/>
                      </a:moveTo>
                      <a:lnTo>
                        <a:pt x="686" y="180"/>
                      </a:lnTo>
                      <a:lnTo>
                        <a:pt x="686" y="177"/>
                      </a:lnTo>
                      <a:lnTo>
                        <a:pt x="686" y="174"/>
                      </a:lnTo>
                      <a:lnTo>
                        <a:pt x="686" y="170"/>
                      </a:lnTo>
                      <a:lnTo>
                        <a:pt x="681" y="167"/>
                      </a:lnTo>
                      <a:lnTo>
                        <a:pt x="681" y="163"/>
                      </a:lnTo>
                      <a:lnTo>
                        <a:pt x="681" y="160"/>
                      </a:lnTo>
                      <a:lnTo>
                        <a:pt x="681" y="156"/>
                      </a:lnTo>
                      <a:lnTo>
                        <a:pt x="681" y="149"/>
                      </a:lnTo>
                      <a:lnTo>
                        <a:pt x="676" y="146"/>
                      </a:lnTo>
                      <a:lnTo>
                        <a:pt x="676" y="142"/>
                      </a:lnTo>
                      <a:lnTo>
                        <a:pt x="676" y="139"/>
                      </a:lnTo>
                      <a:lnTo>
                        <a:pt x="671" y="135"/>
                      </a:lnTo>
                      <a:lnTo>
                        <a:pt x="671" y="132"/>
                      </a:lnTo>
                      <a:lnTo>
                        <a:pt x="666" y="128"/>
                      </a:lnTo>
                      <a:lnTo>
                        <a:pt x="666" y="125"/>
                      </a:lnTo>
                      <a:lnTo>
                        <a:pt x="661" y="122"/>
                      </a:lnTo>
                      <a:lnTo>
                        <a:pt x="661" y="118"/>
                      </a:lnTo>
                      <a:lnTo>
                        <a:pt x="655" y="115"/>
                      </a:lnTo>
                      <a:lnTo>
                        <a:pt x="655" y="111"/>
                      </a:lnTo>
                      <a:lnTo>
                        <a:pt x="650" y="108"/>
                      </a:lnTo>
                      <a:lnTo>
                        <a:pt x="650" y="104"/>
                      </a:lnTo>
                      <a:lnTo>
                        <a:pt x="645" y="101"/>
                      </a:lnTo>
                      <a:lnTo>
                        <a:pt x="640" y="97"/>
                      </a:lnTo>
                      <a:lnTo>
                        <a:pt x="640" y="94"/>
                      </a:lnTo>
                      <a:lnTo>
                        <a:pt x="635" y="90"/>
                      </a:lnTo>
                      <a:lnTo>
                        <a:pt x="630" y="87"/>
                      </a:lnTo>
                      <a:lnTo>
                        <a:pt x="625" y="83"/>
                      </a:lnTo>
                      <a:lnTo>
                        <a:pt x="625" y="80"/>
                      </a:lnTo>
                      <a:lnTo>
                        <a:pt x="620" y="77"/>
                      </a:lnTo>
                      <a:lnTo>
                        <a:pt x="615" y="73"/>
                      </a:lnTo>
                      <a:lnTo>
                        <a:pt x="610" y="70"/>
                      </a:lnTo>
                      <a:lnTo>
                        <a:pt x="605" y="66"/>
                      </a:lnTo>
                      <a:lnTo>
                        <a:pt x="600" y="63"/>
                      </a:lnTo>
                      <a:lnTo>
                        <a:pt x="589" y="59"/>
                      </a:lnTo>
                      <a:lnTo>
                        <a:pt x="584" y="56"/>
                      </a:lnTo>
                      <a:lnTo>
                        <a:pt x="579" y="52"/>
                      </a:lnTo>
                      <a:lnTo>
                        <a:pt x="569" y="49"/>
                      </a:lnTo>
                      <a:lnTo>
                        <a:pt x="564" y="45"/>
                      </a:lnTo>
                      <a:lnTo>
                        <a:pt x="554" y="42"/>
                      </a:lnTo>
                      <a:lnTo>
                        <a:pt x="549" y="38"/>
                      </a:lnTo>
                      <a:lnTo>
                        <a:pt x="539" y="35"/>
                      </a:lnTo>
                      <a:lnTo>
                        <a:pt x="533" y="32"/>
                      </a:lnTo>
                      <a:lnTo>
                        <a:pt x="523" y="28"/>
                      </a:lnTo>
                      <a:lnTo>
                        <a:pt x="518" y="28"/>
                      </a:lnTo>
                      <a:lnTo>
                        <a:pt x="508" y="25"/>
                      </a:lnTo>
                      <a:lnTo>
                        <a:pt x="503" y="21"/>
                      </a:lnTo>
                      <a:lnTo>
                        <a:pt x="493" y="18"/>
                      </a:lnTo>
                      <a:lnTo>
                        <a:pt x="483" y="18"/>
                      </a:lnTo>
                      <a:lnTo>
                        <a:pt x="472" y="14"/>
                      </a:lnTo>
                      <a:lnTo>
                        <a:pt x="467" y="14"/>
                      </a:lnTo>
                      <a:lnTo>
                        <a:pt x="457" y="11"/>
                      </a:lnTo>
                      <a:lnTo>
                        <a:pt x="447" y="11"/>
                      </a:lnTo>
                      <a:lnTo>
                        <a:pt x="437" y="7"/>
                      </a:lnTo>
                      <a:lnTo>
                        <a:pt x="432" y="7"/>
                      </a:lnTo>
                      <a:lnTo>
                        <a:pt x="422" y="4"/>
                      </a:lnTo>
                      <a:lnTo>
                        <a:pt x="411" y="4"/>
                      </a:lnTo>
                      <a:lnTo>
                        <a:pt x="401" y="4"/>
                      </a:lnTo>
                      <a:lnTo>
                        <a:pt x="391" y="4"/>
                      </a:lnTo>
                      <a:lnTo>
                        <a:pt x="381" y="0"/>
                      </a:lnTo>
                      <a:lnTo>
                        <a:pt x="371" y="0"/>
                      </a:lnTo>
                      <a:lnTo>
                        <a:pt x="361" y="0"/>
                      </a:lnTo>
                      <a:lnTo>
                        <a:pt x="350" y="0"/>
                      </a:lnTo>
                      <a:lnTo>
                        <a:pt x="345" y="0"/>
                      </a:lnTo>
                      <a:lnTo>
                        <a:pt x="325" y="0"/>
                      </a:lnTo>
                      <a:lnTo>
                        <a:pt x="310" y="0"/>
                      </a:lnTo>
                      <a:lnTo>
                        <a:pt x="289" y="4"/>
                      </a:lnTo>
                      <a:lnTo>
                        <a:pt x="274" y="4"/>
                      </a:lnTo>
                      <a:lnTo>
                        <a:pt x="259" y="7"/>
                      </a:lnTo>
                      <a:lnTo>
                        <a:pt x="244" y="7"/>
                      </a:lnTo>
                      <a:lnTo>
                        <a:pt x="228" y="11"/>
                      </a:lnTo>
                      <a:lnTo>
                        <a:pt x="208" y="14"/>
                      </a:lnTo>
                      <a:lnTo>
                        <a:pt x="198" y="18"/>
                      </a:lnTo>
                      <a:lnTo>
                        <a:pt x="183" y="25"/>
                      </a:lnTo>
                      <a:lnTo>
                        <a:pt x="167" y="28"/>
                      </a:lnTo>
                      <a:lnTo>
                        <a:pt x="152" y="32"/>
                      </a:lnTo>
                      <a:lnTo>
                        <a:pt x="137" y="38"/>
                      </a:lnTo>
                      <a:lnTo>
                        <a:pt x="127" y="42"/>
                      </a:lnTo>
                      <a:lnTo>
                        <a:pt x="112" y="49"/>
                      </a:lnTo>
                      <a:lnTo>
                        <a:pt x="101" y="56"/>
                      </a:lnTo>
                      <a:lnTo>
                        <a:pt x="91" y="63"/>
                      </a:lnTo>
                      <a:lnTo>
                        <a:pt x="81" y="70"/>
                      </a:lnTo>
                      <a:lnTo>
                        <a:pt x="71" y="77"/>
                      </a:lnTo>
                      <a:lnTo>
                        <a:pt x="61" y="83"/>
                      </a:lnTo>
                      <a:lnTo>
                        <a:pt x="51" y="90"/>
                      </a:lnTo>
                      <a:lnTo>
                        <a:pt x="40" y="97"/>
                      </a:lnTo>
                      <a:lnTo>
                        <a:pt x="35" y="104"/>
                      </a:lnTo>
                      <a:lnTo>
                        <a:pt x="30" y="115"/>
                      </a:lnTo>
                      <a:lnTo>
                        <a:pt x="20" y="122"/>
                      </a:lnTo>
                      <a:lnTo>
                        <a:pt x="15" y="132"/>
                      </a:lnTo>
                      <a:lnTo>
                        <a:pt x="10" y="139"/>
                      </a:lnTo>
                      <a:lnTo>
                        <a:pt x="10" y="149"/>
                      </a:lnTo>
                      <a:lnTo>
                        <a:pt x="5" y="156"/>
                      </a:lnTo>
                      <a:lnTo>
                        <a:pt x="5" y="167"/>
                      </a:lnTo>
                      <a:lnTo>
                        <a:pt x="0" y="177"/>
                      </a:lnTo>
                      <a:lnTo>
                        <a:pt x="0" y="184"/>
                      </a:lnTo>
                      <a:lnTo>
                        <a:pt x="0" y="187"/>
                      </a:lnTo>
                      <a:lnTo>
                        <a:pt x="0" y="191"/>
                      </a:lnTo>
                      <a:lnTo>
                        <a:pt x="5" y="191"/>
                      </a:lnTo>
                      <a:lnTo>
                        <a:pt x="5" y="194"/>
                      </a:lnTo>
                      <a:lnTo>
                        <a:pt x="5" y="198"/>
                      </a:lnTo>
                      <a:lnTo>
                        <a:pt x="10" y="198"/>
                      </a:lnTo>
                      <a:lnTo>
                        <a:pt x="10" y="201"/>
                      </a:lnTo>
                      <a:lnTo>
                        <a:pt x="15" y="201"/>
                      </a:lnTo>
                      <a:lnTo>
                        <a:pt x="20" y="201"/>
                      </a:lnTo>
                      <a:lnTo>
                        <a:pt x="20" y="205"/>
                      </a:lnTo>
                      <a:lnTo>
                        <a:pt x="25" y="205"/>
                      </a:lnTo>
                      <a:lnTo>
                        <a:pt x="30" y="205"/>
                      </a:lnTo>
                      <a:lnTo>
                        <a:pt x="35" y="205"/>
                      </a:lnTo>
                      <a:lnTo>
                        <a:pt x="40" y="201"/>
                      </a:lnTo>
                      <a:lnTo>
                        <a:pt x="45" y="201"/>
                      </a:lnTo>
                      <a:lnTo>
                        <a:pt x="45" y="198"/>
                      </a:lnTo>
                      <a:lnTo>
                        <a:pt x="51" y="198"/>
                      </a:lnTo>
                      <a:lnTo>
                        <a:pt x="51" y="194"/>
                      </a:lnTo>
                      <a:lnTo>
                        <a:pt x="56" y="191"/>
                      </a:lnTo>
                      <a:lnTo>
                        <a:pt x="56" y="187"/>
                      </a:lnTo>
                      <a:lnTo>
                        <a:pt x="56" y="184"/>
                      </a:lnTo>
                      <a:lnTo>
                        <a:pt x="56" y="180"/>
                      </a:lnTo>
                      <a:lnTo>
                        <a:pt x="56" y="177"/>
                      </a:lnTo>
                      <a:lnTo>
                        <a:pt x="56" y="174"/>
                      </a:lnTo>
                      <a:lnTo>
                        <a:pt x="56" y="170"/>
                      </a:lnTo>
                      <a:lnTo>
                        <a:pt x="56" y="167"/>
                      </a:lnTo>
                      <a:lnTo>
                        <a:pt x="56" y="163"/>
                      </a:lnTo>
                      <a:lnTo>
                        <a:pt x="61" y="163"/>
                      </a:lnTo>
                      <a:lnTo>
                        <a:pt x="61" y="160"/>
                      </a:lnTo>
                      <a:lnTo>
                        <a:pt x="61" y="156"/>
                      </a:lnTo>
                      <a:lnTo>
                        <a:pt x="61" y="153"/>
                      </a:lnTo>
                      <a:lnTo>
                        <a:pt x="61" y="149"/>
                      </a:lnTo>
                      <a:lnTo>
                        <a:pt x="66" y="146"/>
                      </a:lnTo>
                      <a:lnTo>
                        <a:pt x="66" y="142"/>
                      </a:lnTo>
                      <a:lnTo>
                        <a:pt x="71" y="139"/>
                      </a:lnTo>
                      <a:lnTo>
                        <a:pt x="71" y="135"/>
                      </a:lnTo>
                      <a:lnTo>
                        <a:pt x="71" y="132"/>
                      </a:lnTo>
                      <a:lnTo>
                        <a:pt x="76" y="128"/>
                      </a:lnTo>
                      <a:lnTo>
                        <a:pt x="81" y="125"/>
                      </a:lnTo>
                      <a:lnTo>
                        <a:pt x="81" y="122"/>
                      </a:lnTo>
                      <a:lnTo>
                        <a:pt x="86" y="118"/>
                      </a:lnTo>
                      <a:lnTo>
                        <a:pt x="91" y="115"/>
                      </a:lnTo>
                      <a:lnTo>
                        <a:pt x="91" y="111"/>
                      </a:lnTo>
                      <a:lnTo>
                        <a:pt x="96" y="108"/>
                      </a:lnTo>
                      <a:lnTo>
                        <a:pt x="101" y="108"/>
                      </a:lnTo>
                      <a:lnTo>
                        <a:pt x="101" y="104"/>
                      </a:lnTo>
                      <a:lnTo>
                        <a:pt x="106" y="101"/>
                      </a:lnTo>
                      <a:lnTo>
                        <a:pt x="112" y="97"/>
                      </a:lnTo>
                      <a:lnTo>
                        <a:pt x="117" y="94"/>
                      </a:lnTo>
                      <a:lnTo>
                        <a:pt x="122" y="90"/>
                      </a:lnTo>
                      <a:lnTo>
                        <a:pt x="127" y="87"/>
                      </a:lnTo>
                      <a:lnTo>
                        <a:pt x="137" y="83"/>
                      </a:lnTo>
                      <a:lnTo>
                        <a:pt x="142" y="80"/>
                      </a:lnTo>
                      <a:lnTo>
                        <a:pt x="147" y="77"/>
                      </a:lnTo>
                      <a:lnTo>
                        <a:pt x="152" y="73"/>
                      </a:lnTo>
                      <a:lnTo>
                        <a:pt x="162" y="70"/>
                      </a:lnTo>
                      <a:lnTo>
                        <a:pt x="167" y="70"/>
                      </a:lnTo>
                      <a:lnTo>
                        <a:pt x="173" y="66"/>
                      </a:lnTo>
                      <a:lnTo>
                        <a:pt x="178" y="63"/>
                      </a:lnTo>
                      <a:lnTo>
                        <a:pt x="188" y="59"/>
                      </a:lnTo>
                      <a:lnTo>
                        <a:pt x="193" y="59"/>
                      </a:lnTo>
                      <a:lnTo>
                        <a:pt x="203" y="56"/>
                      </a:lnTo>
                      <a:lnTo>
                        <a:pt x="208" y="56"/>
                      </a:lnTo>
                      <a:lnTo>
                        <a:pt x="213" y="52"/>
                      </a:lnTo>
                      <a:lnTo>
                        <a:pt x="223" y="52"/>
                      </a:lnTo>
                      <a:lnTo>
                        <a:pt x="228" y="49"/>
                      </a:lnTo>
                      <a:lnTo>
                        <a:pt x="239" y="49"/>
                      </a:lnTo>
                      <a:lnTo>
                        <a:pt x="244" y="45"/>
                      </a:lnTo>
                      <a:lnTo>
                        <a:pt x="254" y="45"/>
                      </a:lnTo>
                      <a:lnTo>
                        <a:pt x="259" y="42"/>
                      </a:lnTo>
                      <a:lnTo>
                        <a:pt x="269" y="42"/>
                      </a:lnTo>
                      <a:lnTo>
                        <a:pt x="279" y="42"/>
                      </a:lnTo>
                      <a:lnTo>
                        <a:pt x="284" y="38"/>
                      </a:lnTo>
                      <a:lnTo>
                        <a:pt x="295" y="38"/>
                      </a:lnTo>
                      <a:lnTo>
                        <a:pt x="300" y="38"/>
                      </a:lnTo>
                      <a:lnTo>
                        <a:pt x="310" y="38"/>
                      </a:lnTo>
                      <a:lnTo>
                        <a:pt x="320" y="38"/>
                      </a:lnTo>
                      <a:lnTo>
                        <a:pt x="325" y="38"/>
                      </a:lnTo>
                      <a:lnTo>
                        <a:pt x="335" y="38"/>
                      </a:lnTo>
                      <a:lnTo>
                        <a:pt x="345" y="38"/>
                      </a:lnTo>
                      <a:lnTo>
                        <a:pt x="350" y="38"/>
                      </a:lnTo>
                      <a:lnTo>
                        <a:pt x="361" y="38"/>
                      </a:lnTo>
                      <a:lnTo>
                        <a:pt x="371" y="38"/>
                      </a:lnTo>
                      <a:lnTo>
                        <a:pt x="376" y="38"/>
                      </a:lnTo>
                      <a:lnTo>
                        <a:pt x="386" y="38"/>
                      </a:lnTo>
                      <a:lnTo>
                        <a:pt x="396" y="38"/>
                      </a:lnTo>
                      <a:lnTo>
                        <a:pt x="401" y="38"/>
                      </a:lnTo>
                      <a:lnTo>
                        <a:pt x="411" y="42"/>
                      </a:lnTo>
                      <a:lnTo>
                        <a:pt x="417" y="42"/>
                      </a:lnTo>
                      <a:lnTo>
                        <a:pt x="427" y="42"/>
                      </a:lnTo>
                      <a:lnTo>
                        <a:pt x="432" y="45"/>
                      </a:lnTo>
                      <a:lnTo>
                        <a:pt x="442" y="45"/>
                      </a:lnTo>
                      <a:lnTo>
                        <a:pt x="447" y="49"/>
                      </a:lnTo>
                      <a:lnTo>
                        <a:pt x="457" y="49"/>
                      </a:lnTo>
                      <a:lnTo>
                        <a:pt x="462" y="52"/>
                      </a:lnTo>
                      <a:lnTo>
                        <a:pt x="472" y="52"/>
                      </a:lnTo>
                      <a:lnTo>
                        <a:pt x="478" y="56"/>
                      </a:lnTo>
                      <a:lnTo>
                        <a:pt x="488" y="56"/>
                      </a:lnTo>
                      <a:lnTo>
                        <a:pt x="493" y="59"/>
                      </a:lnTo>
                      <a:lnTo>
                        <a:pt x="503" y="59"/>
                      </a:lnTo>
                      <a:lnTo>
                        <a:pt x="508" y="63"/>
                      </a:lnTo>
                      <a:lnTo>
                        <a:pt x="513" y="66"/>
                      </a:lnTo>
                      <a:lnTo>
                        <a:pt x="523" y="70"/>
                      </a:lnTo>
                      <a:lnTo>
                        <a:pt x="528" y="70"/>
                      </a:lnTo>
                      <a:lnTo>
                        <a:pt x="533" y="73"/>
                      </a:lnTo>
                      <a:lnTo>
                        <a:pt x="539" y="77"/>
                      </a:lnTo>
                      <a:lnTo>
                        <a:pt x="544" y="80"/>
                      </a:lnTo>
                      <a:lnTo>
                        <a:pt x="554" y="83"/>
                      </a:lnTo>
                      <a:lnTo>
                        <a:pt x="559" y="87"/>
                      </a:lnTo>
                      <a:lnTo>
                        <a:pt x="564" y="90"/>
                      </a:lnTo>
                      <a:lnTo>
                        <a:pt x="569" y="94"/>
                      </a:lnTo>
                      <a:lnTo>
                        <a:pt x="574" y="97"/>
                      </a:lnTo>
                      <a:lnTo>
                        <a:pt x="579" y="97"/>
                      </a:lnTo>
                      <a:lnTo>
                        <a:pt x="579" y="101"/>
                      </a:lnTo>
                      <a:lnTo>
                        <a:pt x="584" y="104"/>
                      </a:lnTo>
                      <a:lnTo>
                        <a:pt x="589" y="108"/>
                      </a:lnTo>
                      <a:lnTo>
                        <a:pt x="594" y="111"/>
                      </a:lnTo>
                      <a:lnTo>
                        <a:pt x="594" y="115"/>
                      </a:lnTo>
                      <a:lnTo>
                        <a:pt x="600" y="118"/>
                      </a:lnTo>
                      <a:lnTo>
                        <a:pt x="605" y="122"/>
                      </a:lnTo>
                      <a:lnTo>
                        <a:pt x="605" y="125"/>
                      </a:lnTo>
                      <a:lnTo>
                        <a:pt x="610" y="128"/>
                      </a:lnTo>
                      <a:lnTo>
                        <a:pt x="615" y="132"/>
                      </a:lnTo>
                      <a:lnTo>
                        <a:pt x="615" y="135"/>
                      </a:lnTo>
                      <a:lnTo>
                        <a:pt x="615" y="139"/>
                      </a:lnTo>
                      <a:lnTo>
                        <a:pt x="620" y="142"/>
                      </a:lnTo>
                      <a:lnTo>
                        <a:pt x="620" y="146"/>
                      </a:lnTo>
                      <a:lnTo>
                        <a:pt x="625" y="149"/>
                      </a:lnTo>
                      <a:lnTo>
                        <a:pt x="625" y="153"/>
                      </a:lnTo>
                      <a:lnTo>
                        <a:pt x="625" y="156"/>
                      </a:lnTo>
                      <a:lnTo>
                        <a:pt x="625" y="160"/>
                      </a:lnTo>
                      <a:lnTo>
                        <a:pt x="630" y="163"/>
                      </a:lnTo>
                      <a:lnTo>
                        <a:pt x="630" y="167"/>
                      </a:lnTo>
                      <a:lnTo>
                        <a:pt x="630" y="170"/>
                      </a:lnTo>
                      <a:lnTo>
                        <a:pt x="630" y="174"/>
                      </a:lnTo>
                      <a:lnTo>
                        <a:pt x="630" y="177"/>
                      </a:lnTo>
                      <a:lnTo>
                        <a:pt x="630" y="180"/>
                      </a:lnTo>
                      <a:lnTo>
                        <a:pt x="630" y="184"/>
                      </a:lnTo>
                      <a:lnTo>
                        <a:pt x="630" y="187"/>
                      </a:lnTo>
                      <a:lnTo>
                        <a:pt x="630" y="191"/>
                      </a:lnTo>
                      <a:lnTo>
                        <a:pt x="635" y="191"/>
                      </a:lnTo>
                      <a:lnTo>
                        <a:pt x="635" y="194"/>
                      </a:lnTo>
                      <a:lnTo>
                        <a:pt x="635" y="198"/>
                      </a:lnTo>
                      <a:lnTo>
                        <a:pt x="640" y="198"/>
                      </a:lnTo>
                      <a:lnTo>
                        <a:pt x="640" y="201"/>
                      </a:lnTo>
                      <a:lnTo>
                        <a:pt x="645" y="201"/>
                      </a:lnTo>
                      <a:lnTo>
                        <a:pt x="650" y="205"/>
                      </a:lnTo>
                      <a:lnTo>
                        <a:pt x="655" y="205"/>
                      </a:lnTo>
                      <a:lnTo>
                        <a:pt x="661" y="205"/>
                      </a:lnTo>
                      <a:lnTo>
                        <a:pt x="666" y="205"/>
                      </a:lnTo>
                      <a:lnTo>
                        <a:pt x="671" y="201"/>
                      </a:lnTo>
                      <a:lnTo>
                        <a:pt x="676" y="201"/>
                      </a:lnTo>
                      <a:lnTo>
                        <a:pt x="676" y="198"/>
                      </a:lnTo>
                      <a:lnTo>
                        <a:pt x="681" y="198"/>
                      </a:lnTo>
                      <a:lnTo>
                        <a:pt x="681" y="194"/>
                      </a:lnTo>
                      <a:lnTo>
                        <a:pt x="681" y="191"/>
                      </a:lnTo>
                      <a:lnTo>
                        <a:pt x="686" y="191"/>
                      </a:lnTo>
                      <a:lnTo>
                        <a:pt x="686" y="187"/>
                      </a:lnTo>
                      <a:lnTo>
                        <a:pt x="686" y="18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0" name="Freeform 70">
                  <a:extLst>
                    <a:ext uri="{FF2B5EF4-FFF2-40B4-BE49-F238E27FC236}">
                      <a16:creationId xmlns:a16="http://schemas.microsoft.com/office/drawing/2014/main" id="{9DD756BC-6811-474C-BDBC-806DE21129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14" y="1924"/>
                  <a:ext cx="178" cy="125"/>
                </a:xfrm>
                <a:custGeom>
                  <a:avLst/>
                  <a:gdLst>
                    <a:gd name="T0" fmla="*/ 96 w 178"/>
                    <a:gd name="T1" fmla="*/ 125 h 125"/>
                    <a:gd name="T2" fmla="*/ 106 w 178"/>
                    <a:gd name="T3" fmla="*/ 122 h 125"/>
                    <a:gd name="T4" fmla="*/ 117 w 178"/>
                    <a:gd name="T5" fmla="*/ 122 h 125"/>
                    <a:gd name="T6" fmla="*/ 127 w 178"/>
                    <a:gd name="T7" fmla="*/ 118 h 125"/>
                    <a:gd name="T8" fmla="*/ 137 w 178"/>
                    <a:gd name="T9" fmla="*/ 115 h 125"/>
                    <a:gd name="T10" fmla="*/ 142 w 178"/>
                    <a:gd name="T11" fmla="*/ 111 h 125"/>
                    <a:gd name="T12" fmla="*/ 152 w 178"/>
                    <a:gd name="T13" fmla="*/ 108 h 125"/>
                    <a:gd name="T14" fmla="*/ 157 w 178"/>
                    <a:gd name="T15" fmla="*/ 104 h 125"/>
                    <a:gd name="T16" fmla="*/ 162 w 178"/>
                    <a:gd name="T17" fmla="*/ 101 h 125"/>
                    <a:gd name="T18" fmla="*/ 167 w 178"/>
                    <a:gd name="T19" fmla="*/ 94 h 125"/>
                    <a:gd name="T20" fmla="*/ 172 w 178"/>
                    <a:gd name="T21" fmla="*/ 90 h 125"/>
                    <a:gd name="T22" fmla="*/ 172 w 178"/>
                    <a:gd name="T23" fmla="*/ 84 h 125"/>
                    <a:gd name="T24" fmla="*/ 178 w 178"/>
                    <a:gd name="T25" fmla="*/ 77 h 125"/>
                    <a:gd name="T26" fmla="*/ 178 w 178"/>
                    <a:gd name="T27" fmla="*/ 70 h 125"/>
                    <a:gd name="T28" fmla="*/ 178 w 178"/>
                    <a:gd name="T29" fmla="*/ 63 h 125"/>
                    <a:gd name="T30" fmla="*/ 178 w 178"/>
                    <a:gd name="T31" fmla="*/ 56 h 125"/>
                    <a:gd name="T32" fmla="*/ 178 w 178"/>
                    <a:gd name="T33" fmla="*/ 49 h 125"/>
                    <a:gd name="T34" fmla="*/ 172 w 178"/>
                    <a:gd name="T35" fmla="*/ 42 h 125"/>
                    <a:gd name="T36" fmla="*/ 172 w 178"/>
                    <a:gd name="T37" fmla="*/ 35 h 125"/>
                    <a:gd name="T38" fmla="*/ 167 w 178"/>
                    <a:gd name="T39" fmla="*/ 32 h 125"/>
                    <a:gd name="T40" fmla="*/ 162 w 178"/>
                    <a:gd name="T41" fmla="*/ 25 h 125"/>
                    <a:gd name="T42" fmla="*/ 157 w 178"/>
                    <a:gd name="T43" fmla="*/ 21 h 125"/>
                    <a:gd name="T44" fmla="*/ 147 w 178"/>
                    <a:gd name="T45" fmla="*/ 14 h 125"/>
                    <a:gd name="T46" fmla="*/ 142 w 178"/>
                    <a:gd name="T47" fmla="*/ 11 h 125"/>
                    <a:gd name="T48" fmla="*/ 132 w 178"/>
                    <a:gd name="T49" fmla="*/ 7 h 125"/>
                    <a:gd name="T50" fmla="*/ 122 w 178"/>
                    <a:gd name="T51" fmla="*/ 4 h 125"/>
                    <a:gd name="T52" fmla="*/ 111 w 178"/>
                    <a:gd name="T53" fmla="*/ 4 h 125"/>
                    <a:gd name="T54" fmla="*/ 101 w 178"/>
                    <a:gd name="T55" fmla="*/ 4 h 125"/>
                    <a:gd name="T56" fmla="*/ 91 w 178"/>
                    <a:gd name="T57" fmla="*/ 0 h 125"/>
                    <a:gd name="T58" fmla="*/ 81 w 178"/>
                    <a:gd name="T59" fmla="*/ 0 h 125"/>
                    <a:gd name="T60" fmla="*/ 71 w 178"/>
                    <a:gd name="T61" fmla="*/ 4 h 125"/>
                    <a:gd name="T62" fmla="*/ 61 w 178"/>
                    <a:gd name="T63" fmla="*/ 4 h 125"/>
                    <a:gd name="T64" fmla="*/ 50 w 178"/>
                    <a:gd name="T65" fmla="*/ 7 h 125"/>
                    <a:gd name="T66" fmla="*/ 40 w 178"/>
                    <a:gd name="T67" fmla="*/ 11 h 125"/>
                    <a:gd name="T68" fmla="*/ 30 w 178"/>
                    <a:gd name="T69" fmla="*/ 14 h 125"/>
                    <a:gd name="T70" fmla="*/ 25 w 178"/>
                    <a:gd name="T71" fmla="*/ 18 h 125"/>
                    <a:gd name="T72" fmla="*/ 20 w 178"/>
                    <a:gd name="T73" fmla="*/ 25 h 125"/>
                    <a:gd name="T74" fmla="*/ 15 w 178"/>
                    <a:gd name="T75" fmla="*/ 28 h 125"/>
                    <a:gd name="T76" fmla="*/ 10 w 178"/>
                    <a:gd name="T77" fmla="*/ 35 h 125"/>
                    <a:gd name="T78" fmla="*/ 5 w 178"/>
                    <a:gd name="T79" fmla="*/ 42 h 125"/>
                    <a:gd name="T80" fmla="*/ 0 w 178"/>
                    <a:gd name="T81" fmla="*/ 49 h 125"/>
                    <a:gd name="T82" fmla="*/ 0 w 178"/>
                    <a:gd name="T83" fmla="*/ 56 h 125"/>
                    <a:gd name="T84" fmla="*/ 0 w 178"/>
                    <a:gd name="T85" fmla="*/ 63 h 125"/>
                    <a:gd name="T86" fmla="*/ 0 w 178"/>
                    <a:gd name="T87" fmla="*/ 70 h 125"/>
                    <a:gd name="T88" fmla="*/ 0 w 178"/>
                    <a:gd name="T89" fmla="*/ 77 h 125"/>
                    <a:gd name="T90" fmla="*/ 5 w 178"/>
                    <a:gd name="T91" fmla="*/ 84 h 125"/>
                    <a:gd name="T92" fmla="*/ 10 w 178"/>
                    <a:gd name="T93" fmla="*/ 90 h 125"/>
                    <a:gd name="T94" fmla="*/ 15 w 178"/>
                    <a:gd name="T95" fmla="*/ 97 h 125"/>
                    <a:gd name="T96" fmla="*/ 20 w 178"/>
                    <a:gd name="T97" fmla="*/ 101 h 125"/>
                    <a:gd name="T98" fmla="*/ 30 w 178"/>
                    <a:gd name="T99" fmla="*/ 108 h 125"/>
                    <a:gd name="T100" fmla="*/ 35 w 178"/>
                    <a:gd name="T101" fmla="*/ 111 h 125"/>
                    <a:gd name="T102" fmla="*/ 45 w 178"/>
                    <a:gd name="T103" fmla="*/ 118 h 125"/>
                    <a:gd name="T104" fmla="*/ 56 w 178"/>
                    <a:gd name="T105" fmla="*/ 118 h 125"/>
                    <a:gd name="T106" fmla="*/ 66 w 178"/>
                    <a:gd name="T107" fmla="*/ 122 h 125"/>
                    <a:gd name="T108" fmla="*/ 76 w 178"/>
                    <a:gd name="T109" fmla="*/ 125 h 125"/>
                    <a:gd name="T110" fmla="*/ 86 w 178"/>
                    <a:gd name="T111" fmla="*/ 125 h 125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0" t="0" r="r" b="b"/>
                  <a:pathLst>
                    <a:path w="178" h="125">
                      <a:moveTo>
                        <a:pt x="91" y="125"/>
                      </a:moveTo>
                      <a:lnTo>
                        <a:pt x="96" y="125"/>
                      </a:lnTo>
                      <a:lnTo>
                        <a:pt x="101" y="125"/>
                      </a:lnTo>
                      <a:lnTo>
                        <a:pt x="106" y="122"/>
                      </a:lnTo>
                      <a:lnTo>
                        <a:pt x="111" y="122"/>
                      </a:lnTo>
                      <a:lnTo>
                        <a:pt x="117" y="122"/>
                      </a:lnTo>
                      <a:lnTo>
                        <a:pt x="122" y="122"/>
                      </a:lnTo>
                      <a:lnTo>
                        <a:pt x="127" y="118"/>
                      </a:lnTo>
                      <a:lnTo>
                        <a:pt x="132" y="118"/>
                      </a:lnTo>
                      <a:lnTo>
                        <a:pt x="137" y="115"/>
                      </a:lnTo>
                      <a:lnTo>
                        <a:pt x="142" y="115"/>
                      </a:lnTo>
                      <a:lnTo>
                        <a:pt x="142" y="111"/>
                      </a:lnTo>
                      <a:lnTo>
                        <a:pt x="147" y="111"/>
                      </a:lnTo>
                      <a:lnTo>
                        <a:pt x="152" y="108"/>
                      </a:lnTo>
                      <a:lnTo>
                        <a:pt x="152" y="104"/>
                      </a:lnTo>
                      <a:lnTo>
                        <a:pt x="157" y="104"/>
                      </a:lnTo>
                      <a:lnTo>
                        <a:pt x="157" y="101"/>
                      </a:lnTo>
                      <a:lnTo>
                        <a:pt x="162" y="101"/>
                      </a:lnTo>
                      <a:lnTo>
                        <a:pt x="162" y="97"/>
                      </a:lnTo>
                      <a:lnTo>
                        <a:pt x="167" y="94"/>
                      </a:lnTo>
                      <a:lnTo>
                        <a:pt x="167" y="90"/>
                      </a:lnTo>
                      <a:lnTo>
                        <a:pt x="172" y="90"/>
                      </a:lnTo>
                      <a:lnTo>
                        <a:pt x="172" y="87"/>
                      </a:lnTo>
                      <a:lnTo>
                        <a:pt x="172" y="84"/>
                      </a:lnTo>
                      <a:lnTo>
                        <a:pt x="178" y="80"/>
                      </a:lnTo>
                      <a:lnTo>
                        <a:pt x="178" y="77"/>
                      </a:lnTo>
                      <a:lnTo>
                        <a:pt x="178" y="73"/>
                      </a:lnTo>
                      <a:lnTo>
                        <a:pt x="178" y="70"/>
                      </a:lnTo>
                      <a:lnTo>
                        <a:pt x="178" y="66"/>
                      </a:lnTo>
                      <a:lnTo>
                        <a:pt x="178" y="63"/>
                      </a:lnTo>
                      <a:lnTo>
                        <a:pt x="178" y="59"/>
                      </a:lnTo>
                      <a:lnTo>
                        <a:pt x="178" y="56"/>
                      </a:lnTo>
                      <a:lnTo>
                        <a:pt x="178" y="52"/>
                      </a:lnTo>
                      <a:lnTo>
                        <a:pt x="178" y="49"/>
                      </a:lnTo>
                      <a:lnTo>
                        <a:pt x="178" y="45"/>
                      </a:lnTo>
                      <a:lnTo>
                        <a:pt x="172" y="42"/>
                      </a:lnTo>
                      <a:lnTo>
                        <a:pt x="172" y="39"/>
                      </a:lnTo>
                      <a:lnTo>
                        <a:pt x="172" y="35"/>
                      </a:lnTo>
                      <a:lnTo>
                        <a:pt x="167" y="35"/>
                      </a:lnTo>
                      <a:lnTo>
                        <a:pt x="167" y="32"/>
                      </a:lnTo>
                      <a:lnTo>
                        <a:pt x="162" y="28"/>
                      </a:lnTo>
                      <a:lnTo>
                        <a:pt x="162" y="25"/>
                      </a:lnTo>
                      <a:lnTo>
                        <a:pt x="157" y="25"/>
                      </a:lnTo>
                      <a:lnTo>
                        <a:pt x="157" y="21"/>
                      </a:lnTo>
                      <a:lnTo>
                        <a:pt x="152" y="18"/>
                      </a:lnTo>
                      <a:lnTo>
                        <a:pt x="147" y="14"/>
                      </a:lnTo>
                      <a:lnTo>
                        <a:pt x="142" y="14"/>
                      </a:lnTo>
                      <a:lnTo>
                        <a:pt x="142" y="11"/>
                      </a:lnTo>
                      <a:lnTo>
                        <a:pt x="137" y="11"/>
                      </a:lnTo>
                      <a:lnTo>
                        <a:pt x="132" y="7"/>
                      </a:lnTo>
                      <a:lnTo>
                        <a:pt x="127" y="7"/>
                      </a:lnTo>
                      <a:lnTo>
                        <a:pt x="122" y="4"/>
                      </a:lnTo>
                      <a:lnTo>
                        <a:pt x="117" y="4"/>
                      </a:lnTo>
                      <a:lnTo>
                        <a:pt x="111" y="4"/>
                      </a:lnTo>
                      <a:lnTo>
                        <a:pt x="106" y="4"/>
                      </a:lnTo>
                      <a:lnTo>
                        <a:pt x="101" y="4"/>
                      </a:lnTo>
                      <a:lnTo>
                        <a:pt x="96" y="0"/>
                      </a:lnTo>
                      <a:lnTo>
                        <a:pt x="91" y="0"/>
                      </a:lnTo>
                      <a:lnTo>
                        <a:pt x="86" y="0"/>
                      </a:lnTo>
                      <a:lnTo>
                        <a:pt x="81" y="0"/>
                      </a:lnTo>
                      <a:lnTo>
                        <a:pt x="76" y="4"/>
                      </a:lnTo>
                      <a:lnTo>
                        <a:pt x="71" y="4"/>
                      </a:lnTo>
                      <a:lnTo>
                        <a:pt x="66" y="4"/>
                      </a:lnTo>
                      <a:lnTo>
                        <a:pt x="61" y="4"/>
                      </a:lnTo>
                      <a:lnTo>
                        <a:pt x="56" y="7"/>
                      </a:lnTo>
                      <a:lnTo>
                        <a:pt x="50" y="7"/>
                      </a:lnTo>
                      <a:lnTo>
                        <a:pt x="45" y="7"/>
                      </a:lnTo>
                      <a:lnTo>
                        <a:pt x="40" y="11"/>
                      </a:lnTo>
                      <a:lnTo>
                        <a:pt x="35" y="14"/>
                      </a:lnTo>
                      <a:lnTo>
                        <a:pt x="30" y="14"/>
                      </a:lnTo>
                      <a:lnTo>
                        <a:pt x="30" y="18"/>
                      </a:lnTo>
                      <a:lnTo>
                        <a:pt x="25" y="18"/>
                      </a:lnTo>
                      <a:lnTo>
                        <a:pt x="25" y="21"/>
                      </a:lnTo>
                      <a:lnTo>
                        <a:pt x="20" y="25"/>
                      </a:lnTo>
                      <a:lnTo>
                        <a:pt x="15" y="25"/>
                      </a:lnTo>
                      <a:lnTo>
                        <a:pt x="15" y="28"/>
                      </a:lnTo>
                      <a:lnTo>
                        <a:pt x="10" y="32"/>
                      </a:lnTo>
                      <a:lnTo>
                        <a:pt x="10" y="35"/>
                      </a:lnTo>
                      <a:lnTo>
                        <a:pt x="5" y="39"/>
                      </a:lnTo>
                      <a:lnTo>
                        <a:pt x="5" y="42"/>
                      </a:lnTo>
                      <a:lnTo>
                        <a:pt x="5" y="45"/>
                      </a:lnTo>
                      <a:lnTo>
                        <a:pt x="0" y="49"/>
                      </a:lnTo>
                      <a:lnTo>
                        <a:pt x="0" y="52"/>
                      </a:lnTo>
                      <a:lnTo>
                        <a:pt x="0" y="56"/>
                      </a:lnTo>
                      <a:lnTo>
                        <a:pt x="0" y="59"/>
                      </a:lnTo>
                      <a:lnTo>
                        <a:pt x="0" y="63"/>
                      </a:lnTo>
                      <a:lnTo>
                        <a:pt x="0" y="66"/>
                      </a:lnTo>
                      <a:lnTo>
                        <a:pt x="0" y="70"/>
                      </a:lnTo>
                      <a:lnTo>
                        <a:pt x="0" y="73"/>
                      </a:lnTo>
                      <a:lnTo>
                        <a:pt x="0" y="77"/>
                      </a:lnTo>
                      <a:lnTo>
                        <a:pt x="5" y="80"/>
                      </a:lnTo>
                      <a:lnTo>
                        <a:pt x="5" y="84"/>
                      </a:lnTo>
                      <a:lnTo>
                        <a:pt x="5" y="87"/>
                      </a:lnTo>
                      <a:lnTo>
                        <a:pt x="10" y="90"/>
                      </a:lnTo>
                      <a:lnTo>
                        <a:pt x="10" y="94"/>
                      </a:lnTo>
                      <a:lnTo>
                        <a:pt x="15" y="97"/>
                      </a:lnTo>
                      <a:lnTo>
                        <a:pt x="15" y="101"/>
                      </a:lnTo>
                      <a:lnTo>
                        <a:pt x="20" y="101"/>
                      </a:lnTo>
                      <a:lnTo>
                        <a:pt x="25" y="104"/>
                      </a:lnTo>
                      <a:lnTo>
                        <a:pt x="30" y="108"/>
                      </a:lnTo>
                      <a:lnTo>
                        <a:pt x="30" y="111"/>
                      </a:lnTo>
                      <a:lnTo>
                        <a:pt x="35" y="111"/>
                      </a:lnTo>
                      <a:lnTo>
                        <a:pt x="40" y="115"/>
                      </a:lnTo>
                      <a:lnTo>
                        <a:pt x="45" y="118"/>
                      </a:lnTo>
                      <a:lnTo>
                        <a:pt x="50" y="118"/>
                      </a:lnTo>
                      <a:lnTo>
                        <a:pt x="56" y="118"/>
                      </a:lnTo>
                      <a:lnTo>
                        <a:pt x="61" y="122"/>
                      </a:lnTo>
                      <a:lnTo>
                        <a:pt x="66" y="122"/>
                      </a:lnTo>
                      <a:lnTo>
                        <a:pt x="71" y="122"/>
                      </a:lnTo>
                      <a:lnTo>
                        <a:pt x="76" y="125"/>
                      </a:lnTo>
                      <a:lnTo>
                        <a:pt x="81" y="125"/>
                      </a:lnTo>
                      <a:lnTo>
                        <a:pt x="86" y="125"/>
                      </a:lnTo>
                      <a:lnTo>
                        <a:pt x="91" y="1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" name="Freeform 71">
                  <a:extLst>
                    <a:ext uri="{FF2B5EF4-FFF2-40B4-BE49-F238E27FC236}">
                      <a16:creationId xmlns:a16="http://schemas.microsoft.com/office/drawing/2014/main" id="{5EDB4877-7D9D-464F-971F-5235CD6E8E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44" y="1547"/>
                  <a:ext cx="687" cy="201"/>
                </a:xfrm>
                <a:custGeom>
                  <a:avLst/>
                  <a:gdLst>
                    <a:gd name="T0" fmla="*/ 687 w 687"/>
                    <a:gd name="T1" fmla="*/ 173 h 201"/>
                    <a:gd name="T2" fmla="*/ 682 w 687"/>
                    <a:gd name="T3" fmla="*/ 159 h 201"/>
                    <a:gd name="T4" fmla="*/ 677 w 687"/>
                    <a:gd name="T5" fmla="*/ 142 h 201"/>
                    <a:gd name="T6" fmla="*/ 666 w 687"/>
                    <a:gd name="T7" fmla="*/ 128 h 201"/>
                    <a:gd name="T8" fmla="*/ 656 w 687"/>
                    <a:gd name="T9" fmla="*/ 114 h 201"/>
                    <a:gd name="T10" fmla="*/ 646 w 687"/>
                    <a:gd name="T11" fmla="*/ 100 h 201"/>
                    <a:gd name="T12" fmla="*/ 631 w 687"/>
                    <a:gd name="T13" fmla="*/ 87 h 201"/>
                    <a:gd name="T14" fmla="*/ 616 w 687"/>
                    <a:gd name="T15" fmla="*/ 73 h 201"/>
                    <a:gd name="T16" fmla="*/ 590 w 687"/>
                    <a:gd name="T17" fmla="*/ 59 h 201"/>
                    <a:gd name="T18" fmla="*/ 565 w 687"/>
                    <a:gd name="T19" fmla="*/ 45 h 201"/>
                    <a:gd name="T20" fmla="*/ 534 w 687"/>
                    <a:gd name="T21" fmla="*/ 31 h 201"/>
                    <a:gd name="T22" fmla="*/ 504 w 687"/>
                    <a:gd name="T23" fmla="*/ 21 h 201"/>
                    <a:gd name="T24" fmla="*/ 468 w 687"/>
                    <a:gd name="T25" fmla="*/ 14 h 201"/>
                    <a:gd name="T26" fmla="*/ 433 w 687"/>
                    <a:gd name="T27" fmla="*/ 7 h 201"/>
                    <a:gd name="T28" fmla="*/ 392 w 687"/>
                    <a:gd name="T29" fmla="*/ 4 h 201"/>
                    <a:gd name="T30" fmla="*/ 351 w 687"/>
                    <a:gd name="T31" fmla="*/ 0 h 201"/>
                    <a:gd name="T32" fmla="*/ 290 w 687"/>
                    <a:gd name="T33" fmla="*/ 4 h 201"/>
                    <a:gd name="T34" fmla="*/ 229 w 687"/>
                    <a:gd name="T35" fmla="*/ 10 h 201"/>
                    <a:gd name="T36" fmla="*/ 168 w 687"/>
                    <a:gd name="T37" fmla="*/ 28 h 201"/>
                    <a:gd name="T38" fmla="*/ 112 w 687"/>
                    <a:gd name="T39" fmla="*/ 49 h 201"/>
                    <a:gd name="T40" fmla="*/ 72 w 687"/>
                    <a:gd name="T41" fmla="*/ 76 h 201"/>
                    <a:gd name="T42" fmla="*/ 36 w 687"/>
                    <a:gd name="T43" fmla="*/ 104 h 201"/>
                    <a:gd name="T44" fmla="*/ 11 w 687"/>
                    <a:gd name="T45" fmla="*/ 139 h 201"/>
                    <a:gd name="T46" fmla="*/ 0 w 687"/>
                    <a:gd name="T47" fmla="*/ 177 h 201"/>
                    <a:gd name="T48" fmla="*/ 6 w 687"/>
                    <a:gd name="T49" fmla="*/ 191 h 201"/>
                    <a:gd name="T50" fmla="*/ 11 w 687"/>
                    <a:gd name="T51" fmla="*/ 201 h 201"/>
                    <a:gd name="T52" fmla="*/ 31 w 687"/>
                    <a:gd name="T53" fmla="*/ 201 h 201"/>
                    <a:gd name="T54" fmla="*/ 46 w 687"/>
                    <a:gd name="T55" fmla="*/ 197 h 201"/>
                    <a:gd name="T56" fmla="*/ 56 w 687"/>
                    <a:gd name="T57" fmla="*/ 187 h 201"/>
                    <a:gd name="T58" fmla="*/ 56 w 687"/>
                    <a:gd name="T59" fmla="*/ 173 h 201"/>
                    <a:gd name="T60" fmla="*/ 61 w 687"/>
                    <a:gd name="T61" fmla="*/ 163 h 201"/>
                    <a:gd name="T62" fmla="*/ 61 w 687"/>
                    <a:gd name="T63" fmla="*/ 149 h 201"/>
                    <a:gd name="T64" fmla="*/ 72 w 687"/>
                    <a:gd name="T65" fmla="*/ 135 h 201"/>
                    <a:gd name="T66" fmla="*/ 82 w 687"/>
                    <a:gd name="T67" fmla="*/ 121 h 201"/>
                    <a:gd name="T68" fmla="*/ 97 w 687"/>
                    <a:gd name="T69" fmla="*/ 107 h 201"/>
                    <a:gd name="T70" fmla="*/ 112 w 687"/>
                    <a:gd name="T71" fmla="*/ 97 h 201"/>
                    <a:gd name="T72" fmla="*/ 138 w 687"/>
                    <a:gd name="T73" fmla="*/ 83 h 201"/>
                    <a:gd name="T74" fmla="*/ 163 w 687"/>
                    <a:gd name="T75" fmla="*/ 69 h 201"/>
                    <a:gd name="T76" fmla="*/ 189 w 687"/>
                    <a:gd name="T77" fmla="*/ 59 h 201"/>
                    <a:gd name="T78" fmla="*/ 214 w 687"/>
                    <a:gd name="T79" fmla="*/ 52 h 201"/>
                    <a:gd name="T80" fmla="*/ 244 w 687"/>
                    <a:gd name="T81" fmla="*/ 45 h 201"/>
                    <a:gd name="T82" fmla="*/ 280 w 687"/>
                    <a:gd name="T83" fmla="*/ 42 h 201"/>
                    <a:gd name="T84" fmla="*/ 311 w 687"/>
                    <a:gd name="T85" fmla="*/ 38 h 201"/>
                    <a:gd name="T86" fmla="*/ 346 w 687"/>
                    <a:gd name="T87" fmla="*/ 38 h 201"/>
                    <a:gd name="T88" fmla="*/ 377 w 687"/>
                    <a:gd name="T89" fmla="*/ 38 h 201"/>
                    <a:gd name="T90" fmla="*/ 412 w 687"/>
                    <a:gd name="T91" fmla="*/ 42 h 201"/>
                    <a:gd name="T92" fmla="*/ 443 w 687"/>
                    <a:gd name="T93" fmla="*/ 45 h 201"/>
                    <a:gd name="T94" fmla="*/ 473 w 687"/>
                    <a:gd name="T95" fmla="*/ 52 h 201"/>
                    <a:gd name="T96" fmla="*/ 504 w 687"/>
                    <a:gd name="T97" fmla="*/ 59 h 201"/>
                    <a:gd name="T98" fmla="*/ 529 w 687"/>
                    <a:gd name="T99" fmla="*/ 69 h 201"/>
                    <a:gd name="T100" fmla="*/ 555 w 687"/>
                    <a:gd name="T101" fmla="*/ 83 h 201"/>
                    <a:gd name="T102" fmla="*/ 575 w 687"/>
                    <a:gd name="T103" fmla="*/ 97 h 201"/>
                    <a:gd name="T104" fmla="*/ 590 w 687"/>
                    <a:gd name="T105" fmla="*/ 107 h 201"/>
                    <a:gd name="T106" fmla="*/ 605 w 687"/>
                    <a:gd name="T107" fmla="*/ 121 h 201"/>
                    <a:gd name="T108" fmla="*/ 616 w 687"/>
                    <a:gd name="T109" fmla="*/ 135 h 201"/>
                    <a:gd name="T110" fmla="*/ 626 w 687"/>
                    <a:gd name="T111" fmla="*/ 149 h 201"/>
                    <a:gd name="T112" fmla="*/ 631 w 687"/>
                    <a:gd name="T113" fmla="*/ 163 h 201"/>
                    <a:gd name="T114" fmla="*/ 631 w 687"/>
                    <a:gd name="T115" fmla="*/ 177 h 201"/>
                    <a:gd name="T116" fmla="*/ 631 w 687"/>
                    <a:gd name="T117" fmla="*/ 191 h 201"/>
                    <a:gd name="T118" fmla="*/ 641 w 687"/>
                    <a:gd name="T119" fmla="*/ 197 h 201"/>
                    <a:gd name="T120" fmla="*/ 656 w 687"/>
                    <a:gd name="T121" fmla="*/ 201 h 201"/>
                    <a:gd name="T122" fmla="*/ 677 w 687"/>
                    <a:gd name="T123" fmla="*/ 201 h 201"/>
                    <a:gd name="T124" fmla="*/ 682 w 687"/>
                    <a:gd name="T125" fmla="*/ 191 h 201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0" t="0" r="r" b="b"/>
                  <a:pathLst>
                    <a:path w="687" h="201">
                      <a:moveTo>
                        <a:pt x="687" y="184"/>
                      </a:moveTo>
                      <a:lnTo>
                        <a:pt x="687" y="180"/>
                      </a:lnTo>
                      <a:lnTo>
                        <a:pt x="687" y="177"/>
                      </a:lnTo>
                      <a:lnTo>
                        <a:pt x="687" y="173"/>
                      </a:lnTo>
                      <a:lnTo>
                        <a:pt x="687" y="170"/>
                      </a:lnTo>
                      <a:lnTo>
                        <a:pt x="682" y="166"/>
                      </a:lnTo>
                      <a:lnTo>
                        <a:pt x="682" y="163"/>
                      </a:lnTo>
                      <a:lnTo>
                        <a:pt x="682" y="159"/>
                      </a:lnTo>
                      <a:lnTo>
                        <a:pt x="682" y="156"/>
                      </a:lnTo>
                      <a:lnTo>
                        <a:pt x="682" y="149"/>
                      </a:lnTo>
                      <a:lnTo>
                        <a:pt x="677" y="146"/>
                      </a:lnTo>
                      <a:lnTo>
                        <a:pt x="677" y="142"/>
                      </a:lnTo>
                      <a:lnTo>
                        <a:pt x="677" y="139"/>
                      </a:lnTo>
                      <a:lnTo>
                        <a:pt x="671" y="135"/>
                      </a:lnTo>
                      <a:lnTo>
                        <a:pt x="671" y="132"/>
                      </a:lnTo>
                      <a:lnTo>
                        <a:pt x="666" y="128"/>
                      </a:lnTo>
                      <a:lnTo>
                        <a:pt x="666" y="125"/>
                      </a:lnTo>
                      <a:lnTo>
                        <a:pt x="661" y="121"/>
                      </a:lnTo>
                      <a:lnTo>
                        <a:pt x="661" y="118"/>
                      </a:lnTo>
                      <a:lnTo>
                        <a:pt x="656" y="114"/>
                      </a:lnTo>
                      <a:lnTo>
                        <a:pt x="656" y="111"/>
                      </a:lnTo>
                      <a:lnTo>
                        <a:pt x="651" y="107"/>
                      </a:lnTo>
                      <a:lnTo>
                        <a:pt x="651" y="104"/>
                      </a:lnTo>
                      <a:lnTo>
                        <a:pt x="646" y="100"/>
                      </a:lnTo>
                      <a:lnTo>
                        <a:pt x="641" y="97"/>
                      </a:lnTo>
                      <a:lnTo>
                        <a:pt x="641" y="94"/>
                      </a:lnTo>
                      <a:lnTo>
                        <a:pt x="636" y="90"/>
                      </a:lnTo>
                      <a:lnTo>
                        <a:pt x="631" y="87"/>
                      </a:lnTo>
                      <a:lnTo>
                        <a:pt x="626" y="83"/>
                      </a:lnTo>
                      <a:lnTo>
                        <a:pt x="626" y="80"/>
                      </a:lnTo>
                      <a:lnTo>
                        <a:pt x="621" y="76"/>
                      </a:lnTo>
                      <a:lnTo>
                        <a:pt x="616" y="73"/>
                      </a:lnTo>
                      <a:lnTo>
                        <a:pt x="610" y="69"/>
                      </a:lnTo>
                      <a:lnTo>
                        <a:pt x="605" y="66"/>
                      </a:lnTo>
                      <a:lnTo>
                        <a:pt x="600" y="62"/>
                      </a:lnTo>
                      <a:lnTo>
                        <a:pt x="590" y="59"/>
                      </a:lnTo>
                      <a:lnTo>
                        <a:pt x="585" y="55"/>
                      </a:lnTo>
                      <a:lnTo>
                        <a:pt x="580" y="52"/>
                      </a:lnTo>
                      <a:lnTo>
                        <a:pt x="570" y="49"/>
                      </a:lnTo>
                      <a:lnTo>
                        <a:pt x="565" y="45"/>
                      </a:lnTo>
                      <a:lnTo>
                        <a:pt x="555" y="42"/>
                      </a:lnTo>
                      <a:lnTo>
                        <a:pt x="549" y="38"/>
                      </a:lnTo>
                      <a:lnTo>
                        <a:pt x="539" y="35"/>
                      </a:lnTo>
                      <a:lnTo>
                        <a:pt x="534" y="31"/>
                      </a:lnTo>
                      <a:lnTo>
                        <a:pt x="524" y="28"/>
                      </a:lnTo>
                      <a:lnTo>
                        <a:pt x="519" y="28"/>
                      </a:lnTo>
                      <a:lnTo>
                        <a:pt x="509" y="24"/>
                      </a:lnTo>
                      <a:lnTo>
                        <a:pt x="504" y="21"/>
                      </a:lnTo>
                      <a:lnTo>
                        <a:pt x="494" y="17"/>
                      </a:lnTo>
                      <a:lnTo>
                        <a:pt x="483" y="17"/>
                      </a:lnTo>
                      <a:lnTo>
                        <a:pt x="473" y="14"/>
                      </a:lnTo>
                      <a:lnTo>
                        <a:pt x="468" y="14"/>
                      </a:lnTo>
                      <a:lnTo>
                        <a:pt x="458" y="10"/>
                      </a:lnTo>
                      <a:lnTo>
                        <a:pt x="448" y="10"/>
                      </a:lnTo>
                      <a:lnTo>
                        <a:pt x="438" y="7"/>
                      </a:lnTo>
                      <a:lnTo>
                        <a:pt x="433" y="7"/>
                      </a:lnTo>
                      <a:lnTo>
                        <a:pt x="422" y="4"/>
                      </a:lnTo>
                      <a:lnTo>
                        <a:pt x="412" y="4"/>
                      </a:lnTo>
                      <a:lnTo>
                        <a:pt x="402" y="4"/>
                      </a:lnTo>
                      <a:lnTo>
                        <a:pt x="392" y="4"/>
                      </a:lnTo>
                      <a:lnTo>
                        <a:pt x="382" y="0"/>
                      </a:lnTo>
                      <a:lnTo>
                        <a:pt x="372" y="0"/>
                      </a:lnTo>
                      <a:lnTo>
                        <a:pt x="361" y="0"/>
                      </a:lnTo>
                      <a:lnTo>
                        <a:pt x="351" y="0"/>
                      </a:lnTo>
                      <a:lnTo>
                        <a:pt x="346" y="0"/>
                      </a:lnTo>
                      <a:lnTo>
                        <a:pt x="326" y="0"/>
                      </a:lnTo>
                      <a:lnTo>
                        <a:pt x="311" y="0"/>
                      </a:lnTo>
                      <a:lnTo>
                        <a:pt x="290" y="4"/>
                      </a:lnTo>
                      <a:lnTo>
                        <a:pt x="275" y="4"/>
                      </a:lnTo>
                      <a:lnTo>
                        <a:pt x="260" y="7"/>
                      </a:lnTo>
                      <a:lnTo>
                        <a:pt x="244" y="7"/>
                      </a:lnTo>
                      <a:lnTo>
                        <a:pt x="229" y="10"/>
                      </a:lnTo>
                      <a:lnTo>
                        <a:pt x="209" y="14"/>
                      </a:lnTo>
                      <a:lnTo>
                        <a:pt x="199" y="17"/>
                      </a:lnTo>
                      <a:lnTo>
                        <a:pt x="183" y="24"/>
                      </a:lnTo>
                      <a:lnTo>
                        <a:pt x="168" y="28"/>
                      </a:lnTo>
                      <a:lnTo>
                        <a:pt x="153" y="31"/>
                      </a:lnTo>
                      <a:lnTo>
                        <a:pt x="138" y="38"/>
                      </a:lnTo>
                      <a:lnTo>
                        <a:pt x="128" y="42"/>
                      </a:lnTo>
                      <a:lnTo>
                        <a:pt x="112" y="49"/>
                      </a:lnTo>
                      <a:lnTo>
                        <a:pt x="102" y="55"/>
                      </a:lnTo>
                      <a:lnTo>
                        <a:pt x="92" y="62"/>
                      </a:lnTo>
                      <a:lnTo>
                        <a:pt x="82" y="69"/>
                      </a:lnTo>
                      <a:lnTo>
                        <a:pt x="72" y="76"/>
                      </a:lnTo>
                      <a:lnTo>
                        <a:pt x="61" y="83"/>
                      </a:lnTo>
                      <a:lnTo>
                        <a:pt x="51" y="90"/>
                      </a:lnTo>
                      <a:lnTo>
                        <a:pt x="41" y="97"/>
                      </a:lnTo>
                      <a:lnTo>
                        <a:pt x="36" y="104"/>
                      </a:lnTo>
                      <a:lnTo>
                        <a:pt x="31" y="114"/>
                      </a:lnTo>
                      <a:lnTo>
                        <a:pt x="21" y="121"/>
                      </a:lnTo>
                      <a:lnTo>
                        <a:pt x="16" y="132"/>
                      </a:lnTo>
                      <a:lnTo>
                        <a:pt x="11" y="139"/>
                      </a:lnTo>
                      <a:lnTo>
                        <a:pt x="11" y="149"/>
                      </a:lnTo>
                      <a:lnTo>
                        <a:pt x="6" y="156"/>
                      </a:lnTo>
                      <a:lnTo>
                        <a:pt x="6" y="166"/>
                      </a:lnTo>
                      <a:lnTo>
                        <a:pt x="0" y="177"/>
                      </a:lnTo>
                      <a:lnTo>
                        <a:pt x="0" y="184"/>
                      </a:lnTo>
                      <a:lnTo>
                        <a:pt x="0" y="187"/>
                      </a:lnTo>
                      <a:lnTo>
                        <a:pt x="0" y="191"/>
                      </a:lnTo>
                      <a:lnTo>
                        <a:pt x="6" y="191"/>
                      </a:lnTo>
                      <a:lnTo>
                        <a:pt x="6" y="194"/>
                      </a:lnTo>
                      <a:lnTo>
                        <a:pt x="6" y="197"/>
                      </a:lnTo>
                      <a:lnTo>
                        <a:pt x="11" y="197"/>
                      </a:lnTo>
                      <a:lnTo>
                        <a:pt x="11" y="201"/>
                      </a:lnTo>
                      <a:lnTo>
                        <a:pt x="16" y="201"/>
                      </a:lnTo>
                      <a:lnTo>
                        <a:pt x="21" y="201"/>
                      </a:lnTo>
                      <a:lnTo>
                        <a:pt x="26" y="201"/>
                      </a:lnTo>
                      <a:lnTo>
                        <a:pt x="31" y="201"/>
                      </a:lnTo>
                      <a:lnTo>
                        <a:pt x="36" y="201"/>
                      </a:lnTo>
                      <a:lnTo>
                        <a:pt x="41" y="201"/>
                      </a:lnTo>
                      <a:lnTo>
                        <a:pt x="46" y="201"/>
                      </a:lnTo>
                      <a:lnTo>
                        <a:pt x="46" y="197"/>
                      </a:lnTo>
                      <a:lnTo>
                        <a:pt x="51" y="197"/>
                      </a:lnTo>
                      <a:lnTo>
                        <a:pt x="51" y="194"/>
                      </a:lnTo>
                      <a:lnTo>
                        <a:pt x="56" y="191"/>
                      </a:lnTo>
                      <a:lnTo>
                        <a:pt x="56" y="187"/>
                      </a:lnTo>
                      <a:lnTo>
                        <a:pt x="56" y="184"/>
                      </a:lnTo>
                      <a:lnTo>
                        <a:pt x="56" y="180"/>
                      </a:lnTo>
                      <a:lnTo>
                        <a:pt x="56" y="177"/>
                      </a:lnTo>
                      <a:lnTo>
                        <a:pt x="56" y="173"/>
                      </a:lnTo>
                      <a:lnTo>
                        <a:pt x="56" y="170"/>
                      </a:lnTo>
                      <a:lnTo>
                        <a:pt x="56" y="166"/>
                      </a:lnTo>
                      <a:lnTo>
                        <a:pt x="56" y="163"/>
                      </a:lnTo>
                      <a:lnTo>
                        <a:pt x="61" y="163"/>
                      </a:lnTo>
                      <a:lnTo>
                        <a:pt x="61" y="159"/>
                      </a:lnTo>
                      <a:lnTo>
                        <a:pt x="61" y="156"/>
                      </a:lnTo>
                      <a:lnTo>
                        <a:pt x="61" y="152"/>
                      </a:lnTo>
                      <a:lnTo>
                        <a:pt x="61" y="149"/>
                      </a:lnTo>
                      <a:lnTo>
                        <a:pt x="67" y="146"/>
                      </a:lnTo>
                      <a:lnTo>
                        <a:pt x="67" y="142"/>
                      </a:lnTo>
                      <a:lnTo>
                        <a:pt x="72" y="139"/>
                      </a:lnTo>
                      <a:lnTo>
                        <a:pt x="72" y="135"/>
                      </a:lnTo>
                      <a:lnTo>
                        <a:pt x="72" y="132"/>
                      </a:lnTo>
                      <a:lnTo>
                        <a:pt x="77" y="128"/>
                      </a:lnTo>
                      <a:lnTo>
                        <a:pt x="82" y="125"/>
                      </a:lnTo>
                      <a:lnTo>
                        <a:pt x="82" y="121"/>
                      </a:lnTo>
                      <a:lnTo>
                        <a:pt x="87" y="118"/>
                      </a:lnTo>
                      <a:lnTo>
                        <a:pt x="92" y="114"/>
                      </a:lnTo>
                      <a:lnTo>
                        <a:pt x="92" y="111"/>
                      </a:lnTo>
                      <a:lnTo>
                        <a:pt x="97" y="107"/>
                      </a:lnTo>
                      <a:lnTo>
                        <a:pt x="102" y="107"/>
                      </a:lnTo>
                      <a:lnTo>
                        <a:pt x="102" y="104"/>
                      </a:lnTo>
                      <a:lnTo>
                        <a:pt x="107" y="100"/>
                      </a:lnTo>
                      <a:lnTo>
                        <a:pt x="112" y="97"/>
                      </a:lnTo>
                      <a:lnTo>
                        <a:pt x="117" y="94"/>
                      </a:lnTo>
                      <a:lnTo>
                        <a:pt x="122" y="90"/>
                      </a:lnTo>
                      <a:lnTo>
                        <a:pt x="128" y="87"/>
                      </a:lnTo>
                      <a:lnTo>
                        <a:pt x="138" y="83"/>
                      </a:lnTo>
                      <a:lnTo>
                        <a:pt x="143" y="80"/>
                      </a:lnTo>
                      <a:lnTo>
                        <a:pt x="148" y="76"/>
                      </a:lnTo>
                      <a:lnTo>
                        <a:pt x="153" y="73"/>
                      </a:lnTo>
                      <a:lnTo>
                        <a:pt x="163" y="69"/>
                      </a:lnTo>
                      <a:lnTo>
                        <a:pt x="168" y="69"/>
                      </a:lnTo>
                      <a:lnTo>
                        <a:pt x="173" y="66"/>
                      </a:lnTo>
                      <a:lnTo>
                        <a:pt x="178" y="62"/>
                      </a:lnTo>
                      <a:lnTo>
                        <a:pt x="189" y="59"/>
                      </a:lnTo>
                      <a:lnTo>
                        <a:pt x="194" y="59"/>
                      </a:lnTo>
                      <a:lnTo>
                        <a:pt x="204" y="55"/>
                      </a:lnTo>
                      <a:lnTo>
                        <a:pt x="209" y="55"/>
                      </a:lnTo>
                      <a:lnTo>
                        <a:pt x="214" y="52"/>
                      </a:lnTo>
                      <a:lnTo>
                        <a:pt x="224" y="52"/>
                      </a:lnTo>
                      <a:lnTo>
                        <a:pt x="229" y="49"/>
                      </a:lnTo>
                      <a:lnTo>
                        <a:pt x="239" y="49"/>
                      </a:lnTo>
                      <a:lnTo>
                        <a:pt x="244" y="45"/>
                      </a:lnTo>
                      <a:lnTo>
                        <a:pt x="255" y="45"/>
                      </a:lnTo>
                      <a:lnTo>
                        <a:pt x="260" y="42"/>
                      </a:lnTo>
                      <a:lnTo>
                        <a:pt x="270" y="42"/>
                      </a:lnTo>
                      <a:lnTo>
                        <a:pt x="280" y="42"/>
                      </a:lnTo>
                      <a:lnTo>
                        <a:pt x="285" y="38"/>
                      </a:lnTo>
                      <a:lnTo>
                        <a:pt x="295" y="38"/>
                      </a:lnTo>
                      <a:lnTo>
                        <a:pt x="300" y="38"/>
                      </a:lnTo>
                      <a:lnTo>
                        <a:pt x="311" y="38"/>
                      </a:lnTo>
                      <a:lnTo>
                        <a:pt x="321" y="38"/>
                      </a:lnTo>
                      <a:lnTo>
                        <a:pt x="326" y="38"/>
                      </a:lnTo>
                      <a:lnTo>
                        <a:pt x="336" y="38"/>
                      </a:lnTo>
                      <a:lnTo>
                        <a:pt x="346" y="38"/>
                      </a:lnTo>
                      <a:lnTo>
                        <a:pt x="351" y="38"/>
                      </a:lnTo>
                      <a:lnTo>
                        <a:pt x="361" y="38"/>
                      </a:lnTo>
                      <a:lnTo>
                        <a:pt x="372" y="38"/>
                      </a:lnTo>
                      <a:lnTo>
                        <a:pt x="377" y="38"/>
                      </a:lnTo>
                      <a:lnTo>
                        <a:pt x="387" y="38"/>
                      </a:lnTo>
                      <a:lnTo>
                        <a:pt x="397" y="38"/>
                      </a:lnTo>
                      <a:lnTo>
                        <a:pt x="402" y="38"/>
                      </a:lnTo>
                      <a:lnTo>
                        <a:pt x="412" y="42"/>
                      </a:lnTo>
                      <a:lnTo>
                        <a:pt x="417" y="42"/>
                      </a:lnTo>
                      <a:lnTo>
                        <a:pt x="427" y="42"/>
                      </a:lnTo>
                      <a:lnTo>
                        <a:pt x="433" y="45"/>
                      </a:lnTo>
                      <a:lnTo>
                        <a:pt x="443" y="45"/>
                      </a:lnTo>
                      <a:lnTo>
                        <a:pt x="448" y="49"/>
                      </a:lnTo>
                      <a:lnTo>
                        <a:pt x="458" y="49"/>
                      </a:lnTo>
                      <a:lnTo>
                        <a:pt x="463" y="52"/>
                      </a:lnTo>
                      <a:lnTo>
                        <a:pt x="473" y="52"/>
                      </a:lnTo>
                      <a:lnTo>
                        <a:pt x="478" y="55"/>
                      </a:lnTo>
                      <a:lnTo>
                        <a:pt x="488" y="55"/>
                      </a:lnTo>
                      <a:lnTo>
                        <a:pt x="494" y="59"/>
                      </a:lnTo>
                      <a:lnTo>
                        <a:pt x="504" y="59"/>
                      </a:lnTo>
                      <a:lnTo>
                        <a:pt x="509" y="62"/>
                      </a:lnTo>
                      <a:lnTo>
                        <a:pt x="514" y="66"/>
                      </a:lnTo>
                      <a:lnTo>
                        <a:pt x="524" y="69"/>
                      </a:lnTo>
                      <a:lnTo>
                        <a:pt x="529" y="69"/>
                      </a:lnTo>
                      <a:lnTo>
                        <a:pt x="534" y="73"/>
                      </a:lnTo>
                      <a:lnTo>
                        <a:pt x="539" y="76"/>
                      </a:lnTo>
                      <a:lnTo>
                        <a:pt x="544" y="80"/>
                      </a:lnTo>
                      <a:lnTo>
                        <a:pt x="555" y="83"/>
                      </a:lnTo>
                      <a:lnTo>
                        <a:pt x="560" y="87"/>
                      </a:lnTo>
                      <a:lnTo>
                        <a:pt x="565" y="90"/>
                      </a:lnTo>
                      <a:lnTo>
                        <a:pt x="570" y="94"/>
                      </a:lnTo>
                      <a:lnTo>
                        <a:pt x="575" y="97"/>
                      </a:lnTo>
                      <a:lnTo>
                        <a:pt x="580" y="97"/>
                      </a:lnTo>
                      <a:lnTo>
                        <a:pt x="580" y="100"/>
                      </a:lnTo>
                      <a:lnTo>
                        <a:pt x="585" y="104"/>
                      </a:lnTo>
                      <a:lnTo>
                        <a:pt x="590" y="107"/>
                      </a:lnTo>
                      <a:lnTo>
                        <a:pt x="595" y="111"/>
                      </a:lnTo>
                      <a:lnTo>
                        <a:pt x="595" y="114"/>
                      </a:lnTo>
                      <a:lnTo>
                        <a:pt x="600" y="118"/>
                      </a:lnTo>
                      <a:lnTo>
                        <a:pt x="605" y="121"/>
                      </a:lnTo>
                      <a:lnTo>
                        <a:pt x="605" y="125"/>
                      </a:lnTo>
                      <a:lnTo>
                        <a:pt x="610" y="128"/>
                      </a:lnTo>
                      <a:lnTo>
                        <a:pt x="616" y="132"/>
                      </a:lnTo>
                      <a:lnTo>
                        <a:pt x="616" y="135"/>
                      </a:lnTo>
                      <a:lnTo>
                        <a:pt x="616" y="139"/>
                      </a:lnTo>
                      <a:lnTo>
                        <a:pt x="621" y="142"/>
                      </a:lnTo>
                      <a:lnTo>
                        <a:pt x="621" y="146"/>
                      </a:lnTo>
                      <a:lnTo>
                        <a:pt x="626" y="149"/>
                      </a:lnTo>
                      <a:lnTo>
                        <a:pt x="626" y="152"/>
                      </a:lnTo>
                      <a:lnTo>
                        <a:pt x="626" y="156"/>
                      </a:lnTo>
                      <a:lnTo>
                        <a:pt x="626" y="159"/>
                      </a:lnTo>
                      <a:lnTo>
                        <a:pt x="631" y="163"/>
                      </a:lnTo>
                      <a:lnTo>
                        <a:pt x="631" y="166"/>
                      </a:lnTo>
                      <a:lnTo>
                        <a:pt x="631" y="170"/>
                      </a:lnTo>
                      <a:lnTo>
                        <a:pt x="631" y="173"/>
                      </a:lnTo>
                      <a:lnTo>
                        <a:pt x="631" y="177"/>
                      </a:lnTo>
                      <a:lnTo>
                        <a:pt x="631" y="180"/>
                      </a:lnTo>
                      <a:lnTo>
                        <a:pt x="631" y="184"/>
                      </a:lnTo>
                      <a:lnTo>
                        <a:pt x="631" y="187"/>
                      </a:lnTo>
                      <a:lnTo>
                        <a:pt x="631" y="191"/>
                      </a:lnTo>
                      <a:lnTo>
                        <a:pt x="636" y="191"/>
                      </a:lnTo>
                      <a:lnTo>
                        <a:pt x="636" y="194"/>
                      </a:lnTo>
                      <a:lnTo>
                        <a:pt x="636" y="197"/>
                      </a:lnTo>
                      <a:lnTo>
                        <a:pt x="641" y="197"/>
                      </a:lnTo>
                      <a:lnTo>
                        <a:pt x="641" y="201"/>
                      </a:lnTo>
                      <a:lnTo>
                        <a:pt x="646" y="201"/>
                      </a:lnTo>
                      <a:lnTo>
                        <a:pt x="651" y="201"/>
                      </a:lnTo>
                      <a:lnTo>
                        <a:pt x="656" y="201"/>
                      </a:lnTo>
                      <a:lnTo>
                        <a:pt x="661" y="201"/>
                      </a:lnTo>
                      <a:lnTo>
                        <a:pt x="666" y="201"/>
                      </a:lnTo>
                      <a:lnTo>
                        <a:pt x="671" y="201"/>
                      </a:lnTo>
                      <a:lnTo>
                        <a:pt x="677" y="201"/>
                      </a:lnTo>
                      <a:lnTo>
                        <a:pt x="677" y="197"/>
                      </a:lnTo>
                      <a:lnTo>
                        <a:pt x="682" y="197"/>
                      </a:lnTo>
                      <a:lnTo>
                        <a:pt x="682" y="194"/>
                      </a:lnTo>
                      <a:lnTo>
                        <a:pt x="682" y="191"/>
                      </a:lnTo>
                      <a:lnTo>
                        <a:pt x="687" y="191"/>
                      </a:lnTo>
                      <a:lnTo>
                        <a:pt x="687" y="187"/>
                      </a:lnTo>
                      <a:lnTo>
                        <a:pt x="687" y="18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2" name="Freeform 72">
                  <a:extLst>
                    <a:ext uri="{FF2B5EF4-FFF2-40B4-BE49-F238E27FC236}">
                      <a16:creationId xmlns:a16="http://schemas.microsoft.com/office/drawing/2014/main" id="{A0DB6D8F-6891-A743-8EC6-5935E468ED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49" y="1924"/>
                  <a:ext cx="178" cy="125"/>
                </a:xfrm>
                <a:custGeom>
                  <a:avLst/>
                  <a:gdLst>
                    <a:gd name="T0" fmla="*/ 97 w 178"/>
                    <a:gd name="T1" fmla="*/ 125 h 125"/>
                    <a:gd name="T2" fmla="*/ 107 w 178"/>
                    <a:gd name="T3" fmla="*/ 122 h 125"/>
                    <a:gd name="T4" fmla="*/ 117 w 178"/>
                    <a:gd name="T5" fmla="*/ 122 h 125"/>
                    <a:gd name="T6" fmla="*/ 128 w 178"/>
                    <a:gd name="T7" fmla="*/ 118 h 125"/>
                    <a:gd name="T8" fmla="*/ 138 w 178"/>
                    <a:gd name="T9" fmla="*/ 115 h 125"/>
                    <a:gd name="T10" fmla="*/ 143 w 178"/>
                    <a:gd name="T11" fmla="*/ 111 h 125"/>
                    <a:gd name="T12" fmla="*/ 153 w 178"/>
                    <a:gd name="T13" fmla="*/ 108 h 125"/>
                    <a:gd name="T14" fmla="*/ 158 w 178"/>
                    <a:gd name="T15" fmla="*/ 104 h 125"/>
                    <a:gd name="T16" fmla="*/ 163 w 178"/>
                    <a:gd name="T17" fmla="*/ 101 h 125"/>
                    <a:gd name="T18" fmla="*/ 168 w 178"/>
                    <a:gd name="T19" fmla="*/ 94 h 125"/>
                    <a:gd name="T20" fmla="*/ 173 w 178"/>
                    <a:gd name="T21" fmla="*/ 90 h 125"/>
                    <a:gd name="T22" fmla="*/ 173 w 178"/>
                    <a:gd name="T23" fmla="*/ 84 h 125"/>
                    <a:gd name="T24" fmla="*/ 178 w 178"/>
                    <a:gd name="T25" fmla="*/ 77 h 125"/>
                    <a:gd name="T26" fmla="*/ 178 w 178"/>
                    <a:gd name="T27" fmla="*/ 70 h 125"/>
                    <a:gd name="T28" fmla="*/ 178 w 178"/>
                    <a:gd name="T29" fmla="*/ 63 h 125"/>
                    <a:gd name="T30" fmla="*/ 178 w 178"/>
                    <a:gd name="T31" fmla="*/ 56 h 125"/>
                    <a:gd name="T32" fmla="*/ 178 w 178"/>
                    <a:gd name="T33" fmla="*/ 49 h 125"/>
                    <a:gd name="T34" fmla="*/ 173 w 178"/>
                    <a:gd name="T35" fmla="*/ 42 h 125"/>
                    <a:gd name="T36" fmla="*/ 173 w 178"/>
                    <a:gd name="T37" fmla="*/ 35 h 125"/>
                    <a:gd name="T38" fmla="*/ 168 w 178"/>
                    <a:gd name="T39" fmla="*/ 32 h 125"/>
                    <a:gd name="T40" fmla="*/ 163 w 178"/>
                    <a:gd name="T41" fmla="*/ 25 h 125"/>
                    <a:gd name="T42" fmla="*/ 158 w 178"/>
                    <a:gd name="T43" fmla="*/ 21 h 125"/>
                    <a:gd name="T44" fmla="*/ 148 w 178"/>
                    <a:gd name="T45" fmla="*/ 14 h 125"/>
                    <a:gd name="T46" fmla="*/ 143 w 178"/>
                    <a:gd name="T47" fmla="*/ 11 h 125"/>
                    <a:gd name="T48" fmla="*/ 133 w 178"/>
                    <a:gd name="T49" fmla="*/ 7 h 125"/>
                    <a:gd name="T50" fmla="*/ 122 w 178"/>
                    <a:gd name="T51" fmla="*/ 4 h 125"/>
                    <a:gd name="T52" fmla="*/ 112 w 178"/>
                    <a:gd name="T53" fmla="*/ 4 h 125"/>
                    <a:gd name="T54" fmla="*/ 102 w 178"/>
                    <a:gd name="T55" fmla="*/ 4 h 125"/>
                    <a:gd name="T56" fmla="*/ 92 w 178"/>
                    <a:gd name="T57" fmla="*/ 0 h 125"/>
                    <a:gd name="T58" fmla="*/ 82 w 178"/>
                    <a:gd name="T59" fmla="*/ 0 h 125"/>
                    <a:gd name="T60" fmla="*/ 72 w 178"/>
                    <a:gd name="T61" fmla="*/ 4 h 125"/>
                    <a:gd name="T62" fmla="*/ 61 w 178"/>
                    <a:gd name="T63" fmla="*/ 4 h 125"/>
                    <a:gd name="T64" fmla="*/ 51 w 178"/>
                    <a:gd name="T65" fmla="*/ 7 h 125"/>
                    <a:gd name="T66" fmla="*/ 41 w 178"/>
                    <a:gd name="T67" fmla="*/ 11 h 125"/>
                    <a:gd name="T68" fmla="*/ 31 w 178"/>
                    <a:gd name="T69" fmla="*/ 14 h 125"/>
                    <a:gd name="T70" fmla="*/ 26 w 178"/>
                    <a:gd name="T71" fmla="*/ 18 h 125"/>
                    <a:gd name="T72" fmla="*/ 21 w 178"/>
                    <a:gd name="T73" fmla="*/ 25 h 125"/>
                    <a:gd name="T74" fmla="*/ 16 w 178"/>
                    <a:gd name="T75" fmla="*/ 28 h 125"/>
                    <a:gd name="T76" fmla="*/ 11 w 178"/>
                    <a:gd name="T77" fmla="*/ 35 h 125"/>
                    <a:gd name="T78" fmla="*/ 6 w 178"/>
                    <a:gd name="T79" fmla="*/ 42 h 125"/>
                    <a:gd name="T80" fmla="*/ 0 w 178"/>
                    <a:gd name="T81" fmla="*/ 49 h 125"/>
                    <a:gd name="T82" fmla="*/ 0 w 178"/>
                    <a:gd name="T83" fmla="*/ 56 h 125"/>
                    <a:gd name="T84" fmla="*/ 0 w 178"/>
                    <a:gd name="T85" fmla="*/ 63 h 125"/>
                    <a:gd name="T86" fmla="*/ 0 w 178"/>
                    <a:gd name="T87" fmla="*/ 70 h 125"/>
                    <a:gd name="T88" fmla="*/ 0 w 178"/>
                    <a:gd name="T89" fmla="*/ 77 h 125"/>
                    <a:gd name="T90" fmla="*/ 6 w 178"/>
                    <a:gd name="T91" fmla="*/ 84 h 125"/>
                    <a:gd name="T92" fmla="*/ 11 w 178"/>
                    <a:gd name="T93" fmla="*/ 90 h 125"/>
                    <a:gd name="T94" fmla="*/ 16 w 178"/>
                    <a:gd name="T95" fmla="*/ 97 h 125"/>
                    <a:gd name="T96" fmla="*/ 21 w 178"/>
                    <a:gd name="T97" fmla="*/ 101 h 125"/>
                    <a:gd name="T98" fmla="*/ 31 w 178"/>
                    <a:gd name="T99" fmla="*/ 108 h 125"/>
                    <a:gd name="T100" fmla="*/ 36 w 178"/>
                    <a:gd name="T101" fmla="*/ 111 h 125"/>
                    <a:gd name="T102" fmla="*/ 46 w 178"/>
                    <a:gd name="T103" fmla="*/ 118 h 125"/>
                    <a:gd name="T104" fmla="*/ 56 w 178"/>
                    <a:gd name="T105" fmla="*/ 118 h 125"/>
                    <a:gd name="T106" fmla="*/ 67 w 178"/>
                    <a:gd name="T107" fmla="*/ 122 h 125"/>
                    <a:gd name="T108" fmla="*/ 77 w 178"/>
                    <a:gd name="T109" fmla="*/ 125 h 125"/>
                    <a:gd name="T110" fmla="*/ 87 w 178"/>
                    <a:gd name="T111" fmla="*/ 125 h 125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0" t="0" r="r" b="b"/>
                  <a:pathLst>
                    <a:path w="178" h="125">
                      <a:moveTo>
                        <a:pt x="92" y="125"/>
                      </a:moveTo>
                      <a:lnTo>
                        <a:pt x="97" y="125"/>
                      </a:lnTo>
                      <a:lnTo>
                        <a:pt x="102" y="125"/>
                      </a:lnTo>
                      <a:lnTo>
                        <a:pt x="107" y="122"/>
                      </a:lnTo>
                      <a:lnTo>
                        <a:pt x="112" y="122"/>
                      </a:lnTo>
                      <a:lnTo>
                        <a:pt x="117" y="122"/>
                      </a:lnTo>
                      <a:lnTo>
                        <a:pt x="122" y="122"/>
                      </a:lnTo>
                      <a:lnTo>
                        <a:pt x="128" y="118"/>
                      </a:lnTo>
                      <a:lnTo>
                        <a:pt x="133" y="118"/>
                      </a:lnTo>
                      <a:lnTo>
                        <a:pt x="138" y="115"/>
                      </a:lnTo>
                      <a:lnTo>
                        <a:pt x="143" y="115"/>
                      </a:lnTo>
                      <a:lnTo>
                        <a:pt x="143" y="111"/>
                      </a:lnTo>
                      <a:lnTo>
                        <a:pt x="148" y="111"/>
                      </a:lnTo>
                      <a:lnTo>
                        <a:pt x="153" y="108"/>
                      </a:lnTo>
                      <a:lnTo>
                        <a:pt x="153" y="104"/>
                      </a:lnTo>
                      <a:lnTo>
                        <a:pt x="158" y="104"/>
                      </a:lnTo>
                      <a:lnTo>
                        <a:pt x="158" y="101"/>
                      </a:lnTo>
                      <a:lnTo>
                        <a:pt x="163" y="101"/>
                      </a:lnTo>
                      <a:lnTo>
                        <a:pt x="163" y="97"/>
                      </a:lnTo>
                      <a:lnTo>
                        <a:pt x="168" y="94"/>
                      </a:lnTo>
                      <a:lnTo>
                        <a:pt x="168" y="90"/>
                      </a:lnTo>
                      <a:lnTo>
                        <a:pt x="173" y="90"/>
                      </a:lnTo>
                      <a:lnTo>
                        <a:pt x="173" y="87"/>
                      </a:lnTo>
                      <a:lnTo>
                        <a:pt x="173" y="84"/>
                      </a:lnTo>
                      <a:lnTo>
                        <a:pt x="178" y="80"/>
                      </a:lnTo>
                      <a:lnTo>
                        <a:pt x="178" y="77"/>
                      </a:lnTo>
                      <a:lnTo>
                        <a:pt x="178" y="73"/>
                      </a:lnTo>
                      <a:lnTo>
                        <a:pt x="178" y="70"/>
                      </a:lnTo>
                      <a:lnTo>
                        <a:pt x="178" y="66"/>
                      </a:lnTo>
                      <a:lnTo>
                        <a:pt x="178" y="63"/>
                      </a:lnTo>
                      <a:lnTo>
                        <a:pt x="178" y="59"/>
                      </a:lnTo>
                      <a:lnTo>
                        <a:pt x="178" y="56"/>
                      </a:lnTo>
                      <a:lnTo>
                        <a:pt x="178" y="52"/>
                      </a:lnTo>
                      <a:lnTo>
                        <a:pt x="178" y="49"/>
                      </a:lnTo>
                      <a:lnTo>
                        <a:pt x="178" y="45"/>
                      </a:lnTo>
                      <a:lnTo>
                        <a:pt x="173" y="42"/>
                      </a:lnTo>
                      <a:lnTo>
                        <a:pt x="173" y="39"/>
                      </a:lnTo>
                      <a:lnTo>
                        <a:pt x="173" y="35"/>
                      </a:lnTo>
                      <a:lnTo>
                        <a:pt x="168" y="35"/>
                      </a:lnTo>
                      <a:lnTo>
                        <a:pt x="168" y="32"/>
                      </a:lnTo>
                      <a:lnTo>
                        <a:pt x="163" y="28"/>
                      </a:lnTo>
                      <a:lnTo>
                        <a:pt x="163" y="25"/>
                      </a:lnTo>
                      <a:lnTo>
                        <a:pt x="158" y="25"/>
                      </a:lnTo>
                      <a:lnTo>
                        <a:pt x="158" y="21"/>
                      </a:lnTo>
                      <a:lnTo>
                        <a:pt x="153" y="18"/>
                      </a:lnTo>
                      <a:lnTo>
                        <a:pt x="148" y="14"/>
                      </a:lnTo>
                      <a:lnTo>
                        <a:pt x="143" y="14"/>
                      </a:lnTo>
                      <a:lnTo>
                        <a:pt x="143" y="11"/>
                      </a:lnTo>
                      <a:lnTo>
                        <a:pt x="138" y="11"/>
                      </a:lnTo>
                      <a:lnTo>
                        <a:pt x="133" y="7"/>
                      </a:lnTo>
                      <a:lnTo>
                        <a:pt x="128" y="7"/>
                      </a:lnTo>
                      <a:lnTo>
                        <a:pt x="122" y="4"/>
                      </a:lnTo>
                      <a:lnTo>
                        <a:pt x="117" y="4"/>
                      </a:lnTo>
                      <a:lnTo>
                        <a:pt x="112" y="4"/>
                      </a:lnTo>
                      <a:lnTo>
                        <a:pt x="107" y="4"/>
                      </a:lnTo>
                      <a:lnTo>
                        <a:pt x="102" y="4"/>
                      </a:lnTo>
                      <a:lnTo>
                        <a:pt x="97" y="0"/>
                      </a:lnTo>
                      <a:lnTo>
                        <a:pt x="92" y="0"/>
                      </a:lnTo>
                      <a:lnTo>
                        <a:pt x="87" y="0"/>
                      </a:lnTo>
                      <a:lnTo>
                        <a:pt x="82" y="0"/>
                      </a:lnTo>
                      <a:lnTo>
                        <a:pt x="77" y="4"/>
                      </a:lnTo>
                      <a:lnTo>
                        <a:pt x="72" y="4"/>
                      </a:lnTo>
                      <a:lnTo>
                        <a:pt x="67" y="4"/>
                      </a:lnTo>
                      <a:lnTo>
                        <a:pt x="61" y="4"/>
                      </a:lnTo>
                      <a:lnTo>
                        <a:pt x="56" y="7"/>
                      </a:lnTo>
                      <a:lnTo>
                        <a:pt x="51" y="7"/>
                      </a:lnTo>
                      <a:lnTo>
                        <a:pt x="46" y="7"/>
                      </a:lnTo>
                      <a:lnTo>
                        <a:pt x="41" y="11"/>
                      </a:lnTo>
                      <a:lnTo>
                        <a:pt x="36" y="14"/>
                      </a:lnTo>
                      <a:lnTo>
                        <a:pt x="31" y="14"/>
                      </a:lnTo>
                      <a:lnTo>
                        <a:pt x="31" y="18"/>
                      </a:lnTo>
                      <a:lnTo>
                        <a:pt x="26" y="18"/>
                      </a:lnTo>
                      <a:lnTo>
                        <a:pt x="26" y="21"/>
                      </a:lnTo>
                      <a:lnTo>
                        <a:pt x="21" y="25"/>
                      </a:lnTo>
                      <a:lnTo>
                        <a:pt x="16" y="25"/>
                      </a:lnTo>
                      <a:lnTo>
                        <a:pt x="16" y="28"/>
                      </a:lnTo>
                      <a:lnTo>
                        <a:pt x="11" y="32"/>
                      </a:lnTo>
                      <a:lnTo>
                        <a:pt x="11" y="35"/>
                      </a:lnTo>
                      <a:lnTo>
                        <a:pt x="6" y="39"/>
                      </a:lnTo>
                      <a:lnTo>
                        <a:pt x="6" y="42"/>
                      </a:lnTo>
                      <a:lnTo>
                        <a:pt x="6" y="45"/>
                      </a:lnTo>
                      <a:lnTo>
                        <a:pt x="0" y="49"/>
                      </a:lnTo>
                      <a:lnTo>
                        <a:pt x="0" y="52"/>
                      </a:lnTo>
                      <a:lnTo>
                        <a:pt x="0" y="56"/>
                      </a:lnTo>
                      <a:lnTo>
                        <a:pt x="0" y="59"/>
                      </a:lnTo>
                      <a:lnTo>
                        <a:pt x="0" y="63"/>
                      </a:lnTo>
                      <a:lnTo>
                        <a:pt x="0" y="66"/>
                      </a:lnTo>
                      <a:lnTo>
                        <a:pt x="0" y="70"/>
                      </a:lnTo>
                      <a:lnTo>
                        <a:pt x="0" y="73"/>
                      </a:lnTo>
                      <a:lnTo>
                        <a:pt x="0" y="77"/>
                      </a:lnTo>
                      <a:lnTo>
                        <a:pt x="6" y="80"/>
                      </a:lnTo>
                      <a:lnTo>
                        <a:pt x="6" y="84"/>
                      </a:lnTo>
                      <a:lnTo>
                        <a:pt x="6" y="87"/>
                      </a:lnTo>
                      <a:lnTo>
                        <a:pt x="11" y="90"/>
                      </a:lnTo>
                      <a:lnTo>
                        <a:pt x="11" y="94"/>
                      </a:lnTo>
                      <a:lnTo>
                        <a:pt x="16" y="97"/>
                      </a:lnTo>
                      <a:lnTo>
                        <a:pt x="16" y="101"/>
                      </a:lnTo>
                      <a:lnTo>
                        <a:pt x="21" y="101"/>
                      </a:lnTo>
                      <a:lnTo>
                        <a:pt x="26" y="104"/>
                      </a:lnTo>
                      <a:lnTo>
                        <a:pt x="31" y="108"/>
                      </a:lnTo>
                      <a:lnTo>
                        <a:pt x="31" y="111"/>
                      </a:lnTo>
                      <a:lnTo>
                        <a:pt x="36" y="111"/>
                      </a:lnTo>
                      <a:lnTo>
                        <a:pt x="41" y="115"/>
                      </a:lnTo>
                      <a:lnTo>
                        <a:pt x="46" y="118"/>
                      </a:lnTo>
                      <a:lnTo>
                        <a:pt x="51" y="118"/>
                      </a:lnTo>
                      <a:lnTo>
                        <a:pt x="56" y="118"/>
                      </a:lnTo>
                      <a:lnTo>
                        <a:pt x="61" y="122"/>
                      </a:lnTo>
                      <a:lnTo>
                        <a:pt x="67" y="122"/>
                      </a:lnTo>
                      <a:lnTo>
                        <a:pt x="72" y="122"/>
                      </a:lnTo>
                      <a:lnTo>
                        <a:pt x="77" y="125"/>
                      </a:lnTo>
                      <a:lnTo>
                        <a:pt x="82" y="125"/>
                      </a:lnTo>
                      <a:lnTo>
                        <a:pt x="87" y="125"/>
                      </a:lnTo>
                      <a:lnTo>
                        <a:pt x="92" y="1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3" name="Oval 73">
                  <a:extLst>
                    <a:ext uri="{FF2B5EF4-FFF2-40B4-BE49-F238E27FC236}">
                      <a16:creationId xmlns:a16="http://schemas.microsoft.com/office/drawing/2014/main" id="{CC31481F-423E-0B48-BC35-6345E3DD46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96" y="2160"/>
                  <a:ext cx="96" cy="96"/>
                </a:xfrm>
                <a:prstGeom prst="ellipse">
                  <a:avLst/>
                </a:prstGeom>
                <a:noFill/>
                <a:ln w="3810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BFB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5pPr>
                  <a:lvl6pPr marL="25146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6pPr>
                  <a:lvl7pPr marL="29718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7pPr>
                  <a:lvl8pPr marL="34290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8pPr>
                  <a:lvl9pPr marL="38862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9pPr>
                </a:lstStyle>
                <a:p>
                  <a:pPr algn="l" rtl="0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800"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24" name="Oval 74">
                  <a:extLst>
                    <a:ext uri="{FF2B5EF4-FFF2-40B4-BE49-F238E27FC236}">
                      <a16:creationId xmlns:a16="http://schemas.microsoft.com/office/drawing/2014/main" id="{18F271BF-A914-6447-8C02-77B11E94E4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40" y="2160"/>
                  <a:ext cx="96" cy="96"/>
                </a:xfrm>
                <a:prstGeom prst="ellipse">
                  <a:avLst/>
                </a:prstGeom>
                <a:noFill/>
                <a:ln w="3810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BFB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5pPr>
                  <a:lvl6pPr marL="25146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6pPr>
                  <a:lvl7pPr marL="29718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7pPr>
                  <a:lvl8pPr marL="34290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8pPr>
                  <a:lvl9pPr marL="38862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9pPr>
                </a:lstStyle>
                <a:p>
                  <a:pPr algn="l" rtl="0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800"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</p:grpSp>
        <p:sp>
          <p:nvSpPr>
            <p:cNvPr id="180" name="Rectangle 7">
              <a:extLst>
                <a:ext uri="{FF2B5EF4-FFF2-40B4-BE49-F238E27FC236}">
                  <a16:creationId xmlns:a16="http://schemas.microsoft.com/office/drawing/2014/main" id="{A606C194-70F2-FA4A-A276-19D840BB62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0600" y="1371600"/>
              <a:ext cx="2319739" cy="41960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Government</a:t>
              </a:r>
            </a:p>
          </p:txBody>
        </p:sp>
        <p:sp>
          <p:nvSpPr>
            <p:cNvPr id="181" name="Rectangle 7">
              <a:extLst>
                <a:ext uri="{FF2B5EF4-FFF2-40B4-BE49-F238E27FC236}">
                  <a16:creationId xmlns:a16="http://schemas.microsoft.com/office/drawing/2014/main" id="{90D0E540-6636-194C-8AFC-655450C8F7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7428" y="1372332"/>
              <a:ext cx="2319739" cy="41960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Internet</a:t>
              </a:r>
            </a:p>
          </p:txBody>
        </p:sp>
        <p:cxnSp>
          <p:nvCxnSpPr>
            <p:cNvPr id="182" name="Straight Arrow Connector 181">
              <a:extLst>
                <a:ext uri="{FF2B5EF4-FFF2-40B4-BE49-F238E27FC236}">
                  <a16:creationId xmlns:a16="http://schemas.microsoft.com/office/drawing/2014/main" id="{02F9C1F6-DCF1-7141-872E-3E1BB745C3E8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990600" y="1791208"/>
              <a:ext cx="522503" cy="647192"/>
            </a:xfrm>
            <a:prstGeom prst="straightConnector1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183" name="Straight Arrow Connector 182">
              <a:extLst>
                <a:ext uri="{FF2B5EF4-FFF2-40B4-BE49-F238E27FC236}">
                  <a16:creationId xmlns:a16="http://schemas.microsoft.com/office/drawing/2014/main" id="{36F60B73-DD12-8D4C-8A6F-89257869582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222458" y="1828800"/>
              <a:ext cx="435142" cy="539195"/>
            </a:xfrm>
            <a:prstGeom prst="straightConnector1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184" name="Straight Arrow Connector 183">
              <a:extLst>
                <a:ext uri="{FF2B5EF4-FFF2-40B4-BE49-F238E27FC236}">
                  <a16:creationId xmlns:a16="http://schemas.microsoft.com/office/drawing/2014/main" id="{B8E3482B-ABE2-A14D-9E82-06AB6EF17D9D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342632" y="1854787"/>
              <a:ext cx="275948" cy="548682"/>
            </a:xfrm>
            <a:prstGeom prst="straightConnector1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185" name="Straight Arrow Connector 184">
              <a:extLst>
                <a:ext uri="{FF2B5EF4-FFF2-40B4-BE49-F238E27FC236}">
                  <a16:creationId xmlns:a16="http://schemas.microsoft.com/office/drawing/2014/main" id="{76788859-EE4F-6049-B144-58D38C9FB12B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637333" y="1778587"/>
              <a:ext cx="180292" cy="624882"/>
            </a:xfrm>
            <a:prstGeom prst="straightConnector1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186" name="Straight Arrow Connector 185">
              <a:extLst>
                <a:ext uri="{FF2B5EF4-FFF2-40B4-BE49-F238E27FC236}">
                  <a16:creationId xmlns:a16="http://schemas.microsoft.com/office/drawing/2014/main" id="{8164C036-49BE-A84F-957B-2661B360CBD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974399" y="1854787"/>
              <a:ext cx="76877" cy="557522"/>
            </a:xfrm>
            <a:prstGeom prst="straightConnector1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189" name="Straight Arrow Connector 188">
              <a:extLst>
                <a:ext uri="{FF2B5EF4-FFF2-40B4-BE49-F238E27FC236}">
                  <a16:creationId xmlns:a16="http://schemas.microsoft.com/office/drawing/2014/main" id="{548D3C27-5770-3F4B-8F79-CD4ABC507E2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255042" y="1867408"/>
              <a:ext cx="37083" cy="621205"/>
            </a:xfrm>
            <a:prstGeom prst="straightConnector1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190" name="Straight Arrow Connector 189">
              <a:extLst>
                <a:ext uri="{FF2B5EF4-FFF2-40B4-BE49-F238E27FC236}">
                  <a16:creationId xmlns:a16="http://schemas.microsoft.com/office/drawing/2014/main" id="{D587D4CB-C441-EF4E-93AA-944C4F177A3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531109" y="1854787"/>
              <a:ext cx="113047" cy="598895"/>
            </a:xfrm>
            <a:prstGeom prst="straightConnector1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191" name="Straight Arrow Connector 190">
              <a:extLst>
                <a:ext uri="{FF2B5EF4-FFF2-40B4-BE49-F238E27FC236}">
                  <a16:creationId xmlns:a16="http://schemas.microsoft.com/office/drawing/2014/main" id="{8571525C-72CA-7446-8742-09BDECC897C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824917" y="1854787"/>
              <a:ext cx="163710" cy="511048"/>
            </a:xfrm>
            <a:prstGeom prst="straightConnector1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192" name="Straight Arrow Connector 191">
              <a:extLst>
                <a:ext uri="{FF2B5EF4-FFF2-40B4-BE49-F238E27FC236}">
                  <a16:creationId xmlns:a16="http://schemas.microsoft.com/office/drawing/2014/main" id="{A00CA9A4-AE42-6E4C-BFC2-E86F00A21E6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021309" y="1880838"/>
              <a:ext cx="260194" cy="531471"/>
            </a:xfrm>
            <a:prstGeom prst="straightConnector1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217" name="Straight Arrow Connector 216">
              <a:extLst>
                <a:ext uri="{FF2B5EF4-FFF2-40B4-BE49-F238E27FC236}">
                  <a16:creationId xmlns:a16="http://schemas.microsoft.com/office/drawing/2014/main" id="{96339EC3-6014-CA4C-AD76-C8168B6A65F9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562600" y="1841421"/>
              <a:ext cx="522503" cy="647192"/>
            </a:xfrm>
            <a:prstGeom prst="straightConnector1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218" name="Straight Arrow Connector 217">
              <a:extLst>
                <a:ext uri="{FF2B5EF4-FFF2-40B4-BE49-F238E27FC236}">
                  <a16:creationId xmlns:a16="http://schemas.microsoft.com/office/drawing/2014/main" id="{3240EC49-7CE0-EF41-9096-D1B06AAB39F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794458" y="1879013"/>
              <a:ext cx="435142" cy="539195"/>
            </a:xfrm>
            <a:prstGeom prst="straightConnector1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219" name="Straight Arrow Connector 218">
              <a:extLst>
                <a:ext uri="{FF2B5EF4-FFF2-40B4-BE49-F238E27FC236}">
                  <a16:creationId xmlns:a16="http://schemas.microsoft.com/office/drawing/2014/main" id="{7527801B-14DC-5746-8107-97C75FC99E72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914632" y="1905000"/>
              <a:ext cx="275948" cy="548682"/>
            </a:xfrm>
            <a:prstGeom prst="straightConnector1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220" name="Straight Arrow Connector 219">
              <a:extLst>
                <a:ext uri="{FF2B5EF4-FFF2-40B4-BE49-F238E27FC236}">
                  <a16:creationId xmlns:a16="http://schemas.microsoft.com/office/drawing/2014/main" id="{F4EEAA5B-47B1-9F4C-B538-55889E275633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209333" y="1828800"/>
              <a:ext cx="180292" cy="624882"/>
            </a:xfrm>
            <a:prstGeom prst="straightConnector1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221" name="Straight Arrow Connector 220">
              <a:extLst>
                <a:ext uri="{FF2B5EF4-FFF2-40B4-BE49-F238E27FC236}">
                  <a16:creationId xmlns:a16="http://schemas.microsoft.com/office/drawing/2014/main" id="{ABE3D926-2764-A94F-9729-AC18B80B8F7F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546399" y="1905000"/>
              <a:ext cx="76877" cy="557522"/>
            </a:xfrm>
            <a:prstGeom prst="straightConnector1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222" name="Straight Arrow Connector 221">
              <a:extLst>
                <a:ext uri="{FF2B5EF4-FFF2-40B4-BE49-F238E27FC236}">
                  <a16:creationId xmlns:a16="http://schemas.microsoft.com/office/drawing/2014/main" id="{4C50BB73-7A9A-1347-A4AB-E6131D36811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827042" y="1917621"/>
              <a:ext cx="37083" cy="621205"/>
            </a:xfrm>
            <a:prstGeom prst="straightConnector1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223" name="Straight Arrow Connector 222">
              <a:extLst>
                <a:ext uri="{FF2B5EF4-FFF2-40B4-BE49-F238E27FC236}">
                  <a16:creationId xmlns:a16="http://schemas.microsoft.com/office/drawing/2014/main" id="{F53E4FA1-7359-B643-A68A-D17C17E55AF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103109" y="1905000"/>
              <a:ext cx="113047" cy="598895"/>
            </a:xfrm>
            <a:prstGeom prst="straightConnector1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224" name="Straight Arrow Connector 223">
              <a:extLst>
                <a:ext uri="{FF2B5EF4-FFF2-40B4-BE49-F238E27FC236}">
                  <a16:creationId xmlns:a16="http://schemas.microsoft.com/office/drawing/2014/main" id="{FD7D40D8-809B-794B-A133-E93342EBF3F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396917" y="1905000"/>
              <a:ext cx="163710" cy="511048"/>
            </a:xfrm>
            <a:prstGeom prst="straightConnector1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225" name="Straight Arrow Connector 224">
              <a:extLst>
                <a:ext uri="{FF2B5EF4-FFF2-40B4-BE49-F238E27FC236}">
                  <a16:creationId xmlns:a16="http://schemas.microsoft.com/office/drawing/2014/main" id="{94B90E54-717F-624F-B62C-7B0F245D02D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593309" y="1931051"/>
              <a:ext cx="260194" cy="531471"/>
            </a:xfrm>
            <a:prstGeom prst="straightConnector1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triangle"/>
              <a:tailEnd type="triangle"/>
            </a:ln>
            <a:effectLst/>
          </p:spPr>
        </p:cxnSp>
      </p:grpSp>
      <p:cxnSp>
        <p:nvCxnSpPr>
          <p:cNvPr id="228" name="Straight Arrow Connector 227">
            <a:extLst>
              <a:ext uri="{FF2B5EF4-FFF2-40B4-BE49-F238E27FC236}">
                <a16:creationId xmlns:a16="http://schemas.microsoft.com/office/drawing/2014/main" id="{35AFACD0-B909-274C-AA9F-9F50AC05AD75}"/>
              </a:ext>
            </a:extLst>
          </p:cNvPr>
          <p:cNvCxnSpPr>
            <a:cxnSpLocks/>
            <a:stCxn id="21531" idx="4"/>
          </p:cNvCxnSpPr>
          <p:nvPr/>
        </p:nvCxnSpPr>
        <p:spPr bwMode="auto">
          <a:xfrm flipH="1">
            <a:off x="2439643" y="2926040"/>
            <a:ext cx="1188103" cy="300411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B62DB125-DF70-4C41-B70B-36A71F6EA52F}"/>
              </a:ext>
            </a:extLst>
          </p:cNvPr>
          <p:cNvGrpSpPr/>
          <p:nvPr/>
        </p:nvGrpSpPr>
        <p:grpSpPr>
          <a:xfrm>
            <a:off x="3445492" y="2191207"/>
            <a:ext cx="4936508" cy="753426"/>
            <a:chOff x="3445492" y="2191207"/>
            <a:chExt cx="4936508" cy="753426"/>
          </a:xfrm>
        </p:grpSpPr>
        <p:sp>
          <p:nvSpPr>
            <p:cNvPr id="21531" name="Oval 21530">
              <a:extLst>
                <a:ext uri="{FF2B5EF4-FFF2-40B4-BE49-F238E27FC236}">
                  <a16:creationId xmlns:a16="http://schemas.microsoft.com/office/drawing/2014/main" id="{CD810903-6D3D-734A-983C-EF38FBCD2FE0}"/>
                </a:ext>
              </a:extLst>
            </p:cNvPr>
            <p:cNvSpPr/>
            <p:nvPr/>
          </p:nvSpPr>
          <p:spPr bwMode="auto">
            <a:xfrm>
              <a:off x="3445492" y="2191207"/>
              <a:ext cx="364508" cy="734833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-106" charset="0"/>
              </a:endParaRPr>
            </a:p>
          </p:txBody>
        </p:sp>
        <p:sp>
          <p:nvSpPr>
            <p:cNvPr id="231" name="Oval 230">
              <a:extLst>
                <a:ext uri="{FF2B5EF4-FFF2-40B4-BE49-F238E27FC236}">
                  <a16:creationId xmlns:a16="http://schemas.microsoft.com/office/drawing/2014/main" id="{40234534-BDAE-3442-8F3E-CA3904F2AAD4}"/>
                </a:ext>
              </a:extLst>
            </p:cNvPr>
            <p:cNvSpPr/>
            <p:nvPr/>
          </p:nvSpPr>
          <p:spPr bwMode="auto">
            <a:xfrm>
              <a:off x="8017492" y="2209800"/>
              <a:ext cx="364508" cy="734833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-106" charset="0"/>
              </a:endParaRPr>
            </a:p>
          </p:txBody>
        </p:sp>
      </p:grpSp>
      <p:cxnSp>
        <p:nvCxnSpPr>
          <p:cNvPr id="232" name="Straight Arrow Connector 231">
            <a:extLst>
              <a:ext uri="{FF2B5EF4-FFF2-40B4-BE49-F238E27FC236}">
                <a16:creationId xmlns:a16="http://schemas.microsoft.com/office/drawing/2014/main" id="{C634D818-95B0-7749-8939-DF1F6CD086BC}"/>
              </a:ext>
            </a:extLst>
          </p:cNvPr>
          <p:cNvCxnSpPr>
            <a:cxnSpLocks/>
            <a:stCxn id="231" idx="4"/>
            <a:endCxn id="21" idx="0"/>
          </p:cNvCxnSpPr>
          <p:nvPr/>
        </p:nvCxnSpPr>
        <p:spPr bwMode="auto">
          <a:xfrm flipH="1">
            <a:off x="6917331" y="2944633"/>
            <a:ext cx="1282415" cy="282550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8315570"/>
      </p:ext>
    </p:extLst>
  </p:cSld>
  <p:clrMapOvr>
    <a:masterClrMapping/>
  </p:clrMapOvr>
  <p:transition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D51FAD-3D3F-3548-B4FC-748E9042BAB2}"/>
              </a:ext>
            </a:extLst>
          </p:cNvPr>
          <p:cNvSpPr txBox="1"/>
          <p:nvPr/>
        </p:nvSpPr>
        <p:spPr>
          <a:xfrm>
            <a:off x="7852518" y="1828800"/>
            <a:ext cx="1367682" cy="461665"/>
          </a:xfrm>
          <a:prstGeom prst="rect">
            <a:avLst/>
          </a:prstGeom>
          <a:solidFill>
            <a:srgbClr val="92D050">
              <a:alpha val="53000"/>
            </a:srgbClr>
          </a:solidFill>
        </p:spPr>
        <p:txBody>
          <a:bodyPr wrap="none" rtlCol="0">
            <a:spAutoFit/>
          </a:bodyPr>
          <a:lstStyle/>
          <a:p>
            <a:r>
              <a:rPr lang="en-US" altLang="en-US" sz="2400" b="1" dirty="0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Protocol</a:t>
            </a:r>
            <a:endParaRPr lang="en-US" sz="2400" dirty="0"/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CBD4CE3D-DA9A-A948-81C8-124033BFED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175012"/>
            <a:ext cx="8326929" cy="1120388"/>
          </a:xfrm>
        </p:spPr>
        <p:txBody>
          <a:bodyPr/>
          <a:lstStyle/>
          <a:p>
            <a:r>
              <a:rPr lang="en-US" altLang="en-US" sz="3600" b="1" dirty="0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Secure elections</a:t>
            </a:r>
          </a:p>
        </p:txBody>
      </p:sp>
      <p:sp>
        <p:nvSpPr>
          <p:cNvPr id="21521" name="TextBox 1">
            <a:extLst>
              <a:ext uri="{FF2B5EF4-FFF2-40B4-BE49-F238E27FC236}">
                <a16:creationId xmlns:a16="http://schemas.microsoft.com/office/drawing/2014/main" id="{345D54A4-5312-7E42-92CA-911782F87D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08" y="228596"/>
            <a:ext cx="21483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</a:rPr>
              <a:t>[Yao’86,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</a:rPr>
              <a:t>Goldreich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</a:rPr>
              <a:t>-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</a:rPr>
              <a:t>Micali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</a:rPr>
              <a:t>-W ’87]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7EB6571-AC84-974C-8531-B6229F374A09}"/>
              </a:ext>
            </a:extLst>
          </p:cNvPr>
          <p:cNvCxnSpPr>
            <a:cxnSpLocks/>
          </p:cNvCxnSpPr>
          <p:nvPr/>
        </p:nvCxnSpPr>
        <p:spPr bwMode="auto">
          <a:xfrm>
            <a:off x="4646874" y="1371600"/>
            <a:ext cx="499" cy="3124200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4703D90C-F9CA-A547-8CDA-953022D5D6A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28600" y="4495800"/>
            <a:ext cx="8784128" cy="7204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4" name="Text Box 53">
            <a:extLst>
              <a:ext uri="{FF2B5EF4-FFF2-40B4-BE49-F238E27FC236}">
                <a16:creationId xmlns:a16="http://schemas.microsoft.com/office/drawing/2014/main" id="{A4090006-327C-A145-94FE-8664CFD030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579204"/>
            <a:ext cx="89154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l" eaLnBrk="1" hangingPunct="1">
              <a:defRPr/>
            </a:pPr>
            <a:r>
              <a:rPr lang="en-US" altLang="en-US" sz="2800" b="1" dirty="0">
                <a:solidFill>
                  <a:srgbClr val="008000"/>
                </a:solidFill>
                <a:latin typeface="Comic Sans MS" charset="0"/>
              </a:rPr>
              <a:t>Definition:  </a:t>
            </a:r>
            <a:r>
              <a:rPr lang="en-US" altLang="en-US" sz="2800" b="1" dirty="0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Protocol </a:t>
            </a:r>
            <a:r>
              <a:rPr lang="en-US" altLang="en-US" sz="2800" b="1" dirty="0">
                <a:solidFill>
                  <a:srgbClr val="008000"/>
                </a:solidFill>
                <a:latin typeface="Comic Sans MS" charset="0"/>
              </a:rPr>
              <a:t> </a:t>
            </a:r>
            <a:r>
              <a:rPr lang="en-US" altLang="en-US" sz="2800" b="1" dirty="0">
                <a:solidFill>
                  <a:srgbClr val="000000"/>
                </a:solidFill>
                <a:latin typeface="Comic Sans MS" charset="0"/>
              </a:rPr>
              <a:t>is</a:t>
            </a:r>
            <a:r>
              <a:rPr lang="en-US" altLang="en-US" sz="2800" b="1" dirty="0">
                <a:solidFill>
                  <a:srgbClr val="008000"/>
                </a:solidFill>
                <a:latin typeface="Comic Sans MS" charset="0"/>
              </a:rPr>
              <a:t> </a:t>
            </a:r>
            <a:r>
              <a:rPr lang="en-US" altLang="en-US" sz="2800" b="1" dirty="0">
                <a:solidFill>
                  <a:srgbClr val="0099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secure</a:t>
            </a:r>
            <a:r>
              <a:rPr lang="en-US" altLang="en-US" sz="2800" b="1" dirty="0">
                <a:solidFill>
                  <a:prstClr val="black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 if for </a:t>
            </a:r>
            <a:r>
              <a:rPr lang="en-US" altLang="en-US" sz="2800" b="1" i="1" dirty="0">
                <a:solidFill>
                  <a:srgbClr val="0000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every</a:t>
            </a:r>
            <a:r>
              <a:rPr lang="en-US" altLang="en-US" sz="2800" b="1" dirty="0">
                <a:solidFill>
                  <a:srgbClr val="0000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b="1" dirty="0">
                <a:solidFill>
                  <a:srgbClr val="00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efficient</a:t>
            </a:r>
            <a:r>
              <a:rPr lang="en-US" altLang="en-US" sz="2800" b="1" dirty="0">
                <a:solidFill>
                  <a:prstClr val="black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 algorithm, and </a:t>
            </a:r>
            <a:r>
              <a:rPr lang="en-US" altLang="en-US" sz="2800" b="1" i="1" dirty="0">
                <a:solidFill>
                  <a:srgbClr val="0000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every</a:t>
            </a:r>
            <a:r>
              <a:rPr lang="en-US" altLang="en-US" sz="2800" b="1" dirty="0">
                <a:solidFill>
                  <a:srgbClr val="0000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b="1" dirty="0">
                <a:solidFill>
                  <a:srgbClr val="00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subset of players,</a:t>
            </a:r>
            <a:endParaRPr lang="en-US" altLang="en-US" sz="2800" b="1" dirty="0">
              <a:solidFill>
                <a:prstClr val="black"/>
              </a:solidFill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sz="2800" b="1" dirty="0">
              <a:solidFill>
                <a:prstClr val="black"/>
              </a:solidFill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15D8D9E-3877-6A42-8E61-4107E2865DD1}"/>
              </a:ext>
            </a:extLst>
          </p:cNvPr>
          <p:cNvGrpSpPr/>
          <p:nvPr/>
        </p:nvGrpSpPr>
        <p:grpSpPr>
          <a:xfrm>
            <a:off x="6934200" y="4997424"/>
            <a:ext cx="1237868" cy="565176"/>
            <a:chOff x="6120856" y="6130244"/>
            <a:chExt cx="1237868" cy="565176"/>
          </a:xfrm>
        </p:grpSpPr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DA9A7AF6-009A-034B-AF08-2CF29AF45EA6}"/>
                </a:ext>
              </a:extLst>
            </p:cNvPr>
            <p:cNvSpPr txBox="1"/>
            <p:nvPr/>
          </p:nvSpPr>
          <p:spPr>
            <a:xfrm>
              <a:off x="6120856" y="6135305"/>
              <a:ext cx="522900" cy="523220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</a:rPr>
                <a:t>p</a:t>
              </a:r>
              <a:r>
                <a:rPr kumimoji="0" lang="en-US" sz="2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</a:rPr>
                <a:t>0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CBD396F1-F1D8-2E4B-AC16-552B305F2303}"/>
                </a:ext>
              </a:extLst>
            </p:cNvPr>
            <p:cNvSpPr txBox="1"/>
            <p:nvPr/>
          </p:nvSpPr>
          <p:spPr>
            <a:xfrm>
              <a:off x="6874297" y="6130244"/>
              <a:ext cx="484427" cy="523220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FFFF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</a:rPr>
                <a:t>p</a:t>
              </a:r>
              <a:r>
                <a:rPr kumimoji="0" lang="en-US" sz="2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</a:rPr>
                <a:t>1</a:t>
              </a:r>
            </a:p>
          </p:txBody>
        </p:sp>
        <p:sp>
          <p:nvSpPr>
            <p:cNvPr id="134" name="Text Box 57">
              <a:extLst>
                <a:ext uri="{FF2B5EF4-FFF2-40B4-BE49-F238E27FC236}">
                  <a16:creationId xmlns:a16="http://schemas.microsoft.com/office/drawing/2014/main" id="{FBEB1BEB-19B1-D744-8591-BC265FCC62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87548" y="6172200"/>
              <a:ext cx="38183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  <a:sym typeface="Symbol" pitchFamily="2" charset="2"/>
                </a:rPr>
                <a:t></a:t>
              </a:r>
              <a:endPara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7147506-C990-FF4B-87A9-5C042858BE56}"/>
              </a:ext>
            </a:extLst>
          </p:cNvPr>
          <p:cNvGrpSpPr/>
          <p:nvPr/>
        </p:nvGrpSpPr>
        <p:grpSpPr>
          <a:xfrm>
            <a:off x="990633" y="3226451"/>
            <a:ext cx="7086567" cy="1193149"/>
            <a:chOff x="990633" y="3226451"/>
            <a:chExt cx="7086567" cy="1193149"/>
          </a:xfrm>
        </p:grpSpPr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4C796110-E16D-9B4B-952C-6EC3DB382A24}"/>
                </a:ext>
              </a:extLst>
            </p:cNvPr>
            <p:cNvSpPr txBox="1"/>
            <p:nvPr/>
          </p:nvSpPr>
          <p:spPr>
            <a:xfrm>
              <a:off x="1916743" y="3896380"/>
              <a:ext cx="522900" cy="523220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FFFF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</a:rPr>
                <a:t>p</a:t>
              </a:r>
              <a:r>
                <a:rPr kumimoji="0" lang="en-US" sz="2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</a:rPr>
                <a:t>0</a:t>
              </a:r>
            </a:p>
          </p:txBody>
        </p:sp>
        <p:sp>
          <p:nvSpPr>
            <p:cNvPr id="127" name="Rectangle 7">
              <a:extLst>
                <a:ext uri="{FF2B5EF4-FFF2-40B4-BE49-F238E27FC236}">
                  <a16:creationId xmlns:a16="http://schemas.microsoft.com/office/drawing/2014/main" id="{E3107266-E7DE-0F49-89AC-CEC10C3215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0633" y="3226451"/>
              <a:ext cx="2319739" cy="41960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Algorithm A</a:t>
              </a: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A2045780-65D3-0F4E-AAEA-3131A43547F3}"/>
                </a:ext>
              </a:extLst>
            </p:cNvPr>
            <p:cNvSpPr txBox="1"/>
            <p:nvPr/>
          </p:nvSpPr>
          <p:spPr>
            <a:xfrm>
              <a:off x="6639761" y="3896380"/>
              <a:ext cx="484427" cy="523220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FFFF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</a:rPr>
                <a:t>p</a:t>
              </a:r>
              <a:r>
                <a:rPr kumimoji="0" lang="en-US" sz="2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</a:rPr>
                <a:t>1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E2E4DA5D-0627-F04B-AA70-3750BBFE00C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167789" y="3646791"/>
              <a:ext cx="0" cy="315609"/>
            </a:xfrm>
            <a:prstGeom prst="straightConnector1">
              <a:avLst/>
            </a:prstGeom>
            <a:ln w="57150"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Rectangle 7">
              <a:extLst>
                <a:ext uri="{FF2B5EF4-FFF2-40B4-BE49-F238E27FC236}">
                  <a16:creationId xmlns:a16="http://schemas.microsoft.com/office/drawing/2014/main" id="{3F060A70-3185-174C-A9EC-B1B5EB5815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7461" y="3227183"/>
              <a:ext cx="2319739" cy="41960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Algorithm A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CF31D38-6BED-3742-BB2F-3DB36DB19EC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858000" y="3646791"/>
              <a:ext cx="0" cy="315609"/>
            </a:xfrm>
            <a:prstGeom prst="straightConnector1">
              <a:avLst/>
            </a:prstGeom>
            <a:ln w="57150"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1530" name="Group 21529">
            <a:extLst>
              <a:ext uri="{FF2B5EF4-FFF2-40B4-BE49-F238E27FC236}">
                <a16:creationId xmlns:a16="http://schemas.microsoft.com/office/drawing/2014/main" id="{12F4CBF1-492E-C54A-B85B-3409EB596394}"/>
              </a:ext>
            </a:extLst>
          </p:cNvPr>
          <p:cNvGrpSpPr/>
          <p:nvPr/>
        </p:nvGrpSpPr>
        <p:grpSpPr>
          <a:xfrm>
            <a:off x="762000" y="1371600"/>
            <a:ext cx="7565194" cy="1341120"/>
            <a:chOff x="807721" y="1371600"/>
            <a:chExt cx="7565194" cy="1341120"/>
          </a:xfrm>
        </p:grpSpPr>
        <p:grpSp>
          <p:nvGrpSpPr>
            <p:cNvPr id="24" name="Group 78">
              <a:extLst>
                <a:ext uri="{FF2B5EF4-FFF2-40B4-BE49-F238E27FC236}">
                  <a16:creationId xmlns:a16="http://schemas.microsoft.com/office/drawing/2014/main" id="{E4ECA8A3-5266-314B-A8F4-7A5133D9305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07721" y="2438400"/>
              <a:ext cx="2962715" cy="274320"/>
              <a:chOff x="144" y="2400"/>
              <a:chExt cx="5393" cy="384"/>
            </a:xfrm>
          </p:grpSpPr>
          <p:grpSp>
            <p:nvGrpSpPr>
              <p:cNvPr id="25" name="Group 21">
                <a:extLst>
                  <a:ext uri="{FF2B5EF4-FFF2-40B4-BE49-F238E27FC236}">
                    <a16:creationId xmlns:a16="http://schemas.microsoft.com/office/drawing/2014/main" id="{9C44AE18-3F90-8942-A89D-6CE039DB9AC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87" y="2499"/>
                <a:ext cx="381" cy="285"/>
                <a:chOff x="672" y="2595"/>
                <a:chExt cx="381" cy="285"/>
              </a:xfrm>
            </p:grpSpPr>
            <p:sp>
              <p:nvSpPr>
                <p:cNvPr id="86" name="Freeform 8">
                  <a:extLst>
                    <a:ext uri="{FF2B5EF4-FFF2-40B4-BE49-F238E27FC236}">
                      <a16:creationId xmlns:a16="http://schemas.microsoft.com/office/drawing/2014/main" id="{2E79AAC4-8728-3542-AF7F-3DE6146970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2" y="2595"/>
                  <a:ext cx="381" cy="285"/>
                </a:xfrm>
                <a:custGeom>
                  <a:avLst/>
                  <a:gdLst>
                    <a:gd name="T0" fmla="*/ 8 w 1905"/>
                    <a:gd name="T1" fmla="*/ 6 h 1995"/>
                    <a:gd name="T2" fmla="*/ 10 w 1905"/>
                    <a:gd name="T3" fmla="*/ 6 h 1995"/>
                    <a:gd name="T4" fmla="*/ 11 w 1905"/>
                    <a:gd name="T5" fmla="*/ 6 h 1995"/>
                    <a:gd name="T6" fmla="*/ 12 w 1905"/>
                    <a:gd name="T7" fmla="*/ 5 h 1995"/>
                    <a:gd name="T8" fmla="*/ 12 w 1905"/>
                    <a:gd name="T9" fmla="*/ 5 h 1995"/>
                    <a:gd name="T10" fmla="*/ 13 w 1905"/>
                    <a:gd name="T11" fmla="*/ 5 h 1995"/>
                    <a:gd name="T12" fmla="*/ 14 w 1905"/>
                    <a:gd name="T13" fmla="*/ 5 h 1995"/>
                    <a:gd name="T14" fmla="*/ 14 w 1905"/>
                    <a:gd name="T15" fmla="*/ 4 h 1995"/>
                    <a:gd name="T16" fmla="*/ 15 w 1905"/>
                    <a:gd name="T17" fmla="*/ 4 h 1995"/>
                    <a:gd name="T18" fmla="*/ 15 w 1905"/>
                    <a:gd name="T19" fmla="*/ 3 h 1995"/>
                    <a:gd name="T20" fmla="*/ 15 w 1905"/>
                    <a:gd name="T21" fmla="*/ 3 h 1995"/>
                    <a:gd name="T22" fmla="*/ 15 w 1905"/>
                    <a:gd name="T23" fmla="*/ 2 h 1995"/>
                    <a:gd name="T24" fmla="*/ 15 w 1905"/>
                    <a:gd name="T25" fmla="*/ 2 h 1995"/>
                    <a:gd name="T26" fmla="*/ 14 w 1905"/>
                    <a:gd name="T27" fmla="*/ 2 h 1995"/>
                    <a:gd name="T28" fmla="*/ 14 w 1905"/>
                    <a:gd name="T29" fmla="*/ 1 h 1995"/>
                    <a:gd name="T30" fmla="*/ 13 w 1905"/>
                    <a:gd name="T31" fmla="*/ 1 h 1995"/>
                    <a:gd name="T32" fmla="*/ 12 w 1905"/>
                    <a:gd name="T33" fmla="*/ 1 h 1995"/>
                    <a:gd name="T34" fmla="*/ 12 w 1905"/>
                    <a:gd name="T35" fmla="*/ 0 h 1995"/>
                    <a:gd name="T36" fmla="*/ 11 w 1905"/>
                    <a:gd name="T37" fmla="*/ 0 h 1995"/>
                    <a:gd name="T38" fmla="*/ 10 w 1905"/>
                    <a:gd name="T39" fmla="*/ 0 h 1995"/>
                    <a:gd name="T40" fmla="*/ 8 w 1905"/>
                    <a:gd name="T41" fmla="*/ 0 h 1995"/>
                    <a:gd name="T42" fmla="*/ 7 w 1905"/>
                    <a:gd name="T43" fmla="*/ 0 h 1995"/>
                    <a:gd name="T44" fmla="*/ 6 w 1905"/>
                    <a:gd name="T45" fmla="*/ 0 h 1995"/>
                    <a:gd name="T46" fmla="*/ 5 w 1905"/>
                    <a:gd name="T47" fmla="*/ 0 h 1995"/>
                    <a:gd name="T48" fmla="*/ 4 w 1905"/>
                    <a:gd name="T49" fmla="*/ 0 h 1995"/>
                    <a:gd name="T50" fmla="*/ 3 w 1905"/>
                    <a:gd name="T51" fmla="*/ 1 h 1995"/>
                    <a:gd name="T52" fmla="*/ 2 w 1905"/>
                    <a:gd name="T53" fmla="*/ 1 h 1995"/>
                    <a:gd name="T54" fmla="*/ 2 w 1905"/>
                    <a:gd name="T55" fmla="*/ 1 h 1995"/>
                    <a:gd name="T56" fmla="*/ 1 w 1905"/>
                    <a:gd name="T57" fmla="*/ 2 h 1995"/>
                    <a:gd name="T58" fmla="*/ 0 w 1905"/>
                    <a:gd name="T59" fmla="*/ 2 h 1995"/>
                    <a:gd name="T60" fmla="*/ 0 w 1905"/>
                    <a:gd name="T61" fmla="*/ 2 h 1995"/>
                    <a:gd name="T62" fmla="*/ 0 w 1905"/>
                    <a:gd name="T63" fmla="*/ 3 h 1995"/>
                    <a:gd name="T64" fmla="*/ 0 w 1905"/>
                    <a:gd name="T65" fmla="*/ 3 h 1995"/>
                    <a:gd name="T66" fmla="*/ 0 w 1905"/>
                    <a:gd name="T67" fmla="*/ 4 h 1995"/>
                    <a:gd name="T68" fmla="*/ 1 w 1905"/>
                    <a:gd name="T69" fmla="*/ 4 h 1995"/>
                    <a:gd name="T70" fmla="*/ 1 w 1905"/>
                    <a:gd name="T71" fmla="*/ 4 h 1995"/>
                    <a:gd name="T72" fmla="*/ 2 w 1905"/>
                    <a:gd name="T73" fmla="*/ 5 h 1995"/>
                    <a:gd name="T74" fmla="*/ 2 w 1905"/>
                    <a:gd name="T75" fmla="*/ 5 h 1995"/>
                    <a:gd name="T76" fmla="*/ 3 w 1905"/>
                    <a:gd name="T77" fmla="*/ 5 h 1995"/>
                    <a:gd name="T78" fmla="*/ 4 w 1905"/>
                    <a:gd name="T79" fmla="*/ 6 h 1995"/>
                    <a:gd name="T80" fmla="*/ 5 w 1905"/>
                    <a:gd name="T81" fmla="*/ 6 h 1995"/>
                    <a:gd name="T82" fmla="*/ 6 w 1905"/>
                    <a:gd name="T83" fmla="*/ 6 h 1995"/>
                    <a:gd name="T84" fmla="*/ 8 w 1905"/>
                    <a:gd name="T85" fmla="*/ 6 h 1995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1905" h="1995">
                      <a:moveTo>
                        <a:pt x="953" y="1995"/>
                      </a:moveTo>
                      <a:lnTo>
                        <a:pt x="1002" y="1994"/>
                      </a:lnTo>
                      <a:lnTo>
                        <a:pt x="1050" y="1990"/>
                      </a:lnTo>
                      <a:lnTo>
                        <a:pt x="1097" y="1983"/>
                      </a:lnTo>
                      <a:lnTo>
                        <a:pt x="1144" y="1975"/>
                      </a:lnTo>
                      <a:lnTo>
                        <a:pt x="1190" y="1963"/>
                      </a:lnTo>
                      <a:lnTo>
                        <a:pt x="1236" y="1950"/>
                      </a:lnTo>
                      <a:lnTo>
                        <a:pt x="1280" y="1935"/>
                      </a:lnTo>
                      <a:lnTo>
                        <a:pt x="1323" y="1917"/>
                      </a:lnTo>
                      <a:lnTo>
                        <a:pt x="1365" y="1897"/>
                      </a:lnTo>
                      <a:lnTo>
                        <a:pt x="1406" y="1875"/>
                      </a:lnTo>
                      <a:lnTo>
                        <a:pt x="1446" y="1851"/>
                      </a:lnTo>
                      <a:lnTo>
                        <a:pt x="1485" y="1825"/>
                      </a:lnTo>
                      <a:lnTo>
                        <a:pt x="1523" y="1797"/>
                      </a:lnTo>
                      <a:lnTo>
                        <a:pt x="1559" y="1768"/>
                      </a:lnTo>
                      <a:lnTo>
                        <a:pt x="1593" y="1736"/>
                      </a:lnTo>
                      <a:lnTo>
                        <a:pt x="1626" y="1703"/>
                      </a:lnTo>
                      <a:lnTo>
                        <a:pt x="1657" y="1669"/>
                      </a:lnTo>
                      <a:lnTo>
                        <a:pt x="1687" y="1632"/>
                      </a:lnTo>
                      <a:lnTo>
                        <a:pt x="1715" y="1595"/>
                      </a:lnTo>
                      <a:lnTo>
                        <a:pt x="1742" y="1556"/>
                      </a:lnTo>
                      <a:lnTo>
                        <a:pt x="1767" y="1516"/>
                      </a:lnTo>
                      <a:lnTo>
                        <a:pt x="1790" y="1474"/>
                      </a:lnTo>
                      <a:lnTo>
                        <a:pt x="1811" y="1431"/>
                      </a:lnTo>
                      <a:lnTo>
                        <a:pt x="1830" y="1386"/>
                      </a:lnTo>
                      <a:lnTo>
                        <a:pt x="1847" y="1341"/>
                      </a:lnTo>
                      <a:lnTo>
                        <a:pt x="1862" y="1295"/>
                      </a:lnTo>
                      <a:lnTo>
                        <a:pt x="1875" y="1248"/>
                      </a:lnTo>
                      <a:lnTo>
                        <a:pt x="1886" y="1199"/>
                      </a:lnTo>
                      <a:lnTo>
                        <a:pt x="1894" y="1150"/>
                      </a:lnTo>
                      <a:lnTo>
                        <a:pt x="1900" y="1101"/>
                      </a:lnTo>
                      <a:lnTo>
                        <a:pt x="1904" y="1050"/>
                      </a:lnTo>
                      <a:lnTo>
                        <a:pt x="1905" y="999"/>
                      </a:lnTo>
                      <a:lnTo>
                        <a:pt x="1904" y="947"/>
                      </a:lnTo>
                      <a:lnTo>
                        <a:pt x="1900" y="897"/>
                      </a:lnTo>
                      <a:lnTo>
                        <a:pt x="1894" y="846"/>
                      </a:lnTo>
                      <a:lnTo>
                        <a:pt x="1886" y="797"/>
                      </a:lnTo>
                      <a:lnTo>
                        <a:pt x="1875" y="748"/>
                      </a:lnTo>
                      <a:lnTo>
                        <a:pt x="1862" y="701"/>
                      </a:lnTo>
                      <a:lnTo>
                        <a:pt x="1847" y="655"/>
                      </a:lnTo>
                      <a:lnTo>
                        <a:pt x="1830" y="610"/>
                      </a:lnTo>
                      <a:lnTo>
                        <a:pt x="1811" y="565"/>
                      </a:lnTo>
                      <a:lnTo>
                        <a:pt x="1790" y="522"/>
                      </a:lnTo>
                      <a:lnTo>
                        <a:pt x="1767" y="480"/>
                      </a:lnTo>
                      <a:lnTo>
                        <a:pt x="1742" y="440"/>
                      </a:lnTo>
                      <a:lnTo>
                        <a:pt x="1715" y="400"/>
                      </a:lnTo>
                      <a:lnTo>
                        <a:pt x="1687" y="364"/>
                      </a:lnTo>
                      <a:lnTo>
                        <a:pt x="1657" y="327"/>
                      </a:lnTo>
                      <a:lnTo>
                        <a:pt x="1626" y="292"/>
                      </a:lnTo>
                      <a:lnTo>
                        <a:pt x="1593" y="260"/>
                      </a:lnTo>
                      <a:lnTo>
                        <a:pt x="1559" y="228"/>
                      </a:lnTo>
                      <a:lnTo>
                        <a:pt x="1523" y="199"/>
                      </a:lnTo>
                      <a:lnTo>
                        <a:pt x="1485" y="170"/>
                      </a:lnTo>
                      <a:lnTo>
                        <a:pt x="1446" y="144"/>
                      </a:lnTo>
                      <a:lnTo>
                        <a:pt x="1406" y="121"/>
                      </a:lnTo>
                      <a:lnTo>
                        <a:pt x="1365" y="99"/>
                      </a:lnTo>
                      <a:lnTo>
                        <a:pt x="1323" y="79"/>
                      </a:lnTo>
                      <a:lnTo>
                        <a:pt x="1280" y="61"/>
                      </a:lnTo>
                      <a:lnTo>
                        <a:pt x="1236" y="45"/>
                      </a:lnTo>
                      <a:lnTo>
                        <a:pt x="1190" y="32"/>
                      </a:lnTo>
                      <a:lnTo>
                        <a:pt x="1144" y="20"/>
                      </a:lnTo>
                      <a:lnTo>
                        <a:pt x="1097" y="12"/>
                      </a:lnTo>
                      <a:lnTo>
                        <a:pt x="1050" y="5"/>
                      </a:lnTo>
                      <a:lnTo>
                        <a:pt x="1002" y="1"/>
                      </a:lnTo>
                      <a:lnTo>
                        <a:pt x="953" y="0"/>
                      </a:lnTo>
                      <a:lnTo>
                        <a:pt x="903" y="1"/>
                      </a:lnTo>
                      <a:lnTo>
                        <a:pt x="855" y="5"/>
                      </a:lnTo>
                      <a:lnTo>
                        <a:pt x="808" y="12"/>
                      </a:lnTo>
                      <a:lnTo>
                        <a:pt x="761" y="20"/>
                      </a:lnTo>
                      <a:lnTo>
                        <a:pt x="715" y="32"/>
                      </a:lnTo>
                      <a:lnTo>
                        <a:pt x="669" y="45"/>
                      </a:lnTo>
                      <a:lnTo>
                        <a:pt x="625" y="61"/>
                      </a:lnTo>
                      <a:lnTo>
                        <a:pt x="582" y="79"/>
                      </a:lnTo>
                      <a:lnTo>
                        <a:pt x="540" y="99"/>
                      </a:lnTo>
                      <a:lnTo>
                        <a:pt x="499" y="121"/>
                      </a:lnTo>
                      <a:lnTo>
                        <a:pt x="459" y="144"/>
                      </a:lnTo>
                      <a:lnTo>
                        <a:pt x="420" y="170"/>
                      </a:lnTo>
                      <a:lnTo>
                        <a:pt x="382" y="199"/>
                      </a:lnTo>
                      <a:lnTo>
                        <a:pt x="346" y="228"/>
                      </a:lnTo>
                      <a:lnTo>
                        <a:pt x="312" y="260"/>
                      </a:lnTo>
                      <a:lnTo>
                        <a:pt x="279" y="292"/>
                      </a:lnTo>
                      <a:lnTo>
                        <a:pt x="248" y="327"/>
                      </a:lnTo>
                      <a:lnTo>
                        <a:pt x="218" y="364"/>
                      </a:lnTo>
                      <a:lnTo>
                        <a:pt x="190" y="400"/>
                      </a:lnTo>
                      <a:lnTo>
                        <a:pt x="163" y="440"/>
                      </a:lnTo>
                      <a:lnTo>
                        <a:pt x="138" y="480"/>
                      </a:lnTo>
                      <a:lnTo>
                        <a:pt x="115" y="522"/>
                      </a:lnTo>
                      <a:lnTo>
                        <a:pt x="94" y="565"/>
                      </a:lnTo>
                      <a:lnTo>
                        <a:pt x="75" y="610"/>
                      </a:lnTo>
                      <a:lnTo>
                        <a:pt x="58" y="655"/>
                      </a:lnTo>
                      <a:lnTo>
                        <a:pt x="43" y="701"/>
                      </a:lnTo>
                      <a:lnTo>
                        <a:pt x="30" y="748"/>
                      </a:lnTo>
                      <a:lnTo>
                        <a:pt x="19" y="797"/>
                      </a:lnTo>
                      <a:lnTo>
                        <a:pt x="11" y="846"/>
                      </a:lnTo>
                      <a:lnTo>
                        <a:pt x="5" y="897"/>
                      </a:lnTo>
                      <a:lnTo>
                        <a:pt x="1" y="947"/>
                      </a:lnTo>
                      <a:lnTo>
                        <a:pt x="0" y="999"/>
                      </a:lnTo>
                      <a:lnTo>
                        <a:pt x="1" y="1050"/>
                      </a:lnTo>
                      <a:lnTo>
                        <a:pt x="5" y="1101"/>
                      </a:lnTo>
                      <a:lnTo>
                        <a:pt x="11" y="1150"/>
                      </a:lnTo>
                      <a:lnTo>
                        <a:pt x="19" y="1199"/>
                      </a:lnTo>
                      <a:lnTo>
                        <a:pt x="30" y="1248"/>
                      </a:lnTo>
                      <a:lnTo>
                        <a:pt x="43" y="1295"/>
                      </a:lnTo>
                      <a:lnTo>
                        <a:pt x="58" y="1341"/>
                      </a:lnTo>
                      <a:lnTo>
                        <a:pt x="75" y="1386"/>
                      </a:lnTo>
                      <a:lnTo>
                        <a:pt x="94" y="1431"/>
                      </a:lnTo>
                      <a:lnTo>
                        <a:pt x="115" y="1474"/>
                      </a:lnTo>
                      <a:lnTo>
                        <a:pt x="138" y="1516"/>
                      </a:lnTo>
                      <a:lnTo>
                        <a:pt x="163" y="1556"/>
                      </a:lnTo>
                      <a:lnTo>
                        <a:pt x="190" y="1595"/>
                      </a:lnTo>
                      <a:lnTo>
                        <a:pt x="218" y="1632"/>
                      </a:lnTo>
                      <a:lnTo>
                        <a:pt x="248" y="1669"/>
                      </a:lnTo>
                      <a:lnTo>
                        <a:pt x="279" y="1703"/>
                      </a:lnTo>
                      <a:lnTo>
                        <a:pt x="312" y="1736"/>
                      </a:lnTo>
                      <a:lnTo>
                        <a:pt x="346" y="1768"/>
                      </a:lnTo>
                      <a:lnTo>
                        <a:pt x="382" y="1797"/>
                      </a:lnTo>
                      <a:lnTo>
                        <a:pt x="420" y="1825"/>
                      </a:lnTo>
                      <a:lnTo>
                        <a:pt x="459" y="1851"/>
                      </a:lnTo>
                      <a:lnTo>
                        <a:pt x="499" y="1875"/>
                      </a:lnTo>
                      <a:lnTo>
                        <a:pt x="540" y="1897"/>
                      </a:lnTo>
                      <a:lnTo>
                        <a:pt x="582" y="1917"/>
                      </a:lnTo>
                      <a:lnTo>
                        <a:pt x="625" y="1935"/>
                      </a:lnTo>
                      <a:lnTo>
                        <a:pt x="669" y="1950"/>
                      </a:lnTo>
                      <a:lnTo>
                        <a:pt x="715" y="1963"/>
                      </a:lnTo>
                      <a:lnTo>
                        <a:pt x="761" y="1975"/>
                      </a:lnTo>
                      <a:lnTo>
                        <a:pt x="808" y="1983"/>
                      </a:lnTo>
                      <a:lnTo>
                        <a:pt x="855" y="1990"/>
                      </a:lnTo>
                      <a:lnTo>
                        <a:pt x="903" y="1994"/>
                      </a:lnTo>
                      <a:lnTo>
                        <a:pt x="953" y="199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" name="Freeform 9">
                  <a:extLst>
                    <a:ext uri="{FF2B5EF4-FFF2-40B4-BE49-F238E27FC236}">
                      <a16:creationId xmlns:a16="http://schemas.microsoft.com/office/drawing/2014/main" id="{E3BFB03D-E4AB-674F-9B86-B483B0F101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3" y="2603"/>
                  <a:ext cx="360" cy="269"/>
                </a:xfrm>
                <a:custGeom>
                  <a:avLst/>
                  <a:gdLst>
                    <a:gd name="T0" fmla="*/ 8 w 1800"/>
                    <a:gd name="T1" fmla="*/ 5 h 1883"/>
                    <a:gd name="T2" fmla="*/ 9 w 1800"/>
                    <a:gd name="T3" fmla="*/ 5 h 1883"/>
                    <a:gd name="T4" fmla="*/ 10 w 1800"/>
                    <a:gd name="T5" fmla="*/ 5 h 1883"/>
                    <a:gd name="T6" fmla="*/ 11 w 1800"/>
                    <a:gd name="T7" fmla="*/ 5 h 1883"/>
                    <a:gd name="T8" fmla="*/ 12 w 1800"/>
                    <a:gd name="T9" fmla="*/ 5 h 1883"/>
                    <a:gd name="T10" fmla="*/ 13 w 1800"/>
                    <a:gd name="T11" fmla="*/ 5 h 1883"/>
                    <a:gd name="T12" fmla="*/ 13 w 1800"/>
                    <a:gd name="T13" fmla="*/ 4 h 1883"/>
                    <a:gd name="T14" fmla="*/ 14 w 1800"/>
                    <a:gd name="T15" fmla="*/ 4 h 1883"/>
                    <a:gd name="T16" fmla="*/ 14 w 1800"/>
                    <a:gd name="T17" fmla="*/ 4 h 1883"/>
                    <a:gd name="T18" fmla="*/ 14 w 1800"/>
                    <a:gd name="T19" fmla="*/ 3 h 1883"/>
                    <a:gd name="T20" fmla="*/ 14 w 1800"/>
                    <a:gd name="T21" fmla="*/ 3 h 1883"/>
                    <a:gd name="T22" fmla="*/ 14 w 1800"/>
                    <a:gd name="T23" fmla="*/ 2 h 1883"/>
                    <a:gd name="T24" fmla="*/ 14 w 1800"/>
                    <a:gd name="T25" fmla="*/ 2 h 1883"/>
                    <a:gd name="T26" fmla="*/ 14 w 1800"/>
                    <a:gd name="T27" fmla="*/ 2 h 1883"/>
                    <a:gd name="T28" fmla="*/ 13 w 1800"/>
                    <a:gd name="T29" fmla="*/ 1 h 1883"/>
                    <a:gd name="T30" fmla="*/ 13 w 1800"/>
                    <a:gd name="T31" fmla="*/ 1 h 1883"/>
                    <a:gd name="T32" fmla="*/ 12 w 1800"/>
                    <a:gd name="T33" fmla="*/ 1 h 1883"/>
                    <a:gd name="T34" fmla="*/ 11 w 1800"/>
                    <a:gd name="T35" fmla="*/ 0 h 1883"/>
                    <a:gd name="T36" fmla="*/ 10 w 1800"/>
                    <a:gd name="T37" fmla="*/ 0 h 1883"/>
                    <a:gd name="T38" fmla="*/ 9 w 1800"/>
                    <a:gd name="T39" fmla="*/ 0 h 1883"/>
                    <a:gd name="T40" fmla="*/ 8 w 1800"/>
                    <a:gd name="T41" fmla="*/ 0 h 1883"/>
                    <a:gd name="T42" fmla="*/ 7 w 1800"/>
                    <a:gd name="T43" fmla="*/ 0 h 1883"/>
                    <a:gd name="T44" fmla="*/ 6 w 1800"/>
                    <a:gd name="T45" fmla="*/ 0 h 1883"/>
                    <a:gd name="T46" fmla="*/ 5 w 1800"/>
                    <a:gd name="T47" fmla="*/ 0 h 1883"/>
                    <a:gd name="T48" fmla="*/ 4 w 1800"/>
                    <a:gd name="T49" fmla="*/ 0 h 1883"/>
                    <a:gd name="T50" fmla="*/ 3 w 1800"/>
                    <a:gd name="T51" fmla="*/ 1 h 1883"/>
                    <a:gd name="T52" fmla="*/ 2 w 1800"/>
                    <a:gd name="T53" fmla="*/ 1 h 1883"/>
                    <a:gd name="T54" fmla="*/ 1 w 1800"/>
                    <a:gd name="T55" fmla="*/ 1 h 1883"/>
                    <a:gd name="T56" fmla="*/ 1 w 1800"/>
                    <a:gd name="T57" fmla="*/ 1 h 1883"/>
                    <a:gd name="T58" fmla="*/ 0 w 1800"/>
                    <a:gd name="T59" fmla="*/ 2 h 1883"/>
                    <a:gd name="T60" fmla="*/ 0 w 1800"/>
                    <a:gd name="T61" fmla="*/ 2 h 1883"/>
                    <a:gd name="T62" fmla="*/ 0 w 1800"/>
                    <a:gd name="T63" fmla="*/ 3 h 1883"/>
                    <a:gd name="T64" fmla="*/ 0 w 1800"/>
                    <a:gd name="T65" fmla="*/ 3 h 1883"/>
                    <a:gd name="T66" fmla="*/ 0 w 1800"/>
                    <a:gd name="T67" fmla="*/ 3 h 1883"/>
                    <a:gd name="T68" fmla="*/ 1 w 1800"/>
                    <a:gd name="T69" fmla="*/ 4 h 1883"/>
                    <a:gd name="T70" fmla="*/ 1 w 1800"/>
                    <a:gd name="T71" fmla="*/ 4 h 1883"/>
                    <a:gd name="T72" fmla="*/ 2 w 1800"/>
                    <a:gd name="T73" fmla="*/ 4 h 1883"/>
                    <a:gd name="T74" fmla="*/ 2 w 1800"/>
                    <a:gd name="T75" fmla="*/ 5 h 1883"/>
                    <a:gd name="T76" fmla="*/ 3 w 1800"/>
                    <a:gd name="T77" fmla="*/ 5 h 1883"/>
                    <a:gd name="T78" fmla="*/ 4 w 1800"/>
                    <a:gd name="T79" fmla="*/ 5 h 1883"/>
                    <a:gd name="T80" fmla="*/ 5 w 1800"/>
                    <a:gd name="T81" fmla="*/ 5 h 1883"/>
                    <a:gd name="T82" fmla="*/ 6 w 1800"/>
                    <a:gd name="T83" fmla="*/ 5 h 1883"/>
                    <a:gd name="T84" fmla="*/ 7 w 1800"/>
                    <a:gd name="T85" fmla="*/ 5 h 1883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1800" h="1883">
                      <a:moveTo>
                        <a:pt x="900" y="1883"/>
                      </a:moveTo>
                      <a:lnTo>
                        <a:pt x="946" y="1882"/>
                      </a:lnTo>
                      <a:lnTo>
                        <a:pt x="992" y="1878"/>
                      </a:lnTo>
                      <a:lnTo>
                        <a:pt x="1037" y="1873"/>
                      </a:lnTo>
                      <a:lnTo>
                        <a:pt x="1081" y="1864"/>
                      </a:lnTo>
                      <a:lnTo>
                        <a:pt x="1124" y="1854"/>
                      </a:lnTo>
                      <a:lnTo>
                        <a:pt x="1167" y="1841"/>
                      </a:lnTo>
                      <a:lnTo>
                        <a:pt x="1209" y="1827"/>
                      </a:lnTo>
                      <a:lnTo>
                        <a:pt x="1250" y="1810"/>
                      </a:lnTo>
                      <a:lnTo>
                        <a:pt x="1290" y="1791"/>
                      </a:lnTo>
                      <a:lnTo>
                        <a:pt x="1328" y="1770"/>
                      </a:lnTo>
                      <a:lnTo>
                        <a:pt x="1366" y="1748"/>
                      </a:lnTo>
                      <a:lnTo>
                        <a:pt x="1402" y="1722"/>
                      </a:lnTo>
                      <a:lnTo>
                        <a:pt x="1438" y="1696"/>
                      </a:lnTo>
                      <a:lnTo>
                        <a:pt x="1472" y="1669"/>
                      </a:lnTo>
                      <a:lnTo>
                        <a:pt x="1505" y="1639"/>
                      </a:lnTo>
                      <a:lnTo>
                        <a:pt x="1536" y="1608"/>
                      </a:lnTo>
                      <a:lnTo>
                        <a:pt x="1566" y="1575"/>
                      </a:lnTo>
                      <a:lnTo>
                        <a:pt x="1594" y="1542"/>
                      </a:lnTo>
                      <a:lnTo>
                        <a:pt x="1621" y="1506"/>
                      </a:lnTo>
                      <a:lnTo>
                        <a:pt x="1646" y="1469"/>
                      </a:lnTo>
                      <a:lnTo>
                        <a:pt x="1669" y="1430"/>
                      </a:lnTo>
                      <a:lnTo>
                        <a:pt x="1691" y="1391"/>
                      </a:lnTo>
                      <a:lnTo>
                        <a:pt x="1710" y="1350"/>
                      </a:lnTo>
                      <a:lnTo>
                        <a:pt x="1729" y="1309"/>
                      </a:lnTo>
                      <a:lnTo>
                        <a:pt x="1746" y="1266"/>
                      </a:lnTo>
                      <a:lnTo>
                        <a:pt x="1760" y="1222"/>
                      </a:lnTo>
                      <a:lnTo>
                        <a:pt x="1772" y="1178"/>
                      </a:lnTo>
                      <a:lnTo>
                        <a:pt x="1782" y="1133"/>
                      </a:lnTo>
                      <a:lnTo>
                        <a:pt x="1790" y="1086"/>
                      </a:lnTo>
                      <a:lnTo>
                        <a:pt x="1795" y="1039"/>
                      </a:lnTo>
                      <a:lnTo>
                        <a:pt x="1799" y="991"/>
                      </a:lnTo>
                      <a:lnTo>
                        <a:pt x="1800" y="943"/>
                      </a:lnTo>
                      <a:lnTo>
                        <a:pt x="1799" y="894"/>
                      </a:lnTo>
                      <a:lnTo>
                        <a:pt x="1795" y="846"/>
                      </a:lnTo>
                      <a:lnTo>
                        <a:pt x="1790" y="799"/>
                      </a:lnTo>
                      <a:lnTo>
                        <a:pt x="1782" y="752"/>
                      </a:lnTo>
                      <a:lnTo>
                        <a:pt x="1772" y="707"/>
                      </a:lnTo>
                      <a:lnTo>
                        <a:pt x="1760" y="662"/>
                      </a:lnTo>
                      <a:lnTo>
                        <a:pt x="1746" y="619"/>
                      </a:lnTo>
                      <a:lnTo>
                        <a:pt x="1729" y="576"/>
                      </a:lnTo>
                      <a:lnTo>
                        <a:pt x="1710" y="534"/>
                      </a:lnTo>
                      <a:lnTo>
                        <a:pt x="1691" y="494"/>
                      </a:lnTo>
                      <a:lnTo>
                        <a:pt x="1669" y="454"/>
                      </a:lnTo>
                      <a:lnTo>
                        <a:pt x="1646" y="416"/>
                      </a:lnTo>
                      <a:lnTo>
                        <a:pt x="1621" y="378"/>
                      </a:lnTo>
                      <a:lnTo>
                        <a:pt x="1594" y="343"/>
                      </a:lnTo>
                      <a:lnTo>
                        <a:pt x="1566" y="309"/>
                      </a:lnTo>
                      <a:lnTo>
                        <a:pt x="1536" y="276"/>
                      </a:lnTo>
                      <a:lnTo>
                        <a:pt x="1505" y="245"/>
                      </a:lnTo>
                      <a:lnTo>
                        <a:pt x="1472" y="215"/>
                      </a:lnTo>
                      <a:lnTo>
                        <a:pt x="1438" y="187"/>
                      </a:lnTo>
                      <a:lnTo>
                        <a:pt x="1402" y="161"/>
                      </a:lnTo>
                      <a:lnTo>
                        <a:pt x="1366" y="136"/>
                      </a:lnTo>
                      <a:lnTo>
                        <a:pt x="1328" y="113"/>
                      </a:lnTo>
                      <a:lnTo>
                        <a:pt x="1290" y="93"/>
                      </a:lnTo>
                      <a:lnTo>
                        <a:pt x="1250" y="74"/>
                      </a:lnTo>
                      <a:lnTo>
                        <a:pt x="1209" y="56"/>
                      </a:lnTo>
                      <a:lnTo>
                        <a:pt x="1167" y="42"/>
                      </a:lnTo>
                      <a:lnTo>
                        <a:pt x="1124" y="29"/>
                      </a:lnTo>
                      <a:lnTo>
                        <a:pt x="1081" y="19"/>
                      </a:lnTo>
                      <a:lnTo>
                        <a:pt x="1037" y="10"/>
                      </a:lnTo>
                      <a:lnTo>
                        <a:pt x="992" y="5"/>
                      </a:lnTo>
                      <a:lnTo>
                        <a:pt x="946" y="1"/>
                      </a:lnTo>
                      <a:lnTo>
                        <a:pt x="900" y="0"/>
                      </a:lnTo>
                      <a:lnTo>
                        <a:pt x="853" y="1"/>
                      </a:lnTo>
                      <a:lnTo>
                        <a:pt x="807" y="5"/>
                      </a:lnTo>
                      <a:lnTo>
                        <a:pt x="763" y="10"/>
                      </a:lnTo>
                      <a:lnTo>
                        <a:pt x="718" y="19"/>
                      </a:lnTo>
                      <a:lnTo>
                        <a:pt x="675" y="29"/>
                      </a:lnTo>
                      <a:lnTo>
                        <a:pt x="633" y="42"/>
                      </a:lnTo>
                      <a:lnTo>
                        <a:pt x="590" y="56"/>
                      </a:lnTo>
                      <a:lnTo>
                        <a:pt x="549" y="74"/>
                      </a:lnTo>
                      <a:lnTo>
                        <a:pt x="509" y="93"/>
                      </a:lnTo>
                      <a:lnTo>
                        <a:pt x="471" y="113"/>
                      </a:lnTo>
                      <a:lnTo>
                        <a:pt x="433" y="136"/>
                      </a:lnTo>
                      <a:lnTo>
                        <a:pt x="397" y="161"/>
                      </a:lnTo>
                      <a:lnTo>
                        <a:pt x="362" y="187"/>
                      </a:lnTo>
                      <a:lnTo>
                        <a:pt x="327" y="215"/>
                      </a:lnTo>
                      <a:lnTo>
                        <a:pt x="294" y="245"/>
                      </a:lnTo>
                      <a:lnTo>
                        <a:pt x="263" y="276"/>
                      </a:lnTo>
                      <a:lnTo>
                        <a:pt x="234" y="309"/>
                      </a:lnTo>
                      <a:lnTo>
                        <a:pt x="206" y="343"/>
                      </a:lnTo>
                      <a:lnTo>
                        <a:pt x="179" y="378"/>
                      </a:lnTo>
                      <a:lnTo>
                        <a:pt x="154" y="416"/>
                      </a:lnTo>
                      <a:lnTo>
                        <a:pt x="131" y="454"/>
                      </a:lnTo>
                      <a:lnTo>
                        <a:pt x="109" y="494"/>
                      </a:lnTo>
                      <a:lnTo>
                        <a:pt x="89" y="534"/>
                      </a:lnTo>
                      <a:lnTo>
                        <a:pt x="70" y="576"/>
                      </a:lnTo>
                      <a:lnTo>
                        <a:pt x="54" y="619"/>
                      </a:lnTo>
                      <a:lnTo>
                        <a:pt x="40" y="662"/>
                      </a:lnTo>
                      <a:lnTo>
                        <a:pt x="28" y="707"/>
                      </a:lnTo>
                      <a:lnTo>
                        <a:pt x="18" y="752"/>
                      </a:lnTo>
                      <a:lnTo>
                        <a:pt x="10" y="799"/>
                      </a:lnTo>
                      <a:lnTo>
                        <a:pt x="5" y="846"/>
                      </a:lnTo>
                      <a:lnTo>
                        <a:pt x="1" y="894"/>
                      </a:lnTo>
                      <a:lnTo>
                        <a:pt x="0" y="943"/>
                      </a:lnTo>
                      <a:lnTo>
                        <a:pt x="1" y="991"/>
                      </a:lnTo>
                      <a:lnTo>
                        <a:pt x="5" y="1039"/>
                      </a:lnTo>
                      <a:lnTo>
                        <a:pt x="10" y="1086"/>
                      </a:lnTo>
                      <a:lnTo>
                        <a:pt x="18" y="1133"/>
                      </a:lnTo>
                      <a:lnTo>
                        <a:pt x="28" y="1178"/>
                      </a:lnTo>
                      <a:lnTo>
                        <a:pt x="40" y="1222"/>
                      </a:lnTo>
                      <a:lnTo>
                        <a:pt x="54" y="1266"/>
                      </a:lnTo>
                      <a:lnTo>
                        <a:pt x="70" y="1309"/>
                      </a:lnTo>
                      <a:lnTo>
                        <a:pt x="89" y="1350"/>
                      </a:lnTo>
                      <a:lnTo>
                        <a:pt x="109" y="1391"/>
                      </a:lnTo>
                      <a:lnTo>
                        <a:pt x="131" y="1430"/>
                      </a:lnTo>
                      <a:lnTo>
                        <a:pt x="154" y="1469"/>
                      </a:lnTo>
                      <a:lnTo>
                        <a:pt x="179" y="1506"/>
                      </a:lnTo>
                      <a:lnTo>
                        <a:pt x="206" y="1542"/>
                      </a:lnTo>
                      <a:lnTo>
                        <a:pt x="234" y="1575"/>
                      </a:lnTo>
                      <a:lnTo>
                        <a:pt x="263" y="1608"/>
                      </a:lnTo>
                      <a:lnTo>
                        <a:pt x="294" y="1639"/>
                      </a:lnTo>
                      <a:lnTo>
                        <a:pt x="327" y="1669"/>
                      </a:lnTo>
                      <a:lnTo>
                        <a:pt x="362" y="1696"/>
                      </a:lnTo>
                      <a:lnTo>
                        <a:pt x="397" y="1722"/>
                      </a:lnTo>
                      <a:lnTo>
                        <a:pt x="433" y="1748"/>
                      </a:lnTo>
                      <a:lnTo>
                        <a:pt x="471" y="1770"/>
                      </a:lnTo>
                      <a:lnTo>
                        <a:pt x="509" y="1791"/>
                      </a:lnTo>
                      <a:lnTo>
                        <a:pt x="549" y="1810"/>
                      </a:lnTo>
                      <a:lnTo>
                        <a:pt x="590" y="1827"/>
                      </a:lnTo>
                      <a:lnTo>
                        <a:pt x="633" y="1841"/>
                      </a:lnTo>
                      <a:lnTo>
                        <a:pt x="675" y="1854"/>
                      </a:lnTo>
                      <a:lnTo>
                        <a:pt x="718" y="1864"/>
                      </a:lnTo>
                      <a:lnTo>
                        <a:pt x="763" y="1873"/>
                      </a:lnTo>
                      <a:lnTo>
                        <a:pt x="807" y="1878"/>
                      </a:lnTo>
                      <a:lnTo>
                        <a:pt x="853" y="1882"/>
                      </a:lnTo>
                      <a:lnTo>
                        <a:pt x="900" y="1883"/>
                      </a:lnTo>
                      <a:close/>
                    </a:path>
                  </a:pathLst>
                </a:custGeom>
                <a:solidFill>
                  <a:srgbClr val="F2BFB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" name="Freeform 10">
                  <a:extLst>
                    <a:ext uri="{FF2B5EF4-FFF2-40B4-BE49-F238E27FC236}">
                      <a16:creationId xmlns:a16="http://schemas.microsoft.com/office/drawing/2014/main" id="{11A99E9F-BE91-1745-B71D-CDB5BD35D8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4" y="2702"/>
                  <a:ext cx="30" cy="39"/>
                </a:xfrm>
                <a:custGeom>
                  <a:avLst/>
                  <a:gdLst>
                    <a:gd name="T0" fmla="*/ 1 w 153"/>
                    <a:gd name="T1" fmla="*/ 1 h 277"/>
                    <a:gd name="T2" fmla="*/ 1 w 153"/>
                    <a:gd name="T3" fmla="*/ 1 h 277"/>
                    <a:gd name="T4" fmla="*/ 1 w 153"/>
                    <a:gd name="T5" fmla="*/ 1 h 277"/>
                    <a:gd name="T6" fmla="*/ 1 w 153"/>
                    <a:gd name="T7" fmla="*/ 1 h 277"/>
                    <a:gd name="T8" fmla="*/ 1 w 153"/>
                    <a:gd name="T9" fmla="*/ 1 h 277"/>
                    <a:gd name="T10" fmla="*/ 1 w 153"/>
                    <a:gd name="T11" fmla="*/ 1 h 277"/>
                    <a:gd name="T12" fmla="*/ 1 w 153"/>
                    <a:gd name="T13" fmla="*/ 1 h 277"/>
                    <a:gd name="T14" fmla="*/ 1 w 153"/>
                    <a:gd name="T15" fmla="*/ 0 h 277"/>
                    <a:gd name="T16" fmla="*/ 1 w 153"/>
                    <a:gd name="T17" fmla="*/ 0 h 277"/>
                    <a:gd name="T18" fmla="*/ 1 w 153"/>
                    <a:gd name="T19" fmla="*/ 0 h 277"/>
                    <a:gd name="T20" fmla="*/ 1 w 153"/>
                    <a:gd name="T21" fmla="*/ 0 h 277"/>
                    <a:gd name="T22" fmla="*/ 1 w 153"/>
                    <a:gd name="T23" fmla="*/ 0 h 277"/>
                    <a:gd name="T24" fmla="*/ 1 w 153"/>
                    <a:gd name="T25" fmla="*/ 0 h 277"/>
                    <a:gd name="T26" fmla="*/ 1 w 153"/>
                    <a:gd name="T27" fmla="*/ 0 h 277"/>
                    <a:gd name="T28" fmla="*/ 1 w 153"/>
                    <a:gd name="T29" fmla="*/ 0 h 277"/>
                    <a:gd name="T30" fmla="*/ 1 w 153"/>
                    <a:gd name="T31" fmla="*/ 0 h 277"/>
                    <a:gd name="T32" fmla="*/ 1 w 153"/>
                    <a:gd name="T33" fmla="*/ 0 h 277"/>
                    <a:gd name="T34" fmla="*/ 0 w 153"/>
                    <a:gd name="T35" fmla="*/ 0 h 277"/>
                    <a:gd name="T36" fmla="*/ 0 w 153"/>
                    <a:gd name="T37" fmla="*/ 0 h 277"/>
                    <a:gd name="T38" fmla="*/ 0 w 153"/>
                    <a:gd name="T39" fmla="*/ 0 h 277"/>
                    <a:gd name="T40" fmla="*/ 0 w 153"/>
                    <a:gd name="T41" fmla="*/ 0 h 277"/>
                    <a:gd name="T42" fmla="*/ 0 w 153"/>
                    <a:gd name="T43" fmla="*/ 0 h 277"/>
                    <a:gd name="T44" fmla="*/ 0 w 153"/>
                    <a:gd name="T45" fmla="*/ 0 h 277"/>
                    <a:gd name="T46" fmla="*/ 0 w 153"/>
                    <a:gd name="T47" fmla="*/ 0 h 277"/>
                    <a:gd name="T48" fmla="*/ 0 w 153"/>
                    <a:gd name="T49" fmla="*/ 0 h 277"/>
                    <a:gd name="T50" fmla="*/ 0 w 153"/>
                    <a:gd name="T51" fmla="*/ 0 h 277"/>
                    <a:gd name="T52" fmla="*/ 0 w 153"/>
                    <a:gd name="T53" fmla="*/ 1 h 277"/>
                    <a:gd name="T54" fmla="*/ 0 w 153"/>
                    <a:gd name="T55" fmla="*/ 1 h 277"/>
                    <a:gd name="T56" fmla="*/ 0 w 153"/>
                    <a:gd name="T57" fmla="*/ 1 h 277"/>
                    <a:gd name="T58" fmla="*/ 0 w 153"/>
                    <a:gd name="T59" fmla="*/ 1 h 277"/>
                    <a:gd name="T60" fmla="*/ 0 w 153"/>
                    <a:gd name="T61" fmla="*/ 1 h 277"/>
                    <a:gd name="T62" fmla="*/ 0 w 153"/>
                    <a:gd name="T63" fmla="*/ 1 h 277"/>
                    <a:gd name="T64" fmla="*/ 1 w 153"/>
                    <a:gd name="T65" fmla="*/ 1 h 27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53" h="277">
                      <a:moveTo>
                        <a:pt x="76" y="277"/>
                      </a:moveTo>
                      <a:lnTo>
                        <a:pt x="92" y="274"/>
                      </a:lnTo>
                      <a:lnTo>
                        <a:pt x="106" y="266"/>
                      </a:lnTo>
                      <a:lnTo>
                        <a:pt x="119" y="253"/>
                      </a:lnTo>
                      <a:lnTo>
                        <a:pt x="131" y="236"/>
                      </a:lnTo>
                      <a:lnTo>
                        <a:pt x="140" y="216"/>
                      </a:lnTo>
                      <a:lnTo>
                        <a:pt x="147" y="192"/>
                      </a:lnTo>
                      <a:lnTo>
                        <a:pt x="151" y="166"/>
                      </a:lnTo>
                      <a:lnTo>
                        <a:pt x="153" y="138"/>
                      </a:lnTo>
                      <a:lnTo>
                        <a:pt x="151" y="111"/>
                      </a:lnTo>
                      <a:lnTo>
                        <a:pt x="147" y="84"/>
                      </a:lnTo>
                      <a:lnTo>
                        <a:pt x="140" y="61"/>
                      </a:lnTo>
                      <a:lnTo>
                        <a:pt x="131" y="40"/>
                      </a:lnTo>
                      <a:lnTo>
                        <a:pt x="119" y="24"/>
                      </a:lnTo>
                      <a:lnTo>
                        <a:pt x="106" y="11"/>
                      </a:lnTo>
                      <a:lnTo>
                        <a:pt x="92" y="4"/>
                      </a:lnTo>
                      <a:lnTo>
                        <a:pt x="76" y="0"/>
                      </a:lnTo>
                      <a:lnTo>
                        <a:pt x="61" y="4"/>
                      </a:lnTo>
                      <a:lnTo>
                        <a:pt x="46" y="11"/>
                      </a:lnTo>
                      <a:lnTo>
                        <a:pt x="33" y="24"/>
                      </a:lnTo>
                      <a:lnTo>
                        <a:pt x="22" y="40"/>
                      </a:lnTo>
                      <a:lnTo>
                        <a:pt x="13" y="61"/>
                      </a:lnTo>
                      <a:lnTo>
                        <a:pt x="6" y="84"/>
                      </a:lnTo>
                      <a:lnTo>
                        <a:pt x="2" y="111"/>
                      </a:lnTo>
                      <a:lnTo>
                        <a:pt x="0" y="138"/>
                      </a:lnTo>
                      <a:lnTo>
                        <a:pt x="2" y="166"/>
                      </a:lnTo>
                      <a:lnTo>
                        <a:pt x="6" y="192"/>
                      </a:lnTo>
                      <a:lnTo>
                        <a:pt x="13" y="216"/>
                      </a:lnTo>
                      <a:lnTo>
                        <a:pt x="22" y="236"/>
                      </a:lnTo>
                      <a:lnTo>
                        <a:pt x="33" y="253"/>
                      </a:lnTo>
                      <a:lnTo>
                        <a:pt x="46" y="266"/>
                      </a:lnTo>
                      <a:lnTo>
                        <a:pt x="61" y="274"/>
                      </a:lnTo>
                      <a:lnTo>
                        <a:pt x="76" y="27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9" name="Freeform 11">
                  <a:extLst>
                    <a:ext uri="{FF2B5EF4-FFF2-40B4-BE49-F238E27FC236}">
                      <a16:creationId xmlns:a16="http://schemas.microsoft.com/office/drawing/2014/main" id="{ED6B4EDD-F926-6346-BEF8-D281A4AF70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8" y="2709"/>
                  <a:ext cx="16" cy="20"/>
                </a:xfrm>
                <a:custGeom>
                  <a:avLst/>
                  <a:gdLst>
                    <a:gd name="T0" fmla="*/ 0 w 81"/>
                    <a:gd name="T1" fmla="*/ 0 h 146"/>
                    <a:gd name="T2" fmla="*/ 0 w 81"/>
                    <a:gd name="T3" fmla="*/ 0 h 146"/>
                    <a:gd name="T4" fmla="*/ 0 w 81"/>
                    <a:gd name="T5" fmla="*/ 0 h 146"/>
                    <a:gd name="T6" fmla="*/ 0 w 81"/>
                    <a:gd name="T7" fmla="*/ 0 h 146"/>
                    <a:gd name="T8" fmla="*/ 1 w 81"/>
                    <a:gd name="T9" fmla="*/ 0 h 146"/>
                    <a:gd name="T10" fmla="*/ 1 w 81"/>
                    <a:gd name="T11" fmla="*/ 0 h 146"/>
                    <a:gd name="T12" fmla="*/ 1 w 81"/>
                    <a:gd name="T13" fmla="*/ 0 h 146"/>
                    <a:gd name="T14" fmla="*/ 1 w 81"/>
                    <a:gd name="T15" fmla="*/ 0 h 146"/>
                    <a:gd name="T16" fmla="*/ 1 w 81"/>
                    <a:gd name="T17" fmla="*/ 0 h 146"/>
                    <a:gd name="T18" fmla="*/ 1 w 81"/>
                    <a:gd name="T19" fmla="*/ 0 h 146"/>
                    <a:gd name="T20" fmla="*/ 1 w 81"/>
                    <a:gd name="T21" fmla="*/ 0 h 146"/>
                    <a:gd name="T22" fmla="*/ 1 w 81"/>
                    <a:gd name="T23" fmla="*/ 0 h 146"/>
                    <a:gd name="T24" fmla="*/ 1 w 81"/>
                    <a:gd name="T25" fmla="*/ 0 h 146"/>
                    <a:gd name="T26" fmla="*/ 0 w 81"/>
                    <a:gd name="T27" fmla="*/ 0 h 146"/>
                    <a:gd name="T28" fmla="*/ 0 w 81"/>
                    <a:gd name="T29" fmla="*/ 0 h 146"/>
                    <a:gd name="T30" fmla="*/ 0 w 81"/>
                    <a:gd name="T31" fmla="*/ 0 h 146"/>
                    <a:gd name="T32" fmla="*/ 0 w 81"/>
                    <a:gd name="T33" fmla="*/ 0 h 146"/>
                    <a:gd name="T34" fmla="*/ 0 w 81"/>
                    <a:gd name="T35" fmla="*/ 0 h 146"/>
                    <a:gd name="T36" fmla="*/ 0 w 81"/>
                    <a:gd name="T37" fmla="*/ 0 h 146"/>
                    <a:gd name="T38" fmla="*/ 0 w 81"/>
                    <a:gd name="T39" fmla="*/ 0 h 146"/>
                    <a:gd name="T40" fmla="*/ 0 w 81"/>
                    <a:gd name="T41" fmla="*/ 0 h 146"/>
                    <a:gd name="T42" fmla="*/ 0 w 81"/>
                    <a:gd name="T43" fmla="*/ 0 h 146"/>
                    <a:gd name="T44" fmla="*/ 0 w 81"/>
                    <a:gd name="T45" fmla="*/ 0 h 146"/>
                    <a:gd name="T46" fmla="*/ 0 w 81"/>
                    <a:gd name="T47" fmla="*/ 0 h 146"/>
                    <a:gd name="T48" fmla="*/ 0 w 81"/>
                    <a:gd name="T49" fmla="*/ 0 h 146"/>
                    <a:gd name="T50" fmla="*/ 0 w 81"/>
                    <a:gd name="T51" fmla="*/ 0 h 146"/>
                    <a:gd name="T52" fmla="*/ 0 w 81"/>
                    <a:gd name="T53" fmla="*/ 0 h 146"/>
                    <a:gd name="T54" fmla="*/ 0 w 81"/>
                    <a:gd name="T55" fmla="*/ 0 h 146"/>
                    <a:gd name="T56" fmla="*/ 0 w 81"/>
                    <a:gd name="T57" fmla="*/ 0 h 146"/>
                    <a:gd name="T58" fmla="*/ 0 w 81"/>
                    <a:gd name="T59" fmla="*/ 0 h 146"/>
                    <a:gd name="T60" fmla="*/ 0 w 81"/>
                    <a:gd name="T61" fmla="*/ 0 h 146"/>
                    <a:gd name="T62" fmla="*/ 0 w 81"/>
                    <a:gd name="T63" fmla="*/ 0 h 146"/>
                    <a:gd name="T64" fmla="*/ 0 w 81"/>
                    <a:gd name="T65" fmla="*/ 0 h 14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81" h="146">
                      <a:moveTo>
                        <a:pt x="40" y="146"/>
                      </a:moveTo>
                      <a:lnTo>
                        <a:pt x="48" y="145"/>
                      </a:lnTo>
                      <a:lnTo>
                        <a:pt x="56" y="140"/>
                      </a:lnTo>
                      <a:lnTo>
                        <a:pt x="63" y="133"/>
                      </a:lnTo>
                      <a:lnTo>
                        <a:pt x="69" y="125"/>
                      </a:lnTo>
                      <a:lnTo>
                        <a:pt x="74" y="113"/>
                      </a:lnTo>
                      <a:lnTo>
                        <a:pt x="78" y="101"/>
                      </a:lnTo>
                      <a:lnTo>
                        <a:pt x="80" y="87"/>
                      </a:lnTo>
                      <a:lnTo>
                        <a:pt x="81" y="72"/>
                      </a:lnTo>
                      <a:lnTo>
                        <a:pt x="80" y="57"/>
                      </a:lnTo>
                      <a:lnTo>
                        <a:pt x="78" y="44"/>
                      </a:lnTo>
                      <a:lnTo>
                        <a:pt x="74" y="31"/>
                      </a:lnTo>
                      <a:lnTo>
                        <a:pt x="69" y="21"/>
                      </a:lnTo>
                      <a:lnTo>
                        <a:pt x="63" y="12"/>
                      </a:lnTo>
                      <a:lnTo>
                        <a:pt x="56" y="5"/>
                      </a:lnTo>
                      <a:lnTo>
                        <a:pt x="48" y="1"/>
                      </a:lnTo>
                      <a:lnTo>
                        <a:pt x="40" y="0"/>
                      </a:lnTo>
                      <a:lnTo>
                        <a:pt x="32" y="1"/>
                      </a:lnTo>
                      <a:lnTo>
                        <a:pt x="24" y="5"/>
                      </a:lnTo>
                      <a:lnTo>
                        <a:pt x="18" y="12"/>
                      </a:lnTo>
                      <a:lnTo>
                        <a:pt x="12" y="21"/>
                      </a:lnTo>
                      <a:lnTo>
                        <a:pt x="7" y="31"/>
                      </a:lnTo>
                      <a:lnTo>
                        <a:pt x="3" y="44"/>
                      </a:lnTo>
                      <a:lnTo>
                        <a:pt x="1" y="57"/>
                      </a:lnTo>
                      <a:lnTo>
                        <a:pt x="0" y="72"/>
                      </a:lnTo>
                      <a:lnTo>
                        <a:pt x="1" y="87"/>
                      </a:lnTo>
                      <a:lnTo>
                        <a:pt x="3" y="101"/>
                      </a:lnTo>
                      <a:lnTo>
                        <a:pt x="7" y="113"/>
                      </a:lnTo>
                      <a:lnTo>
                        <a:pt x="12" y="125"/>
                      </a:lnTo>
                      <a:lnTo>
                        <a:pt x="18" y="133"/>
                      </a:lnTo>
                      <a:lnTo>
                        <a:pt x="24" y="140"/>
                      </a:lnTo>
                      <a:lnTo>
                        <a:pt x="32" y="145"/>
                      </a:lnTo>
                      <a:lnTo>
                        <a:pt x="40" y="1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" name="Freeform 12">
                  <a:extLst>
                    <a:ext uri="{FF2B5EF4-FFF2-40B4-BE49-F238E27FC236}">
                      <a16:creationId xmlns:a16="http://schemas.microsoft.com/office/drawing/2014/main" id="{993C3D1C-34D9-934F-835C-A26511923E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2" y="2702"/>
                  <a:ext cx="30" cy="39"/>
                </a:xfrm>
                <a:custGeom>
                  <a:avLst/>
                  <a:gdLst>
                    <a:gd name="T0" fmla="*/ 1 w 153"/>
                    <a:gd name="T1" fmla="*/ 1 h 277"/>
                    <a:gd name="T2" fmla="*/ 1 w 153"/>
                    <a:gd name="T3" fmla="*/ 1 h 277"/>
                    <a:gd name="T4" fmla="*/ 1 w 153"/>
                    <a:gd name="T5" fmla="*/ 1 h 277"/>
                    <a:gd name="T6" fmla="*/ 1 w 153"/>
                    <a:gd name="T7" fmla="*/ 1 h 277"/>
                    <a:gd name="T8" fmla="*/ 1 w 153"/>
                    <a:gd name="T9" fmla="*/ 1 h 277"/>
                    <a:gd name="T10" fmla="*/ 1 w 153"/>
                    <a:gd name="T11" fmla="*/ 1 h 277"/>
                    <a:gd name="T12" fmla="*/ 1 w 153"/>
                    <a:gd name="T13" fmla="*/ 1 h 277"/>
                    <a:gd name="T14" fmla="*/ 1 w 153"/>
                    <a:gd name="T15" fmla="*/ 0 h 277"/>
                    <a:gd name="T16" fmla="*/ 1 w 153"/>
                    <a:gd name="T17" fmla="*/ 0 h 277"/>
                    <a:gd name="T18" fmla="*/ 1 w 153"/>
                    <a:gd name="T19" fmla="*/ 0 h 277"/>
                    <a:gd name="T20" fmla="*/ 1 w 153"/>
                    <a:gd name="T21" fmla="*/ 0 h 277"/>
                    <a:gd name="T22" fmla="*/ 1 w 153"/>
                    <a:gd name="T23" fmla="*/ 0 h 277"/>
                    <a:gd name="T24" fmla="*/ 1 w 153"/>
                    <a:gd name="T25" fmla="*/ 0 h 277"/>
                    <a:gd name="T26" fmla="*/ 1 w 153"/>
                    <a:gd name="T27" fmla="*/ 0 h 277"/>
                    <a:gd name="T28" fmla="*/ 1 w 153"/>
                    <a:gd name="T29" fmla="*/ 0 h 277"/>
                    <a:gd name="T30" fmla="*/ 1 w 153"/>
                    <a:gd name="T31" fmla="*/ 0 h 277"/>
                    <a:gd name="T32" fmla="*/ 1 w 153"/>
                    <a:gd name="T33" fmla="*/ 0 h 277"/>
                    <a:gd name="T34" fmla="*/ 0 w 153"/>
                    <a:gd name="T35" fmla="*/ 0 h 277"/>
                    <a:gd name="T36" fmla="*/ 0 w 153"/>
                    <a:gd name="T37" fmla="*/ 0 h 277"/>
                    <a:gd name="T38" fmla="*/ 0 w 153"/>
                    <a:gd name="T39" fmla="*/ 0 h 277"/>
                    <a:gd name="T40" fmla="*/ 0 w 153"/>
                    <a:gd name="T41" fmla="*/ 0 h 277"/>
                    <a:gd name="T42" fmla="*/ 0 w 153"/>
                    <a:gd name="T43" fmla="*/ 0 h 277"/>
                    <a:gd name="T44" fmla="*/ 0 w 153"/>
                    <a:gd name="T45" fmla="*/ 0 h 277"/>
                    <a:gd name="T46" fmla="*/ 0 w 153"/>
                    <a:gd name="T47" fmla="*/ 0 h 277"/>
                    <a:gd name="T48" fmla="*/ 0 w 153"/>
                    <a:gd name="T49" fmla="*/ 0 h 277"/>
                    <a:gd name="T50" fmla="*/ 0 w 153"/>
                    <a:gd name="T51" fmla="*/ 0 h 277"/>
                    <a:gd name="T52" fmla="*/ 0 w 153"/>
                    <a:gd name="T53" fmla="*/ 1 h 277"/>
                    <a:gd name="T54" fmla="*/ 0 w 153"/>
                    <a:gd name="T55" fmla="*/ 1 h 277"/>
                    <a:gd name="T56" fmla="*/ 0 w 153"/>
                    <a:gd name="T57" fmla="*/ 1 h 277"/>
                    <a:gd name="T58" fmla="*/ 0 w 153"/>
                    <a:gd name="T59" fmla="*/ 1 h 277"/>
                    <a:gd name="T60" fmla="*/ 0 w 153"/>
                    <a:gd name="T61" fmla="*/ 1 h 277"/>
                    <a:gd name="T62" fmla="*/ 0 w 153"/>
                    <a:gd name="T63" fmla="*/ 1 h 277"/>
                    <a:gd name="T64" fmla="*/ 1 w 153"/>
                    <a:gd name="T65" fmla="*/ 1 h 27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53" h="277">
                      <a:moveTo>
                        <a:pt x="77" y="277"/>
                      </a:moveTo>
                      <a:lnTo>
                        <a:pt x="92" y="274"/>
                      </a:lnTo>
                      <a:lnTo>
                        <a:pt x="107" y="266"/>
                      </a:lnTo>
                      <a:lnTo>
                        <a:pt x="120" y="253"/>
                      </a:lnTo>
                      <a:lnTo>
                        <a:pt x="131" y="236"/>
                      </a:lnTo>
                      <a:lnTo>
                        <a:pt x="140" y="216"/>
                      </a:lnTo>
                      <a:lnTo>
                        <a:pt x="147" y="192"/>
                      </a:lnTo>
                      <a:lnTo>
                        <a:pt x="151" y="166"/>
                      </a:lnTo>
                      <a:lnTo>
                        <a:pt x="153" y="138"/>
                      </a:lnTo>
                      <a:lnTo>
                        <a:pt x="151" y="111"/>
                      </a:lnTo>
                      <a:lnTo>
                        <a:pt x="147" y="84"/>
                      </a:lnTo>
                      <a:lnTo>
                        <a:pt x="140" y="61"/>
                      </a:lnTo>
                      <a:lnTo>
                        <a:pt x="131" y="40"/>
                      </a:lnTo>
                      <a:lnTo>
                        <a:pt x="120" y="24"/>
                      </a:lnTo>
                      <a:lnTo>
                        <a:pt x="107" y="11"/>
                      </a:lnTo>
                      <a:lnTo>
                        <a:pt x="92" y="4"/>
                      </a:lnTo>
                      <a:lnTo>
                        <a:pt x="77" y="0"/>
                      </a:lnTo>
                      <a:lnTo>
                        <a:pt x="61" y="4"/>
                      </a:lnTo>
                      <a:lnTo>
                        <a:pt x="47" y="11"/>
                      </a:lnTo>
                      <a:lnTo>
                        <a:pt x="34" y="24"/>
                      </a:lnTo>
                      <a:lnTo>
                        <a:pt x="22" y="40"/>
                      </a:lnTo>
                      <a:lnTo>
                        <a:pt x="13" y="61"/>
                      </a:lnTo>
                      <a:lnTo>
                        <a:pt x="6" y="84"/>
                      </a:lnTo>
                      <a:lnTo>
                        <a:pt x="2" y="111"/>
                      </a:lnTo>
                      <a:lnTo>
                        <a:pt x="0" y="138"/>
                      </a:lnTo>
                      <a:lnTo>
                        <a:pt x="2" y="166"/>
                      </a:lnTo>
                      <a:lnTo>
                        <a:pt x="6" y="192"/>
                      </a:lnTo>
                      <a:lnTo>
                        <a:pt x="13" y="216"/>
                      </a:lnTo>
                      <a:lnTo>
                        <a:pt x="22" y="236"/>
                      </a:lnTo>
                      <a:lnTo>
                        <a:pt x="34" y="253"/>
                      </a:lnTo>
                      <a:lnTo>
                        <a:pt x="47" y="266"/>
                      </a:lnTo>
                      <a:lnTo>
                        <a:pt x="61" y="274"/>
                      </a:lnTo>
                      <a:lnTo>
                        <a:pt x="77" y="27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1" name="Freeform 13">
                  <a:extLst>
                    <a:ext uri="{FF2B5EF4-FFF2-40B4-BE49-F238E27FC236}">
                      <a16:creationId xmlns:a16="http://schemas.microsoft.com/office/drawing/2014/main" id="{929DDAE9-B7A8-9D42-ABE6-2291104E24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7" y="2709"/>
                  <a:ext cx="16" cy="20"/>
                </a:xfrm>
                <a:custGeom>
                  <a:avLst/>
                  <a:gdLst>
                    <a:gd name="T0" fmla="*/ 0 w 82"/>
                    <a:gd name="T1" fmla="*/ 0 h 146"/>
                    <a:gd name="T2" fmla="*/ 0 w 82"/>
                    <a:gd name="T3" fmla="*/ 0 h 146"/>
                    <a:gd name="T4" fmla="*/ 0 w 82"/>
                    <a:gd name="T5" fmla="*/ 0 h 146"/>
                    <a:gd name="T6" fmla="*/ 0 w 82"/>
                    <a:gd name="T7" fmla="*/ 0 h 146"/>
                    <a:gd name="T8" fmla="*/ 1 w 82"/>
                    <a:gd name="T9" fmla="*/ 0 h 146"/>
                    <a:gd name="T10" fmla="*/ 1 w 82"/>
                    <a:gd name="T11" fmla="*/ 0 h 146"/>
                    <a:gd name="T12" fmla="*/ 1 w 82"/>
                    <a:gd name="T13" fmla="*/ 0 h 146"/>
                    <a:gd name="T14" fmla="*/ 1 w 82"/>
                    <a:gd name="T15" fmla="*/ 0 h 146"/>
                    <a:gd name="T16" fmla="*/ 1 w 82"/>
                    <a:gd name="T17" fmla="*/ 0 h 146"/>
                    <a:gd name="T18" fmla="*/ 1 w 82"/>
                    <a:gd name="T19" fmla="*/ 0 h 146"/>
                    <a:gd name="T20" fmla="*/ 1 w 82"/>
                    <a:gd name="T21" fmla="*/ 0 h 146"/>
                    <a:gd name="T22" fmla="*/ 1 w 82"/>
                    <a:gd name="T23" fmla="*/ 0 h 146"/>
                    <a:gd name="T24" fmla="*/ 1 w 82"/>
                    <a:gd name="T25" fmla="*/ 0 h 146"/>
                    <a:gd name="T26" fmla="*/ 0 w 82"/>
                    <a:gd name="T27" fmla="*/ 0 h 146"/>
                    <a:gd name="T28" fmla="*/ 0 w 82"/>
                    <a:gd name="T29" fmla="*/ 0 h 146"/>
                    <a:gd name="T30" fmla="*/ 0 w 82"/>
                    <a:gd name="T31" fmla="*/ 0 h 146"/>
                    <a:gd name="T32" fmla="*/ 0 w 82"/>
                    <a:gd name="T33" fmla="*/ 0 h 146"/>
                    <a:gd name="T34" fmla="*/ 0 w 82"/>
                    <a:gd name="T35" fmla="*/ 0 h 146"/>
                    <a:gd name="T36" fmla="*/ 0 w 82"/>
                    <a:gd name="T37" fmla="*/ 0 h 146"/>
                    <a:gd name="T38" fmla="*/ 0 w 82"/>
                    <a:gd name="T39" fmla="*/ 0 h 146"/>
                    <a:gd name="T40" fmla="*/ 0 w 82"/>
                    <a:gd name="T41" fmla="*/ 0 h 146"/>
                    <a:gd name="T42" fmla="*/ 0 w 82"/>
                    <a:gd name="T43" fmla="*/ 0 h 146"/>
                    <a:gd name="T44" fmla="*/ 0 w 82"/>
                    <a:gd name="T45" fmla="*/ 0 h 146"/>
                    <a:gd name="T46" fmla="*/ 0 w 82"/>
                    <a:gd name="T47" fmla="*/ 0 h 146"/>
                    <a:gd name="T48" fmla="*/ 0 w 82"/>
                    <a:gd name="T49" fmla="*/ 0 h 146"/>
                    <a:gd name="T50" fmla="*/ 0 w 82"/>
                    <a:gd name="T51" fmla="*/ 0 h 146"/>
                    <a:gd name="T52" fmla="*/ 0 w 82"/>
                    <a:gd name="T53" fmla="*/ 0 h 146"/>
                    <a:gd name="T54" fmla="*/ 0 w 82"/>
                    <a:gd name="T55" fmla="*/ 0 h 146"/>
                    <a:gd name="T56" fmla="*/ 0 w 82"/>
                    <a:gd name="T57" fmla="*/ 0 h 146"/>
                    <a:gd name="T58" fmla="*/ 0 w 82"/>
                    <a:gd name="T59" fmla="*/ 0 h 146"/>
                    <a:gd name="T60" fmla="*/ 0 w 82"/>
                    <a:gd name="T61" fmla="*/ 0 h 146"/>
                    <a:gd name="T62" fmla="*/ 0 w 82"/>
                    <a:gd name="T63" fmla="*/ 0 h 146"/>
                    <a:gd name="T64" fmla="*/ 0 w 82"/>
                    <a:gd name="T65" fmla="*/ 0 h 14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82" h="146">
                      <a:moveTo>
                        <a:pt x="41" y="146"/>
                      </a:moveTo>
                      <a:lnTo>
                        <a:pt x="49" y="145"/>
                      </a:lnTo>
                      <a:lnTo>
                        <a:pt x="57" y="140"/>
                      </a:lnTo>
                      <a:lnTo>
                        <a:pt x="64" y="133"/>
                      </a:lnTo>
                      <a:lnTo>
                        <a:pt x="70" y="125"/>
                      </a:lnTo>
                      <a:lnTo>
                        <a:pt x="75" y="113"/>
                      </a:lnTo>
                      <a:lnTo>
                        <a:pt x="79" y="101"/>
                      </a:lnTo>
                      <a:lnTo>
                        <a:pt x="81" y="87"/>
                      </a:lnTo>
                      <a:lnTo>
                        <a:pt x="82" y="72"/>
                      </a:lnTo>
                      <a:lnTo>
                        <a:pt x="81" y="57"/>
                      </a:lnTo>
                      <a:lnTo>
                        <a:pt x="79" y="44"/>
                      </a:lnTo>
                      <a:lnTo>
                        <a:pt x="75" y="31"/>
                      </a:lnTo>
                      <a:lnTo>
                        <a:pt x="70" y="21"/>
                      </a:lnTo>
                      <a:lnTo>
                        <a:pt x="64" y="12"/>
                      </a:lnTo>
                      <a:lnTo>
                        <a:pt x="57" y="5"/>
                      </a:lnTo>
                      <a:lnTo>
                        <a:pt x="49" y="1"/>
                      </a:lnTo>
                      <a:lnTo>
                        <a:pt x="41" y="0"/>
                      </a:lnTo>
                      <a:lnTo>
                        <a:pt x="33" y="1"/>
                      </a:lnTo>
                      <a:lnTo>
                        <a:pt x="25" y="5"/>
                      </a:lnTo>
                      <a:lnTo>
                        <a:pt x="18" y="12"/>
                      </a:lnTo>
                      <a:lnTo>
                        <a:pt x="12" y="21"/>
                      </a:lnTo>
                      <a:lnTo>
                        <a:pt x="7" y="31"/>
                      </a:lnTo>
                      <a:lnTo>
                        <a:pt x="3" y="44"/>
                      </a:lnTo>
                      <a:lnTo>
                        <a:pt x="1" y="57"/>
                      </a:lnTo>
                      <a:lnTo>
                        <a:pt x="0" y="72"/>
                      </a:lnTo>
                      <a:lnTo>
                        <a:pt x="1" y="87"/>
                      </a:lnTo>
                      <a:lnTo>
                        <a:pt x="3" y="101"/>
                      </a:lnTo>
                      <a:lnTo>
                        <a:pt x="7" y="113"/>
                      </a:lnTo>
                      <a:lnTo>
                        <a:pt x="12" y="125"/>
                      </a:lnTo>
                      <a:lnTo>
                        <a:pt x="18" y="133"/>
                      </a:lnTo>
                      <a:lnTo>
                        <a:pt x="25" y="140"/>
                      </a:lnTo>
                      <a:lnTo>
                        <a:pt x="33" y="145"/>
                      </a:lnTo>
                      <a:lnTo>
                        <a:pt x="41" y="1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" name="Freeform 14">
                  <a:extLst>
                    <a:ext uri="{FF2B5EF4-FFF2-40B4-BE49-F238E27FC236}">
                      <a16:creationId xmlns:a16="http://schemas.microsoft.com/office/drawing/2014/main" id="{FAEEADE4-C266-E54F-82B3-1476D55FB5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6" y="2684"/>
                  <a:ext cx="58" cy="28"/>
                </a:xfrm>
                <a:custGeom>
                  <a:avLst/>
                  <a:gdLst>
                    <a:gd name="T0" fmla="*/ 0 w 286"/>
                    <a:gd name="T1" fmla="*/ 0 h 194"/>
                    <a:gd name="T2" fmla="*/ 0 w 286"/>
                    <a:gd name="T3" fmla="*/ 0 h 194"/>
                    <a:gd name="T4" fmla="*/ 0 w 286"/>
                    <a:gd name="T5" fmla="*/ 0 h 194"/>
                    <a:gd name="T6" fmla="*/ 0 w 286"/>
                    <a:gd name="T7" fmla="*/ 0 h 194"/>
                    <a:gd name="T8" fmla="*/ 0 w 286"/>
                    <a:gd name="T9" fmla="*/ 0 h 194"/>
                    <a:gd name="T10" fmla="*/ 0 w 286"/>
                    <a:gd name="T11" fmla="*/ 0 h 194"/>
                    <a:gd name="T12" fmla="*/ 0 w 286"/>
                    <a:gd name="T13" fmla="*/ 0 h 194"/>
                    <a:gd name="T14" fmla="*/ 1 w 286"/>
                    <a:gd name="T15" fmla="*/ 0 h 194"/>
                    <a:gd name="T16" fmla="*/ 1 w 286"/>
                    <a:gd name="T17" fmla="*/ 0 h 194"/>
                    <a:gd name="T18" fmla="*/ 1 w 286"/>
                    <a:gd name="T19" fmla="*/ 0 h 194"/>
                    <a:gd name="T20" fmla="*/ 1 w 286"/>
                    <a:gd name="T21" fmla="*/ 0 h 194"/>
                    <a:gd name="T22" fmla="*/ 1 w 286"/>
                    <a:gd name="T23" fmla="*/ 0 h 194"/>
                    <a:gd name="T24" fmla="*/ 1 w 286"/>
                    <a:gd name="T25" fmla="*/ 0 h 194"/>
                    <a:gd name="T26" fmla="*/ 1 w 286"/>
                    <a:gd name="T27" fmla="*/ 0 h 194"/>
                    <a:gd name="T28" fmla="*/ 1 w 286"/>
                    <a:gd name="T29" fmla="*/ 0 h 194"/>
                    <a:gd name="T30" fmla="*/ 2 w 286"/>
                    <a:gd name="T31" fmla="*/ 0 h 194"/>
                    <a:gd name="T32" fmla="*/ 2 w 286"/>
                    <a:gd name="T33" fmla="*/ 0 h 194"/>
                    <a:gd name="T34" fmla="*/ 2 w 286"/>
                    <a:gd name="T35" fmla="*/ 0 h 194"/>
                    <a:gd name="T36" fmla="*/ 2 w 286"/>
                    <a:gd name="T37" fmla="*/ 0 h 194"/>
                    <a:gd name="T38" fmla="*/ 2 w 286"/>
                    <a:gd name="T39" fmla="*/ 0 h 194"/>
                    <a:gd name="T40" fmla="*/ 2 w 286"/>
                    <a:gd name="T41" fmla="*/ 1 h 194"/>
                    <a:gd name="T42" fmla="*/ 2 w 286"/>
                    <a:gd name="T43" fmla="*/ 1 h 194"/>
                    <a:gd name="T44" fmla="*/ 2 w 286"/>
                    <a:gd name="T45" fmla="*/ 1 h 194"/>
                    <a:gd name="T46" fmla="*/ 2 w 286"/>
                    <a:gd name="T47" fmla="*/ 1 h 194"/>
                    <a:gd name="T48" fmla="*/ 2 w 286"/>
                    <a:gd name="T49" fmla="*/ 1 h 194"/>
                    <a:gd name="T50" fmla="*/ 2 w 286"/>
                    <a:gd name="T51" fmla="*/ 1 h 194"/>
                    <a:gd name="T52" fmla="*/ 2 w 286"/>
                    <a:gd name="T53" fmla="*/ 1 h 194"/>
                    <a:gd name="T54" fmla="*/ 2 w 286"/>
                    <a:gd name="T55" fmla="*/ 1 h 194"/>
                    <a:gd name="T56" fmla="*/ 2 w 286"/>
                    <a:gd name="T57" fmla="*/ 1 h 194"/>
                    <a:gd name="T58" fmla="*/ 2 w 286"/>
                    <a:gd name="T59" fmla="*/ 0 h 194"/>
                    <a:gd name="T60" fmla="*/ 2 w 286"/>
                    <a:gd name="T61" fmla="*/ 0 h 194"/>
                    <a:gd name="T62" fmla="*/ 2 w 286"/>
                    <a:gd name="T63" fmla="*/ 0 h 194"/>
                    <a:gd name="T64" fmla="*/ 2 w 286"/>
                    <a:gd name="T65" fmla="*/ 0 h 194"/>
                    <a:gd name="T66" fmla="*/ 2 w 286"/>
                    <a:gd name="T67" fmla="*/ 0 h 194"/>
                    <a:gd name="T68" fmla="*/ 2 w 286"/>
                    <a:gd name="T69" fmla="*/ 0 h 194"/>
                    <a:gd name="T70" fmla="*/ 1 w 286"/>
                    <a:gd name="T71" fmla="*/ 0 h 194"/>
                    <a:gd name="T72" fmla="*/ 1 w 286"/>
                    <a:gd name="T73" fmla="*/ 0 h 194"/>
                    <a:gd name="T74" fmla="*/ 1 w 286"/>
                    <a:gd name="T75" fmla="*/ 0 h 194"/>
                    <a:gd name="T76" fmla="*/ 1 w 286"/>
                    <a:gd name="T77" fmla="*/ 0 h 194"/>
                    <a:gd name="T78" fmla="*/ 1 w 286"/>
                    <a:gd name="T79" fmla="*/ 0 h 194"/>
                    <a:gd name="T80" fmla="*/ 0 w 286"/>
                    <a:gd name="T81" fmla="*/ 0 h 194"/>
                    <a:gd name="T82" fmla="*/ 0 w 286"/>
                    <a:gd name="T83" fmla="*/ 0 h 194"/>
                    <a:gd name="T84" fmla="*/ 0 w 286"/>
                    <a:gd name="T85" fmla="*/ 0 h 194"/>
                    <a:gd name="T86" fmla="*/ 0 w 286"/>
                    <a:gd name="T87" fmla="*/ 0 h 194"/>
                    <a:gd name="T88" fmla="*/ 0 w 286"/>
                    <a:gd name="T89" fmla="*/ 0 h 194"/>
                    <a:gd name="T90" fmla="*/ 0 w 286"/>
                    <a:gd name="T91" fmla="*/ 0 h 194"/>
                    <a:gd name="T92" fmla="*/ 0 w 286"/>
                    <a:gd name="T93" fmla="*/ 0 h 194"/>
                    <a:gd name="T94" fmla="*/ 0 w 286"/>
                    <a:gd name="T95" fmla="*/ 0 h 194"/>
                    <a:gd name="T96" fmla="*/ 0 w 286"/>
                    <a:gd name="T97" fmla="*/ 0 h 194"/>
                    <a:gd name="T98" fmla="*/ 0 w 286"/>
                    <a:gd name="T99" fmla="*/ 0 h 194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286" h="194">
                      <a:moveTo>
                        <a:pt x="12" y="142"/>
                      </a:moveTo>
                      <a:lnTo>
                        <a:pt x="18" y="142"/>
                      </a:lnTo>
                      <a:lnTo>
                        <a:pt x="24" y="140"/>
                      </a:lnTo>
                      <a:lnTo>
                        <a:pt x="28" y="136"/>
                      </a:lnTo>
                      <a:lnTo>
                        <a:pt x="31" y="131"/>
                      </a:lnTo>
                      <a:lnTo>
                        <a:pt x="39" y="110"/>
                      </a:lnTo>
                      <a:lnTo>
                        <a:pt x="49" y="92"/>
                      </a:lnTo>
                      <a:lnTo>
                        <a:pt x="62" y="78"/>
                      </a:lnTo>
                      <a:lnTo>
                        <a:pt x="76" y="68"/>
                      </a:lnTo>
                      <a:lnTo>
                        <a:pt x="91" y="60"/>
                      </a:lnTo>
                      <a:lnTo>
                        <a:pt x="107" y="56"/>
                      </a:lnTo>
                      <a:lnTo>
                        <a:pt x="123" y="54"/>
                      </a:lnTo>
                      <a:lnTo>
                        <a:pt x="138" y="54"/>
                      </a:lnTo>
                      <a:lnTo>
                        <a:pt x="158" y="57"/>
                      </a:lnTo>
                      <a:lnTo>
                        <a:pt x="177" y="64"/>
                      </a:lnTo>
                      <a:lnTo>
                        <a:pt x="195" y="74"/>
                      </a:lnTo>
                      <a:lnTo>
                        <a:pt x="213" y="87"/>
                      </a:lnTo>
                      <a:lnTo>
                        <a:pt x="227" y="105"/>
                      </a:lnTo>
                      <a:lnTo>
                        <a:pt x="240" y="126"/>
                      </a:lnTo>
                      <a:lnTo>
                        <a:pt x="249" y="151"/>
                      </a:lnTo>
                      <a:lnTo>
                        <a:pt x="254" y="179"/>
                      </a:lnTo>
                      <a:lnTo>
                        <a:pt x="256" y="185"/>
                      </a:lnTo>
                      <a:lnTo>
                        <a:pt x="260" y="191"/>
                      </a:lnTo>
                      <a:lnTo>
                        <a:pt x="265" y="193"/>
                      </a:lnTo>
                      <a:lnTo>
                        <a:pt x="271" y="194"/>
                      </a:lnTo>
                      <a:lnTo>
                        <a:pt x="278" y="192"/>
                      </a:lnTo>
                      <a:lnTo>
                        <a:pt x="282" y="187"/>
                      </a:lnTo>
                      <a:lnTo>
                        <a:pt x="285" y="182"/>
                      </a:lnTo>
                      <a:lnTo>
                        <a:pt x="286" y="176"/>
                      </a:lnTo>
                      <a:lnTo>
                        <a:pt x="279" y="140"/>
                      </a:lnTo>
                      <a:lnTo>
                        <a:pt x="267" y="107"/>
                      </a:lnTo>
                      <a:lnTo>
                        <a:pt x="251" y="79"/>
                      </a:lnTo>
                      <a:lnTo>
                        <a:pt x="233" y="53"/>
                      </a:lnTo>
                      <a:lnTo>
                        <a:pt x="211" y="33"/>
                      </a:lnTo>
                      <a:lnTo>
                        <a:pt x="188" y="16"/>
                      </a:lnTo>
                      <a:lnTo>
                        <a:pt x="165" y="6"/>
                      </a:lnTo>
                      <a:lnTo>
                        <a:pt x="141" y="0"/>
                      </a:lnTo>
                      <a:lnTo>
                        <a:pt x="116" y="1"/>
                      </a:lnTo>
                      <a:lnTo>
                        <a:pt x="93" y="8"/>
                      </a:lnTo>
                      <a:lnTo>
                        <a:pt x="72" y="18"/>
                      </a:lnTo>
                      <a:lnTo>
                        <a:pt x="52" y="34"/>
                      </a:lnTo>
                      <a:lnTo>
                        <a:pt x="35" y="53"/>
                      </a:lnTo>
                      <a:lnTo>
                        <a:pt x="21" y="74"/>
                      </a:lnTo>
                      <a:lnTo>
                        <a:pt x="9" y="97"/>
                      </a:lnTo>
                      <a:lnTo>
                        <a:pt x="0" y="122"/>
                      </a:lnTo>
                      <a:lnTo>
                        <a:pt x="0" y="128"/>
                      </a:lnTo>
                      <a:lnTo>
                        <a:pt x="2" y="134"/>
                      </a:lnTo>
                      <a:lnTo>
                        <a:pt x="7" y="139"/>
                      </a:lnTo>
                      <a:lnTo>
                        <a:pt x="12" y="14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" name="Freeform 15">
                  <a:extLst>
                    <a:ext uri="{FF2B5EF4-FFF2-40B4-BE49-F238E27FC236}">
                      <a16:creationId xmlns:a16="http://schemas.microsoft.com/office/drawing/2014/main" id="{2BEA18E7-08AF-A643-95A1-1EDDF51D2E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5" y="2635"/>
                  <a:ext cx="59" cy="21"/>
                </a:xfrm>
                <a:custGeom>
                  <a:avLst/>
                  <a:gdLst>
                    <a:gd name="T0" fmla="*/ 0 w 296"/>
                    <a:gd name="T1" fmla="*/ 0 h 147"/>
                    <a:gd name="T2" fmla="*/ 0 w 296"/>
                    <a:gd name="T3" fmla="*/ 0 h 147"/>
                    <a:gd name="T4" fmla="*/ 0 w 296"/>
                    <a:gd name="T5" fmla="*/ 0 h 147"/>
                    <a:gd name="T6" fmla="*/ 0 w 296"/>
                    <a:gd name="T7" fmla="*/ 0 h 147"/>
                    <a:gd name="T8" fmla="*/ 0 w 296"/>
                    <a:gd name="T9" fmla="*/ 0 h 147"/>
                    <a:gd name="T10" fmla="*/ 0 w 296"/>
                    <a:gd name="T11" fmla="*/ 0 h 147"/>
                    <a:gd name="T12" fmla="*/ 0 w 296"/>
                    <a:gd name="T13" fmla="*/ 0 h 147"/>
                    <a:gd name="T14" fmla="*/ 0 w 296"/>
                    <a:gd name="T15" fmla="*/ 0 h 147"/>
                    <a:gd name="T16" fmla="*/ 1 w 296"/>
                    <a:gd name="T17" fmla="*/ 0 h 147"/>
                    <a:gd name="T18" fmla="*/ 1 w 296"/>
                    <a:gd name="T19" fmla="*/ 0 h 147"/>
                    <a:gd name="T20" fmla="*/ 1 w 296"/>
                    <a:gd name="T21" fmla="*/ 0 h 147"/>
                    <a:gd name="T22" fmla="*/ 1 w 296"/>
                    <a:gd name="T23" fmla="*/ 0 h 147"/>
                    <a:gd name="T24" fmla="*/ 1 w 296"/>
                    <a:gd name="T25" fmla="*/ 0 h 147"/>
                    <a:gd name="T26" fmla="*/ 1 w 296"/>
                    <a:gd name="T27" fmla="*/ 0 h 147"/>
                    <a:gd name="T28" fmla="*/ 1 w 296"/>
                    <a:gd name="T29" fmla="*/ 0 h 147"/>
                    <a:gd name="T30" fmla="*/ 1 w 296"/>
                    <a:gd name="T31" fmla="*/ 0 h 147"/>
                    <a:gd name="T32" fmla="*/ 2 w 296"/>
                    <a:gd name="T33" fmla="*/ 0 h 147"/>
                    <a:gd name="T34" fmla="*/ 2 w 296"/>
                    <a:gd name="T35" fmla="*/ 0 h 147"/>
                    <a:gd name="T36" fmla="*/ 2 w 296"/>
                    <a:gd name="T37" fmla="*/ 0 h 147"/>
                    <a:gd name="T38" fmla="*/ 2 w 296"/>
                    <a:gd name="T39" fmla="*/ 0 h 147"/>
                    <a:gd name="T40" fmla="*/ 2 w 296"/>
                    <a:gd name="T41" fmla="*/ 0 h 147"/>
                    <a:gd name="T42" fmla="*/ 2 w 296"/>
                    <a:gd name="T43" fmla="*/ 0 h 147"/>
                    <a:gd name="T44" fmla="*/ 2 w 296"/>
                    <a:gd name="T45" fmla="*/ 0 h 147"/>
                    <a:gd name="T46" fmla="*/ 2 w 296"/>
                    <a:gd name="T47" fmla="*/ 0 h 147"/>
                    <a:gd name="T48" fmla="*/ 2 w 296"/>
                    <a:gd name="T49" fmla="*/ 0 h 147"/>
                    <a:gd name="T50" fmla="*/ 2 w 296"/>
                    <a:gd name="T51" fmla="*/ 0 h 147"/>
                    <a:gd name="T52" fmla="*/ 2 w 296"/>
                    <a:gd name="T53" fmla="*/ 0 h 147"/>
                    <a:gd name="T54" fmla="*/ 2 w 296"/>
                    <a:gd name="T55" fmla="*/ 0 h 147"/>
                    <a:gd name="T56" fmla="*/ 2 w 296"/>
                    <a:gd name="T57" fmla="*/ 0 h 147"/>
                    <a:gd name="T58" fmla="*/ 2 w 296"/>
                    <a:gd name="T59" fmla="*/ 0 h 147"/>
                    <a:gd name="T60" fmla="*/ 2 w 296"/>
                    <a:gd name="T61" fmla="*/ 0 h 147"/>
                    <a:gd name="T62" fmla="*/ 2 w 296"/>
                    <a:gd name="T63" fmla="*/ 0 h 147"/>
                    <a:gd name="T64" fmla="*/ 2 w 296"/>
                    <a:gd name="T65" fmla="*/ 0 h 147"/>
                    <a:gd name="T66" fmla="*/ 2 w 296"/>
                    <a:gd name="T67" fmla="*/ 0 h 147"/>
                    <a:gd name="T68" fmla="*/ 2 w 296"/>
                    <a:gd name="T69" fmla="*/ 0 h 147"/>
                    <a:gd name="T70" fmla="*/ 2 w 296"/>
                    <a:gd name="T71" fmla="*/ 0 h 147"/>
                    <a:gd name="T72" fmla="*/ 2 w 296"/>
                    <a:gd name="T73" fmla="*/ 0 h 147"/>
                    <a:gd name="T74" fmla="*/ 2 w 296"/>
                    <a:gd name="T75" fmla="*/ 0 h 147"/>
                    <a:gd name="T76" fmla="*/ 2 w 296"/>
                    <a:gd name="T77" fmla="*/ 0 h 147"/>
                    <a:gd name="T78" fmla="*/ 1 w 296"/>
                    <a:gd name="T79" fmla="*/ 0 h 147"/>
                    <a:gd name="T80" fmla="*/ 1 w 296"/>
                    <a:gd name="T81" fmla="*/ 0 h 147"/>
                    <a:gd name="T82" fmla="*/ 1 w 296"/>
                    <a:gd name="T83" fmla="*/ 0 h 147"/>
                    <a:gd name="T84" fmla="*/ 1 w 296"/>
                    <a:gd name="T85" fmla="*/ 0 h 147"/>
                    <a:gd name="T86" fmla="*/ 1 w 296"/>
                    <a:gd name="T87" fmla="*/ 0 h 147"/>
                    <a:gd name="T88" fmla="*/ 1 w 296"/>
                    <a:gd name="T89" fmla="*/ 0 h 147"/>
                    <a:gd name="T90" fmla="*/ 1 w 296"/>
                    <a:gd name="T91" fmla="*/ 0 h 147"/>
                    <a:gd name="T92" fmla="*/ 1 w 296"/>
                    <a:gd name="T93" fmla="*/ 0 h 147"/>
                    <a:gd name="T94" fmla="*/ 0 w 296"/>
                    <a:gd name="T95" fmla="*/ 0 h 147"/>
                    <a:gd name="T96" fmla="*/ 0 w 296"/>
                    <a:gd name="T97" fmla="*/ 0 h 147"/>
                    <a:gd name="T98" fmla="*/ 0 w 296"/>
                    <a:gd name="T99" fmla="*/ 0 h 147"/>
                    <a:gd name="T100" fmla="*/ 0 w 296"/>
                    <a:gd name="T101" fmla="*/ 0 h 147"/>
                    <a:gd name="T102" fmla="*/ 0 w 296"/>
                    <a:gd name="T103" fmla="*/ 0 h 147"/>
                    <a:gd name="T104" fmla="*/ 0 w 296"/>
                    <a:gd name="T105" fmla="*/ 0 h 147"/>
                    <a:gd name="T106" fmla="*/ 0 w 296"/>
                    <a:gd name="T107" fmla="*/ 0 h 147"/>
                    <a:gd name="T108" fmla="*/ 0 w 296"/>
                    <a:gd name="T109" fmla="*/ 0 h 147"/>
                    <a:gd name="T110" fmla="*/ 0 w 296"/>
                    <a:gd name="T111" fmla="*/ 0 h 147"/>
                    <a:gd name="T112" fmla="*/ 0 w 296"/>
                    <a:gd name="T113" fmla="*/ 0 h 147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0" t="0" r="r" b="b"/>
                  <a:pathLst>
                    <a:path w="296" h="147">
                      <a:moveTo>
                        <a:pt x="18" y="130"/>
                      </a:moveTo>
                      <a:lnTo>
                        <a:pt x="26" y="129"/>
                      </a:lnTo>
                      <a:lnTo>
                        <a:pt x="32" y="125"/>
                      </a:lnTo>
                      <a:lnTo>
                        <a:pt x="37" y="119"/>
                      </a:lnTo>
                      <a:lnTo>
                        <a:pt x="39" y="111"/>
                      </a:lnTo>
                      <a:lnTo>
                        <a:pt x="42" y="95"/>
                      </a:lnTo>
                      <a:lnTo>
                        <a:pt x="47" y="82"/>
                      </a:lnTo>
                      <a:lnTo>
                        <a:pt x="55" y="70"/>
                      </a:lnTo>
                      <a:lnTo>
                        <a:pt x="65" y="61"/>
                      </a:lnTo>
                      <a:lnTo>
                        <a:pt x="77" y="53"/>
                      </a:lnTo>
                      <a:lnTo>
                        <a:pt x="89" y="47"/>
                      </a:lnTo>
                      <a:lnTo>
                        <a:pt x="102" y="43"/>
                      </a:lnTo>
                      <a:lnTo>
                        <a:pt x="116" y="41"/>
                      </a:lnTo>
                      <a:lnTo>
                        <a:pt x="137" y="40"/>
                      </a:lnTo>
                      <a:lnTo>
                        <a:pt x="159" y="43"/>
                      </a:lnTo>
                      <a:lnTo>
                        <a:pt x="180" y="49"/>
                      </a:lnTo>
                      <a:lnTo>
                        <a:pt x="200" y="59"/>
                      </a:lnTo>
                      <a:lnTo>
                        <a:pt x="219" y="71"/>
                      </a:lnTo>
                      <a:lnTo>
                        <a:pt x="236" y="88"/>
                      </a:lnTo>
                      <a:lnTo>
                        <a:pt x="249" y="108"/>
                      </a:lnTo>
                      <a:lnTo>
                        <a:pt x="258" y="132"/>
                      </a:lnTo>
                      <a:lnTo>
                        <a:pt x="261" y="139"/>
                      </a:lnTo>
                      <a:lnTo>
                        <a:pt x="267" y="144"/>
                      </a:lnTo>
                      <a:lnTo>
                        <a:pt x="274" y="147"/>
                      </a:lnTo>
                      <a:lnTo>
                        <a:pt x="282" y="146"/>
                      </a:lnTo>
                      <a:lnTo>
                        <a:pt x="289" y="142"/>
                      </a:lnTo>
                      <a:lnTo>
                        <a:pt x="293" y="136"/>
                      </a:lnTo>
                      <a:lnTo>
                        <a:pt x="296" y="129"/>
                      </a:lnTo>
                      <a:lnTo>
                        <a:pt x="295" y="121"/>
                      </a:lnTo>
                      <a:lnTo>
                        <a:pt x="290" y="105"/>
                      </a:lnTo>
                      <a:lnTo>
                        <a:pt x="283" y="89"/>
                      </a:lnTo>
                      <a:lnTo>
                        <a:pt x="275" y="75"/>
                      </a:lnTo>
                      <a:lnTo>
                        <a:pt x="266" y="63"/>
                      </a:lnTo>
                      <a:lnTo>
                        <a:pt x="256" y="51"/>
                      </a:lnTo>
                      <a:lnTo>
                        <a:pt x="245" y="41"/>
                      </a:lnTo>
                      <a:lnTo>
                        <a:pt x="234" y="32"/>
                      </a:lnTo>
                      <a:lnTo>
                        <a:pt x="220" y="24"/>
                      </a:lnTo>
                      <a:lnTo>
                        <a:pt x="207" y="18"/>
                      </a:lnTo>
                      <a:lnTo>
                        <a:pt x="194" y="11"/>
                      </a:lnTo>
                      <a:lnTo>
                        <a:pt x="181" y="7"/>
                      </a:lnTo>
                      <a:lnTo>
                        <a:pt x="167" y="3"/>
                      </a:lnTo>
                      <a:lnTo>
                        <a:pt x="153" y="1"/>
                      </a:lnTo>
                      <a:lnTo>
                        <a:pt x="139" y="0"/>
                      </a:lnTo>
                      <a:lnTo>
                        <a:pt x="125" y="0"/>
                      </a:lnTo>
                      <a:lnTo>
                        <a:pt x="112" y="1"/>
                      </a:lnTo>
                      <a:lnTo>
                        <a:pt x="89" y="5"/>
                      </a:lnTo>
                      <a:lnTo>
                        <a:pt x="68" y="12"/>
                      </a:lnTo>
                      <a:lnTo>
                        <a:pt x="49" y="23"/>
                      </a:lnTo>
                      <a:lnTo>
                        <a:pt x="34" y="35"/>
                      </a:lnTo>
                      <a:lnTo>
                        <a:pt x="20" y="51"/>
                      </a:lnTo>
                      <a:lnTo>
                        <a:pt x="10" y="68"/>
                      </a:lnTo>
                      <a:lnTo>
                        <a:pt x="3" y="88"/>
                      </a:lnTo>
                      <a:lnTo>
                        <a:pt x="0" y="109"/>
                      </a:lnTo>
                      <a:lnTo>
                        <a:pt x="1" y="116"/>
                      </a:lnTo>
                      <a:lnTo>
                        <a:pt x="5" y="124"/>
                      </a:lnTo>
                      <a:lnTo>
                        <a:pt x="11" y="128"/>
                      </a:lnTo>
                      <a:lnTo>
                        <a:pt x="18" y="1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" name="Freeform 16">
                  <a:extLst>
                    <a:ext uri="{FF2B5EF4-FFF2-40B4-BE49-F238E27FC236}">
                      <a16:creationId xmlns:a16="http://schemas.microsoft.com/office/drawing/2014/main" id="{96DADD25-E11D-BE47-AD5D-0349DD9EE9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6" y="2637"/>
                  <a:ext cx="59" cy="22"/>
                </a:xfrm>
                <a:custGeom>
                  <a:avLst/>
                  <a:gdLst>
                    <a:gd name="T0" fmla="*/ 0 w 295"/>
                    <a:gd name="T1" fmla="*/ 0 h 153"/>
                    <a:gd name="T2" fmla="*/ 0 w 295"/>
                    <a:gd name="T3" fmla="*/ 0 h 153"/>
                    <a:gd name="T4" fmla="*/ 0 w 295"/>
                    <a:gd name="T5" fmla="*/ 0 h 153"/>
                    <a:gd name="T6" fmla="*/ 0 w 295"/>
                    <a:gd name="T7" fmla="*/ 0 h 153"/>
                    <a:gd name="T8" fmla="*/ 0 w 295"/>
                    <a:gd name="T9" fmla="*/ 0 h 153"/>
                    <a:gd name="T10" fmla="*/ 0 w 295"/>
                    <a:gd name="T11" fmla="*/ 0 h 153"/>
                    <a:gd name="T12" fmla="*/ 0 w 295"/>
                    <a:gd name="T13" fmla="*/ 0 h 153"/>
                    <a:gd name="T14" fmla="*/ 0 w 295"/>
                    <a:gd name="T15" fmla="*/ 0 h 153"/>
                    <a:gd name="T16" fmla="*/ 1 w 295"/>
                    <a:gd name="T17" fmla="*/ 0 h 153"/>
                    <a:gd name="T18" fmla="*/ 1 w 295"/>
                    <a:gd name="T19" fmla="*/ 0 h 153"/>
                    <a:gd name="T20" fmla="*/ 1 w 295"/>
                    <a:gd name="T21" fmla="*/ 0 h 153"/>
                    <a:gd name="T22" fmla="*/ 1 w 295"/>
                    <a:gd name="T23" fmla="*/ 0 h 153"/>
                    <a:gd name="T24" fmla="*/ 1 w 295"/>
                    <a:gd name="T25" fmla="*/ 0 h 153"/>
                    <a:gd name="T26" fmla="*/ 1 w 295"/>
                    <a:gd name="T27" fmla="*/ 0 h 153"/>
                    <a:gd name="T28" fmla="*/ 2 w 295"/>
                    <a:gd name="T29" fmla="*/ 0 h 153"/>
                    <a:gd name="T30" fmla="*/ 2 w 295"/>
                    <a:gd name="T31" fmla="*/ 0 h 153"/>
                    <a:gd name="T32" fmla="*/ 2 w 295"/>
                    <a:gd name="T33" fmla="*/ 0 h 153"/>
                    <a:gd name="T34" fmla="*/ 2 w 295"/>
                    <a:gd name="T35" fmla="*/ 0 h 153"/>
                    <a:gd name="T36" fmla="*/ 2 w 295"/>
                    <a:gd name="T37" fmla="*/ 0 h 153"/>
                    <a:gd name="T38" fmla="*/ 2 w 295"/>
                    <a:gd name="T39" fmla="*/ 0 h 153"/>
                    <a:gd name="T40" fmla="*/ 2 w 295"/>
                    <a:gd name="T41" fmla="*/ 0 h 153"/>
                    <a:gd name="T42" fmla="*/ 2 w 295"/>
                    <a:gd name="T43" fmla="*/ 0 h 153"/>
                    <a:gd name="T44" fmla="*/ 2 w 295"/>
                    <a:gd name="T45" fmla="*/ 0 h 153"/>
                    <a:gd name="T46" fmla="*/ 2 w 295"/>
                    <a:gd name="T47" fmla="*/ 0 h 153"/>
                    <a:gd name="T48" fmla="*/ 2 w 295"/>
                    <a:gd name="T49" fmla="*/ 0 h 153"/>
                    <a:gd name="T50" fmla="*/ 2 w 295"/>
                    <a:gd name="T51" fmla="*/ 0 h 153"/>
                    <a:gd name="T52" fmla="*/ 2 w 295"/>
                    <a:gd name="T53" fmla="*/ 0 h 153"/>
                    <a:gd name="T54" fmla="*/ 2 w 295"/>
                    <a:gd name="T55" fmla="*/ 0 h 153"/>
                    <a:gd name="T56" fmla="*/ 2 w 295"/>
                    <a:gd name="T57" fmla="*/ 0 h 153"/>
                    <a:gd name="T58" fmla="*/ 2 w 295"/>
                    <a:gd name="T59" fmla="*/ 0 h 153"/>
                    <a:gd name="T60" fmla="*/ 2 w 295"/>
                    <a:gd name="T61" fmla="*/ 0 h 153"/>
                    <a:gd name="T62" fmla="*/ 2 w 295"/>
                    <a:gd name="T63" fmla="*/ 0 h 153"/>
                    <a:gd name="T64" fmla="*/ 2 w 295"/>
                    <a:gd name="T65" fmla="*/ 0 h 153"/>
                    <a:gd name="T66" fmla="*/ 2 w 295"/>
                    <a:gd name="T67" fmla="*/ 0 h 153"/>
                    <a:gd name="T68" fmla="*/ 2 w 295"/>
                    <a:gd name="T69" fmla="*/ 0 h 153"/>
                    <a:gd name="T70" fmla="*/ 2 w 295"/>
                    <a:gd name="T71" fmla="*/ 0 h 153"/>
                    <a:gd name="T72" fmla="*/ 2 w 295"/>
                    <a:gd name="T73" fmla="*/ 0 h 153"/>
                    <a:gd name="T74" fmla="*/ 1 w 295"/>
                    <a:gd name="T75" fmla="*/ 0 h 153"/>
                    <a:gd name="T76" fmla="*/ 1 w 295"/>
                    <a:gd name="T77" fmla="*/ 0 h 153"/>
                    <a:gd name="T78" fmla="*/ 1 w 295"/>
                    <a:gd name="T79" fmla="*/ 0 h 153"/>
                    <a:gd name="T80" fmla="*/ 1 w 295"/>
                    <a:gd name="T81" fmla="*/ 0 h 153"/>
                    <a:gd name="T82" fmla="*/ 1 w 295"/>
                    <a:gd name="T83" fmla="*/ 0 h 153"/>
                    <a:gd name="T84" fmla="*/ 1 w 295"/>
                    <a:gd name="T85" fmla="*/ 0 h 153"/>
                    <a:gd name="T86" fmla="*/ 1 w 295"/>
                    <a:gd name="T87" fmla="*/ 0 h 153"/>
                    <a:gd name="T88" fmla="*/ 1 w 295"/>
                    <a:gd name="T89" fmla="*/ 0 h 153"/>
                    <a:gd name="T90" fmla="*/ 1 w 295"/>
                    <a:gd name="T91" fmla="*/ 0 h 153"/>
                    <a:gd name="T92" fmla="*/ 1 w 295"/>
                    <a:gd name="T93" fmla="*/ 0 h 153"/>
                    <a:gd name="T94" fmla="*/ 0 w 295"/>
                    <a:gd name="T95" fmla="*/ 0 h 153"/>
                    <a:gd name="T96" fmla="*/ 0 w 295"/>
                    <a:gd name="T97" fmla="*/ 0 h 153"/>
                    <a:gd name="T98" fmla="*/ 0 w 295"/>
                    <a:gd name="T99" fmla="*/ 0 h 153"/>
                    <a:gd name="T100" fmla="*/ 0 w 295"/>
                    <a:gd name="T101" fmla="*/ 0 h 153"/>
                    <a:gd name="T102" fmla="*/ 0 w 295"/>
                    <a:gd name="T103" fmla="*/ 0 h 153"/>
                    <a:gd name="T104" fmla="*/ 0 w 295"/>
                    <a:gd name="T105" fmla="*/ 0 h 153"/>
                    <a:gd name="T106" fmla="*/ 0 w 295"/>
                    <a:gd name="T107" fmla="*/ 0 h 153"/>
                    <a:gd name="T108" fmla="*/ 0 w 295"/>
                    <a:gd name="T109" fmla="*/ 0 h 153"/>
                    <a:gd name="T110" fmla="*/ 0 w 295"/>
                    <a:gd name="T111" fmla="*/ 0 h 153"/>
                    <a:gd name="T112" fmla="*/ 0 w 295"/>
                    <a:gd name="T113" fmla="*/ 0 h 153"/>
                    <a:gd name="T114" fmla="*/ 0 w 295"/>
                    <a:gd name="T115" fmla="*/ 0 h 153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0" t="0" r="r" b="b"/>
                  <a:pathLst>
                    <a:path w="295" h="153">
                      <a:moveTo>
                        <a:pt x="12" y="135"/>
                      </a:moveTo>
                      <a:lnTo>
                        <a:pt x="20" y="137"/>
                      </a:lnTo>
                      <a:lnTo>
                        <a:pt x="27" y="135"/>
                      </a:lnTo>
                      <a:lnTo>
                        <a:pt x="33" y="131"/>
                      </a:lnTo>
                      <a:lnTo>
                        <a:pt x="38" y="124"/>
                      </a:lnTo>
                      <a:lnTo>
                        <a:pt x="48" y="105"/>
                      </a:lnTo>
                      <a:lnTo>
                        <a:pt x="61" y="88"/>
                      </a:lnTo>
                      <a:lnTo>
                        <a:pt x="77" y="73"/>
                      </a:lnTo>
                      <a:lnTo>
                        <a:pt x="96" y="60"/>
                      </a:lnTo>
                      <a:lnTo>
                        <a:pt x="116" y="51"/>
                      </a:lnTo>
                      <a:lnTo>
                        <a:pt x="138" y="45"/>
                      </a:lnTo>
                      <a:lnTo>
                        <a:pt x="159" y="41"/>
                      </a:lnTo>
                      <a:lnTo>
                        <a:pt x="181" y="42"/>
                      </a:lnTo>
                      <a:lnTo>
                        <a:pt x="197" y="46"/>
                      </a:lnTo>
                      <a:lnTo>
                        <a:pt x="211" y="52"/>
                      </a:lnTo>
                      <a:lnTo>
                        <a:pt x="223" y="60"/>
                      </a:lnTo>
                      <a:lnTo>
                        <a:pt x="234" y="71"/>
                      </a:lnTo>
                      <a:lnTo>
                        <a:pt x="242" y="84"/>
                      </a:lnTo>
                      <a:lnTo>
                        <a:pt x="249" y="99"/>
                      </a:lnTo>
                      <a:lnTo>
                        <a:pt x="254" y="116"/>
                      </a:lnTo>
                      <a:lnTo>
                        <a:pt x="257" y="135"/>
                      </a:lnTo>
                      <a:lnTo>
                        <a:pt x="259" y="142"/>
                      </a:lnTo>
                      <a:lnTo>
                        <a:pt x="264" y="149"/>
                      </a:lnTo>
                      <a:lnTo>
                        <a:pt x="270" y="152"/>
                      </a:lnTo>
                      <a:lnTo>
                        <a:pt x="278" y="153"/>
                      </a:lnTo>
                      <a:lnTo>
                        <a:pt x="285" y="151"/>
                      </a:lnTo>
                      <a:lnTo>
                        <a:pt x="291" y="145"/>
                      </a:lnTo>
                      <a:lnTo>
                        <a:pt x="294" y="138"/>
                      </a:lnTo>
                      <a:lnTo>
                        <a:pt x="295" y="131"/>
                      </a:lnTo>
                      <a:lnTo>
                        <a:pt x="291" y="105"/>
                      </a:lnTo>
                      <a:lnTo>
                        <a:pt x="284" y="82"/>
                      </a:lnTo>
                      <a:lnTo>
                        <a:pt x="274" y="61"/>
                      </a:lnTo>
                      <a:lnTo>
                        <a:pt x="261" y="43"/>
                      </a:lnTo>
                      <a:lnTo>
                        <a:pt x="246" y="29"/>
                      </a:lnTo>
                      <a:lnTo>
                        <a:pt x="228" y="16"/>
                      </a:lnTo>
                      <a:lnTo>
                        <a:pt x="208" y="8"/>
                      </a:lnTo>
                      <a:lnTo>
                        <a:pt x="186" y="2"/>
                      </a:lnTo>
                      <a:lnTo>
                        <a:pt x="172" y="1"/>
                      </a:lnTo>
                      <a:lnTo>
                        <a:pt x="158" y="0"/>
                      </a:lnTo>
                      <a:lnTo>
                        <a:pt x="144" y="1"/>
                      </a:lnTo>
                      <a:lnTo>
                        <a:pt x="130" y="5"/>
                      </a:lnTo>
                      <a:lnTo>
                        <a:pt x="116" y="8"/>
                      </a:lnTo>
                      <a:lnTo>
                        <a:pt x="103" y="12"/>
                      </a:lnTo>
                      <a:lnTo>
                        <a:pt x="89" y="18"/>
                      </a:lnTo>
                      <a:lnTo>
                        <a:pt x="77" y="25"/>
                      </a:lnTo>
                      <a:lnTo>
                        <a:pt x="65" y="33"/>
                      </a:lnTo>
                      <a:lnTo>
                        <a:pt x="53" y="41"/>
                      </a:lnTo>
                      <a:lnTo>
                        <a:pt x="42" y="51"/>
                      </a:lnTo>
                      <a:lnTo>
                        <a:pt x="31" y="60"/>
                      </a:lnTo>
                      <a:lnTo>
                        <a:pt x="22" y="72"/>
                      </a:lnTo>
                      <a:lnTo>
                        <a:pt x="14" y="83"/>
                      </a:lnTo>
                      <a:lnTo>
                        <a:pt x="7" y="96"/>
                      </a:lnTo>
                      <a:lnTo>
                        <a:pt x="1" y="109"/>
                      </a:lnTo>
                      <a:lnTo>
                        <a:pt x="0" y="117"/>
                      </a:lnTo>
                      <a:lnTo>
                        <a:pt x="1" y="124"/>
                      </a:lnTo>
                      <a:lnTo>
                        <a:pt x="6" y="131"/>
                      </a:lnTo>
                      <a:lnTo>
                        <a:pt x="12" y="13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" name="Freeform 17">
                  <a:extLst>
                    <a:ext uri="{FF2B5EF4-FFF2-40B4-BE49-F238E27FC236}">
                      <a16:creationId xmlns:a16="http://schemas.microsoft.com/office/drawing/2014/main" id="{0C2E5E2A-8D06-0042-95A7-7D83102862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9" y="2684"/>
                  <a:ext cx="56" cy="30"/>
                </a:xfrm>
                <a:custGeom>
                  <a:avLst/>
                  <a:gdLst>
                    <a:gd name="T0" fmla="*/ 0 w 280"/>
                    <a:gd name="T1" fmla="*/ 1 h 206"/>
                    <a:gd name="T2" fmla="*/ 0 w 280"/>
                    <a:gd name="T3" fmla="*/ 1 h 206"/>
                    <a:gd name="T4" fmla="*/ 0 w 280"/>
                    <a:gd name="T5" fmla="*/ 1 h 206"/>
                    <a:gd name="T6" fmla="*/ 0 w 280"/>
                    <a:gd name="T7" fmla="*/ 1 h 206"/>
                    <a:gd name="T8" fmla="*/ 0 w 280"/>
                    <a:gd name="T9" fmla="*/ 1 h 206"/>
                    <a:gd name="T10" fmla="*/ 0 w 280"/>
                    <a:gd name="T11" fmla="*/ 0 h 206"/>
                    <a:gd name="T12" fmla="*/ 0 w 280"/>
                    <a:gd name="T13" fmla="*/ 0 h 206"/>
                    <a:gd name="T14" fmla="*/ 0 w 280"/>
                    <a:gd name="T15" fmla="*/ 0 h 206"/>
                    <a:gd name="T16" fmla="*/ 1 w 280"/>
                    <a:gd name="T17" fmla="*/ 0 h 206"/>
                    <a:gd name="T18" fmla="*/ 1 w 280"/>
                    <a:gd name="T19" fmla="*/ 0 h 206"/>
                    <a:gd name="T20" fmla="*/ 1 w 280"/>
                    <a:gd name="T21" fmla="*/ 0 h 206"/>
                    <a:gd name="T22" fmla="*/ 1 w 280"/>
                    <a:gd name="T23" fmla="*/ 0 h 206"/>
                    <a:gd name="T24" fmla="*/ 1 w 280"/>
                    <a:gd name="T25" fmla="*/ 0 h 206"/>
                    <a:gd name="T26" fmla="*/ 1 w 280"/>
                    <a:gd name="T27" fmla="*/ 0 h 206"/>
                    <a:gd name="T28" fmla="*/ 1 w 280"/>
                    <a:gd name="T29" fmla="*/ 0 h 206"/>
                    <a:gd name="T30" fmla="*/ 2 w 280"/>
                    <a:gd name="T31" fmla="*/ 0 h 206"/>
                    <a:gd name="T32" fmla="*/ 2 w 280"/>
                    <a:gd name="T33" fmla="*/ 0 h 206"/>
                    <a:gd name="T34" fmla="*/ 2 w 280"/>
                    <a:gd name="T35" fmla="*/ 0 h 206"/>
                    <a:gd name="T36" fmla="*/ 2 w 280"/>
                    <a:gd name="T37" fmla="*/ 0 h 206"/>
                    <a:gd name="T38" fmla="*/ 2 w 280"/>
                    <a:gd name="T39" fmla="*/ 0 h 206"/>
                    <a:gd name="T40" fmla="*/ 2 w 280"/>
                    <a:gd name="T41" fmla="*/ 0 h 206"/>
                    <a:gd name="T42" fmla="*/ 2 w 280"/>
                    <a:gd name="T43" fmla="*/ 0 h 206"/>
                    <a:gd name="T44" fmla="*/ 2 w 280"/>
                    <a:gd name="T45" fmla="*/ 0 h 206"/>
                    <a:gd name="T46" fmla="*/ 2 w 280"/>
                    <a:gd name="T47" fmla="*/ 0 h 206"/>
                    <a:gd name="T48" fmla="*/ 2 w 280"/>
                    <a:gd name="T49" fmla="*/ 0 h 206"/>
                    <a:gd name="T50" fmla="*/ 2 w 280"/>
                    <a:gd name="T51" fmla="*/ 0 h 206"/>
                    <a:gd name="T52" fmla="*/ 2 w 280"/>
                    <a:gd name="T53" fmla="*/ 0 h 206"/>
                    <a:gd name="T54" fmla="*/ 2 w 280"/>
                    <a:gd name="T55" fmla="*/ 0 h 206"/>
                    <a:gd name="T56" fmla="*/ 2 w 280"/>
                    <a:gd name="T57" fmla="*/ 0 h 206"/>
                    <a:gd name="T58" fmla="*/ 2 w 280"/>
                    <a:gd name="T59" fmla="*/ 0 h 206"/>
                    <a:gd name="T60" fmla="*/ 2 w 280"/>
                    <a:gd name="T61" fmla="*/ 0 h 206"/>
                    <a:gd name="T62" fmla="*/ 2 w 280"/>
                    <a:gd name="T63" fmla="*/ 0 h 206"/>
                    <a:gd name="T64" fmla="*/ 2 w 280"/>
                    <a:gd name="T65" fmla="*/ 0 h 206"/>
                    <a:gd name="T66" fmla="*/ 2 w 280"/>
                    <a:gd name="T67" fmla="*/ 0 h 206"/>
                    <a:gd name="T68" fmla="*/ 2 w 280"/>
                    <a:gd name="T69" fmla="*/ 0 h 206"/>
                    <a:gd name="T70" fmla="*/ 1 w 280"/>
                    <a:gd name="T71" fmla="*/ 0 h 206"/>
                    <a:gd name="T72" fmla="*/ 1 w 280"/>
                    <a:gd name="T73" fmla="*/ 0 h 206"/>
                    <a:gd name="T74" fmla="*/ 1 w 280"/>
                    <a:gd name="T75" fmla="*/ 0 h 206"/>
                    <a:gd name="T76" fmla="*/ 1 w 280"/>
                    <a:gd name="T77" fmla="*/ 0 h 206"/>
                    <a:gd name="T78" fmla="*/ 1 w 280"/>
                    <a:gd name="T79" fmla="*/ 0 h 206"/>
                    <a:gd name="T80" fmla="*/ 0 w 280"/>
                    <a:gd name="T81" fmla="*/ 0 h 206"/>
                    <a:gd name="T82" fmla="*/ 0 w 280"/>
                    <a:gd name="T83" fmla="*/ 0 h 206"/>
                    <a:gd name="T84" fmla="*/ 0 w 280"/>
                    <a:gd name="T85" fmla="*/ 0 h 206"/>
                    <a:gd name="T86" fmla="*/ 0 w 280"/>
                    <a:gd name="T87" fmla="*/ 0 h 206"/>
                    <a:gd name="T88" fmla="*/ 0 w 280"/>
                    <a:gd name="T89" fmla="*/ 1 h 206"/>
                    <a:gd name="T90" fmla="*/ 0 w 280"/>
                    <a:gd name="T91" fmla="*/ 1 h 206"/>
                    <a:gd name="T92" fmla="*/ 0 w 280"/>
                    <a:gd name="T93" fmla="*/ 1 h 206"/>
                    <a:gd name="T94" fmla="*/ 0 w 280"/>
                    <a:gd name="T95" fmla="*/ 1 h 206"/>
                    <a:gd name="T96" fmla="*/ 0 w 280"/>
                    <a:gd name="T97" fmla="*/ 1 h 20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0" t="0" r="r" b="b"/>
                  <a:pathLst>
                    <a:path w="280" h="206">
                      <a:moveTo>
                        <a:pt x="15" y="206"/>
                      </a:moveTo>
                      <a:lnTo>
                        <a:pt x="21" y="205"/>
                      </a:lnTo>
                      <a:lnTo>
                        <a:pt x="26" y="201"/>
                      </a:lnTo>
                      <a:lnTo>
                        <a:pt x="30" y="196"/>
                      </a:lnTo>
                      <a:lnTo>
                        <a:pt x="31" y="190"/>
                      </a:lnTo>
                      <a:lnTo>
                        <a:pt x="34" y="160"/>
                      </a:lnTo>
                      <a:lnTo>
                        <a:pt x="42" y="135"/>
                      </a:lnTo>
                      <a:lnTo>
                        <a:pt x="54" y="112"/>
                      </a:lnTo>
                      <a:lnTo>
                        <a:pt x="70" y="93"/>
                      </a:lnTo>
                      <a:lnTo>
                        <a:pt x="89" y="77"/>
                      </a:lnTo>
                      <a:lnTo>
                        <a:pt x="110" y="66"/>
                      </a:lnTo>
                      <a:lnTo>
                        <a:pt x="132" y="57"/>
                      </a:lnTo>
                      <a:lnTo>
                        <a:pt x="155" y="54"/>
                      </a:lnTo>
                      <a:lnTo>
                        <a:pt x="171" y="54"/>
                      </a:lnTo>
                      <a:lnTo>
                        <a:pt x="187" y="57"/>
                      </a:lnTo>
                      <a:lnTo>
                        <a:pt x="202" y="62"/>
                      </a:lnTo>
                      <a:lnTo>
                        <a:pt x="216" y="71"/>
                      </a:lnTo>
                      <a:lnTo>
                        <a:pt x="228" y="82"/>
                      </a:lnTo>
                      <a:lnTo>
                        <a:pt x="238" y="98"/>
                      </a:lnTo>
                      <a:lnTo>
                        <a:pt x="246" y="117"/>
                      </a:lnTo>
                      <a:lnTo>
                        <a:pt x="250" y="140"/>
                      </a:lnTo>
                      <a:lnTo>
                        <a:pt x="251" y="147"/>
                      </a:lnTo>
                      <a:lnTo>
                        <a:pt x="255" y="151"/>
                      </a:lnTo>
                      <a:lnTo>
                        <a:pt x="261" y="154"/>
                      </a:lnTo>
                      <a:lnTo>
                        <a:pt x="267" y="155"/>
                      </a:lnTo>
                      <a:lnTo>
                        <a:pt x="273" y="153"/>
                      </a:lnTo>
                      <a:lnTo>
                        <a:pt x="277" y="149"/>
                      </a:lnTo>
                      <a:lnTo>
                        <a:pt x="280" y="143"/>
                      </a:lnTo>
                      <a:lnTo>
                        <a:pt x="280" y="137"/>
                      </a:lnTo>
                      <a:lnTo>
                        <a:pt x="275" y="110"/>
                      </a:lnTo>
                      <a:lnTo>
                        <a:pt x="267" y="83"/>
                      </a:lnTo>
                      <a:lnTo>
                        <a:pt x="256" y="60"/>
                      </a:lnTo>
                      <a:lnTo>
                        <a:pt x="241" y="39"/>
                      </a:lnTo>
                      <a:lnTo>
                        <a:pt x="223" y="23"/>
                      </a:lnTo>
                      <a:lnTo>
                        <a:pt x="202" y="10"/>
                      </a:lnTo>
                      <a:lnTo>
                        <a:pt x="179" y="3"/>
                      </a:lnTo>
                      <a:lnTo>
                        <a:pt x="154" y="0"/>
                      </a:lnTo>
                      <a:lnTo>
                        <a:pt x="126" y="6"/>
                      </a:lnTo>
                      <a:lnTo>
                        <a:pt x="98" y="17"/>
                      </a:lnTo>
                      <a:lnTo>
                        <a:pt x="71" y="35"/>
                      </a:lnTo>
                      <a:lnTo>
                        <a:pt x="48" y="58"/>
                      </a:lnTo>
                      <a:lnTo>
                        <a:pt x="28" y="87"/>
                      </a:lnTo>
                      <a:lnTo>
                        <a:pt x="13" y="118"/>
                      </a:lnTo>
                      <a:lnTo>
                        <a:pt x="3" y="153"/>
                      </a:lnTo>
                      <a:lnTo>
                        <a:pt x="0" y="190"/>
                      </a:lnTo>
                      <a:lnTo>
                        <a:pt x="1" y="196"/>
                      </a:lnTo>
                      <a:lnTo>
                        <a:pt x="5" y="201"/>
                      </a:lnTo>
                      <a:lnTo>
                        <a:pt x="9" y="205"/>
                      </a:lnTo>
                      <a:lnTo>
                        <a:pt x="15" y="20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7" name="Freeform 18">
                  <a:extLst>
                    <a:ext uri="{FF2B5EF4-FFF2-40B4-BE49-F238E27FC236}">
                      <a16:creationId xmlns:a16="http://schemas.microsoft.com/office/drawing/2014/main" id="{2D3B0547-A80E-C748-A984-346C661A23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4" y="2731"/>
                  <a:ext cx="33" cy="36"/>
                </a:xfrm>
                <a:custGeom>
                  <a:avLst/>
                  <a:gdLst>
                    <a:gd name="T0" fmla="*/ 1 w 169"/>
                    <a:gd name="T1" fmla="*/ 1 h 247"/>
                    <a:gd name="T2" fmla="*/ 1 w 169"/>
                    <a:gd name="T3" fmla="*/ 1 h 247"/>
                    <a:gd name="T4" fmla="*/ 1 w 169"/>
                    <a:gd name="T5" fmla="*/ 1 h 247"/>
                    <a:gd name="T6" fmla="*/ 1 w 169"/>
                    <a:gd name="T7" fmla="*/ 1 h 247"/>
                    <a:gd name="T8" fmla="*/ 1 w 169"/>
                    <a:gd name="T9" fmla="*/ 1 h 247"/>
                    <a:gd name="T10" fmla="*/ 1 w 169"/>
                    <a:gd name="T11" fmla="*/ 1 h 247"/>
                    <a:gd name="T12" fmla="*/ 1 w 169"/>
                    <a:gd name="T13" fmla="*/ 1 h 247"/>
                    <a:gd name="T14" fmla="*/ 1 w 169"/>
                    <a:gd name="T15" fmla="*/ 1 h 247"/>
                    <a:gd name="T16" fmla="*/ 1 w 169"/>
                    <a:gd name="T17" fmla="*/ 1 h 247"/>
                    <a:gd name="T18" fmla="*/ 0 w 169"/>
                    <a:gd name="T19" fmla="*/ 1 h 247"/>
                    <a:gd name="T20" fmla="*/ 0 w 169"/>
                    <a:gd name="T21" fmla="*/ 1 h 247"/>
                    <a:gd name="T22" fmla="*/ 0 w 169"/>
                    <a:gd name="T23" fmla="*/ 0 h 247"/>
                    <a:gd name="T24" fmla="*/ 0 w 169"/>
                    <a:gd name="T25" fmla="*/ 0 h 247"/>
                    <a:gd name="T26" fmla="*/ 0 w 169"/>
                    <a:gd name="T27" fmla="*/ 0 h 247"/>
                    <a:gd name="T28" fmla="*/ 1 w 169"/>
                    <a:gd name="T29" fmla="*/ 0 h 247"/>
                    <a:gd name="T30" fmla="*/ 1 w 169"/>
                    <a:gd name="T31" fmla="*/ 0 h 247"/>
                    <a:gd name="T32" fmla="*/ 1 w 169"/>
                    <a:gd name="T33" fmla="*/ 0 h 247"/>
                    <a:gd name="T34" fmla="*/ 1 w 169"/>
                    <a:gd name="T35" fmla="*/ 0 h 247"/>
                    <a:gd name="T36" fmla="*/ 1 w 169"/>
                    <a:gd name="T37" fmla="*/ 0 h 247"/>
                    <a:gd name="T38" fmla="*/ 1 w 169"/>
                    <a:gd name="T39" fmla="*/ 0 h 247"/>
                    <a:gd name="T40" fmla="*/ 1 w 169"/>
                    <a:gd name="T41" fmla="*/ 0 h 247"/>
                    <a:gd name="T42" fmla="*/ 1 w 169"/>
                    <a:gd name="T43" fmla="*/ 0 h 247"/>
                    <a:gd name="T44" fmla="*/ 1 w 169"/>
                    <a:gd name="T45" fmla="*/ 0 h 247"/>
                    <a:gd name="T46" fmla="*/ 1 w 169"/>
                    <a:gd name="T47" fmla="*/ 0 h 247"/>
                    <a:gd name="T48" fmla="*/ 1 w 169"/>
                    <a:gd name="T49" fmla="*/ 0 h 247"/>
                    <a:gd name="T50" fmla="*/ 1 w 169"/>
                    <a:gd name="T51" fmla="*/ 0 h 247"/>
                    <a:gd name="T52" fmla="*/ 1 w 169"/>
                    <a:gd name="T53" fmla="*/ 0 h 247"/>
                    <a:gd name="T54" fmla="*/ 1 w 169"/>
                    <a:gd name="T55" fmla="*/ 0 h 247"/>
                    <a:gd name="T56" fmla="*/ 1 w 169"/>
                    <a:gd name="T57" fmla="*/ 0 h 247"/>
                    <a:gd name="T58" fmla="*/ 0 w 169"/>
                    <a:gd name="T59" fmla="*/ 0 h 247"/>
                    <a:gd name="T60" fmla="*/ 0 w 169"/>
                    <a:gd name="T61" fmla="*/ 0 h 247"/>
                    <a:gd name="T62" fmla="*/ 0 w 169"/>
                    <a:gd name="T63" fmla="*/ 0 h 247"/>
                    <a:gd name="T64" fmla="*/ 0 w 169"/>
                    <a:gd name="T65" fmla="*/ 1 h 247"/>
                    <a:gd name="T66" fmla="*/ 0 w 169"/>
                    <a:gd name="T67" fmla="*/ 1 h 247"/>
                    <a:gd name="T68" fmla="*/ 0 w 169"/>
                    <a:gd name="T69" fmla="*/ 1 h 247"/>
                    <a:gd name="T70" fmla="*/ 1 w 169"/>
                    <a:gd name="T71" fmla="*/ 1 h 247"/>
                    <a:gd name="T72" fmla="*/ 1 w 169"/>
                    <a:gd name="T73" fmla="*/ 1 h 247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169" h="247">
                      <a:moveTo>
                        <a:pt x="124" y="247"/>
                      </a:moveTo>
                      <a:lnTo>
                        <a:pt x="130" y="245"/>
                      </a:lnTo>
                      <a:lnTo>
                        <a:pt x="135" y="242"/>
                      </a:lnTo>
                      <a:lnTo>
                        <a:pt x="138" y="237"/>
                      </a:lnTo>
                      <a:lnTo>
                        <a:pt x="139" y="231"/>
                      </a:lnTo>
                      <a:lnTo>
                        <a:pt x="138" y="224"/>
                      </a:lnTo>
                      <a:lnTo>
                        <a:pt x="134" y="219"/>
                      </a:lnTo>
                      <a:lnTo>
                        <a:pt x="129" y="216"/>
                      </a:lnTo>
                      <a:lnTo>
                        <a:pt x="123" y="215"/>
                      </a:lnTo>
                      <a:lnTo>
                        <a:pt x="114" y="215"/>
                      </a:lnTo>
                      <a:lnTo>
                        <a:pt x="104" y="214"/>
                      </a:lnTo>
                      <a:lnTo>
                        <a:pt x="91" y="212"/>
                      </a:lnTo>
                      <a:lnTo>
                        <a:pt x="78" y="209"/>
                      </a:lnTo>
                      <a:lnTo>
                        <a:pt x="66" y="204"/>
                      </a:lnTo>
                      <a:lnTo>
                        <a:pt x="54" y="199"/>
                      </a:lnTo>
                      <a:lnTo>
                        <a:pt x="44" y="192"/>
                      </a:lnTo>
                      <a:lnTo>
                        <a:pt x="36" y="182"/>
                      </a:lnTo>
                      <a:lnTo>
                        <a:pt x="31" y="170"/>
                      </a:lnTo>
                      <a:lnTo>
                        <a:pt x="31" y="154"/>
                      </a:lnTo>
                      <a:lnTo>
                        <a:pt x="36" y="136"/>
                      </a:lnTo>
                      <a:lnTo>
                        <a:pt x="44" y="116"/>
                      </a:lnTo>
                      <a:lnTo>
                        <a:pt x="49" y="108"/>
                      </a:lnTo>
                      <a:lnTo>
                        <a:pt x="55" y="100"/>
                      </a:lnTo>
                      <a:lnTo>
                        <a:pt x="62" y="94"/>
                      </a:lnTo>
                      <a:lnTo>
                        <a:pt x="72" y="90"/>
                      </a:lnTo>
                      <a:lnTo>
                        <a:pt x="85" y="88"/>
                      </a:lnTo>
                      <a:lnTo>
                        <a:pt x="101" y="89"/>
                      </a:lnTo>
                      <a:lnTo>
                        <a:pt x="122" y="94"/>
                      </a:lnTo>
                      <a:lnTo>
                        <a:pt x="148" y="102"/>
                      </a:lnTo>
                      <a:lnTo>
                        <a:pt x="154" y="104"/>
                      </a:lnTo>
                      <a:lnTo>
                        <a:pt x="160" y="102"/>
                      </a:lnTo>
                      <a:lnTo>
                        <a:pt x="165" y="99"/>
                      </a:lnTo>
                      <a:lnTo>
                        <a:pt x="168" y="94"/>
                      </a:lnTo>
                      <a:lnTo>
                        <a:pt x="169" y="88"/>
                      </a:lnTo>
                      <a:lnTo>
                        <a:pt x="168" y="81"/>
                      </a:lnTo>
                      <a:lnTo>
                        <a:pt x="164" y="76"/>
                      </a:lnTo>
                      <a:lnTo>
                        <a:pt x="159" y="73"/>
                      </a:lnTo>
                      <a:lnTo>
                        <a:pt x="155" y="71"/>
                      </a:lnTo>
                      <a:lnTo>
                        <a:pt x="150" y="69"/>
                      </a:lnTo>
                      <a:lnTo>
                        <a:pt x="146" y="68"/>
                      </a:lnTo>
                      <a:lnTo>
                        <a:pt x="140" y="66"/>
                      </a:lnTo>
                      <a:lnTo>
                        <a:pt x="155" y="21"/>
                      </a:lnTo>
                      <a:lnTo>
                        <a:pt x="155" y="15"/>
                      </a:lnTo>
                      <a:lnTo>
                        <a:pt x="154" y="9"/>
                      </a:lnTo>
                      <a:lnTo>
                        <a:pt x="150" y="4"/>
                      </a:lnTo>
                      <a:lnTo>
                        <a:pt x="145" y="0"/>
                      </a:lnTo>
                      <a:lnTo>
                        <a:pt x="138" y="0"/>
                      </a:lnTo>
                      <a:lnTo>
                        <a:pt x="132" y="1"/>
                      </a:lnTo>
                      <a:lnTo>
                        <a:pt x="127" y="6"/>
                      </a:lnTo>
                      <a:lnTo>
                        <a:pt x="124" y="11"/>
                      </a:lnTo>
                      <a:lnTo>
                        <a:pt x="109" y="57"/>
                      </a:lnTo>
                      <a:lnTo>
                        <a:pt x="96" y="55"/>
                      </a:lnTo>
                      <a:lnTo>
                        <a:pt x="83" y="55"/>
                      </a:lnTo>
                      <a:lnTo>
                        <a:pt x="70" y="57"/>
                      </a:lnTo>
                      <a:lnTo>
                        <a:pt x="58" y="60"/>
                      </a:lnTo>
                      <a:lnTo>
                        <a:pt x="47" y="67"/>
                      </a:lnTo>
                      <a:lnTo>
                        <a:pt x="36" y="75"/>
                      </a:lnTo>
                      <a:lnTo>
                        <a:pt x="26" y="87"/>
                      </a:lnTo>
                      <a:lnTo>
                        <a:pt x="17" y="101"/>
                      </a:lnTo>
                      <a:lnTo>
                        <a:pt x="5" y="130"/>
                      </a:lnTo>
                      <a:lnTo>
                        <a:pt x="0" y="155"/>
                      </a:lnTo>
                      <a:lnTo>
                        <a:pt x="1" y="179"/>
                      </a:lnTo>
                      <a:lnTo>
                        <a:pt x="9" y="199"/>
                      </a:lnTo>
                      <a:lnTo>
                        <a:pt x="22" y="215"/>
                      </a:lnTo>
                      <a:lnTo>
                        <a:pt x="39" y="227"/>
                      </a:lnTo>
                      <a:lnTo>
                        <a:pt x="57" y="236"/>
                      </a:lnTo>
                      <a:lnTo>
                        <a:pt x="76" y="242"/>
                      </a:lnTo>
                      <a:lnTo>
                        <a:pt x="94" y="245"/>
                      </a:lnTo>
                      <a:lnTo>
                        <a:pt x="108" y="246"/>
                      </a:lnTo>
                      <a:lnTo>
                        <a:pt x="119" y="247"/>
                      </a:lnTo>
                      <a:lnTo>
                        <a:pt x="124" y="24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8" name="Freeform 19">
                  <a:extLst>
                    <a:ext uri="{FF2B5EF4-FFF2-40B4-BE49-F238E27FC236}">
                      <a16:creationId xmlns:a16="http://schemas.microsoft.com/office/drawing/2014/main" id="{A865B577-CB55-B64C-B815-51986FC073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3" y="2776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0 w 1"/>
                    <a:gd name="T5" fmla="*/ 0 h 1"/>
                    <a:gd name="T6" fmla="*/ 0 w 1"/>
                    <a:gd name="T7" fmla="*/ 0 h 1"/>
                    <a:gd name="T8" fmla="*/ 0 w 1"/>
                    <a:gd name="T9" fmla="*/ 0 h 1"/>
                    <a:gd name="T10" fmla="*/ 0 w 1"/>
                    <a:gd name="T11" fmla="*/ 0 h 1"/>
                    <a:gd name="T12" fmla="*/ 0 w 1"/>
                    <a:gd name="T13" fmla="*/ 0 h 1"/>
                    <a:gd name="T14" fmla="*/ 0 w 1"/>
                    <a:gd name="T15" fmla="*/ 0 h 1"/>
                    <a:gd name="T16" fmla="*/ 0 w 1"/>
                    <a:gd name="T17" fmla="*/ 0 h 1"/>
                    <a:gd name="T18" fmla="*/ 0 w 1"/>
                    <a:gd name="T19" fmla="*/ 0 h 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" name="Freeform 20">
                  <a:extLst>
                    <a:ext uri="{FF2B5EF4-FFF2-40B4-BE49-F238E27FC236}">
                      <a16:creationId xmlns:a16="http://schemas.microsoft.com/office/drawing/2014/main" id="{4CBD704E-E09C-5E43-8CFB-C98DF94D92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9" y="2771"/>
                  <a:ext cx="244" cy="77"/>
                </a:xfrm>
                <a:custGeom>
                  <a:avLst/>
                  <a:gdLst>
                    <a:gd name="T0" fmla="*/ 9 w 1218"/>
                    <a:gd name="T1" fmla="*/ 0 h 539"/>
                    <a:gd name="T2" fmla="*/ 9 w 1218"/>
                    <a:gd name="T3" fmla="*/ 0 h 539"/>
                    <a:gd name="T4" fmla="*/ 9 w 1218"/>
                    <a:gd name="T5" fmla="*/ 0 h 539"/>
                    <a:gd name="T6" fmla="*/ 9 w 1218"/>
                    <a:gd name="T7" fmla="*/ 0 h 539"/>
                    <a:gd name="T8" fmla="*/ 9 w 1218"/>
                    <a:gd name="T9" fmla="*/ 0 h 539"/>
                    <a:gd name="T10" fmla="*/ 9 w 1218"/>
                    <a:gd name="T11" fmla="*/ 0 h 539"/>
                    <a:gd name="T12" fmla="*/ 9 w 1218"/>
                    <a:gd name="T13" fmla="*/ 0 h 539"/>
                    <a:gd name="T14" fmla="*/ 9 w 1218"/>
                    <a:gd name="T15" fmla="*/ 0 h 539"/>
                    <a:gd name="T16" fmla="*/ 9 w 1218"/>
                    <a:gd name="T17" fmla="*/ 0 h 539"/>
                    <a:gd name="T18" fmla="*/ 9 w 1218"/>
                    <a:gd name="T19" fmla="*/ 0 h 539"/>
                    <a:gd name="T20" fmla="*/ 9 w 1218"/>
                    <a:gd name="T21" fmla="*/ 0 h 539"/>
                    <a:gd name="T22" fmla="*/ 9 w 1218"/>
                    <a:gd name="T23" fmla="*/ 1 h 539"/>
                    <a:gd name="T24" fmla="*/ 8 w 1218"/>
                    <a:gd name="T25" fmla="*/ 1 h 539"/>
                    <a:gd name="T26" fmla="*/ 7 w 1218"/>
                    <a:gd name="T27" fmla="*/ 1 h 539"/>
                    <a:gd name="T28" fmla="*/ 5 w 1218"/>
                    <a:gd name="T29" fmla="*/ 1 h 539"/>
                    <a:gd name="T30" fmla="*/ 4 w 1218"/>
                    <a:gd name="T31" fmla="*/ 1 h 539"/>
                    <a:gd name="T32" fmla="*/ 2 w 1218"/>
                    <a:gd name="T33" fmla="*/ 1 h 539"/>
                    <a:gd name="T34" fmla="*/ 1 w 1218"/>
                    <a:gd name="T35" fmla="*/ 1 h 539"/>
                    <a:gd name="T36" fmla="*/ 1 w 1218"/>
                    <a:gd name="T37" fmla="*/ 0 h 539"/>
                    <a:gd name="T38" fmla="*/ 1 w 1218"/>
                    <a:gd name="T39" fmla="*/ 0 h 539"/>
                    <a:gd name="T40" fmla="*/ 1 w 1218"/>
                    <a:gd name="T41" fmla="*/ 0 h 539"/>
                    <a:gd name="T42" fmla="*/ 1 w 1218"/>
                    <a:gd name="T43" fmla="*/ 0 h 539"/>
                    <a:gd name="T44" fmla="*/ 1 w 1218"/>
                    <a:gd name="T45" fmla="*/ 0 h 539"/>
                    <a:gd name="T46" fmla="*/ 1 w 1218"/>
                    <a:gd name="T47" fmla="*/ 0 h 539"/>
                    <a:gd name="T48" fmla="*/ 1 w 1218"/>
                    <a:gd name="T49" fmla="*/ 0 h 539"/>
                    <a:gd name="T50" fmla="*/ 1 w 1218"/>
                    <a:gd name="T51" fmla="*/ 0 h 539"/>
                    <a:gd name="T52" fmla="*/ 1 w 1218"/>
                    <a:gd name="T53" fmla="*/ 0 h 539"/>
                    <a:gd name="T54" fmla="*/ 0 w 1218"/>
                    <a:gd name="T55" fmla="*/ 0 h 539"/>
                    <a:gd name="T56" fmla="*/ 0 w 1218"/>
                    <a:gd name="T57" fmla="*/ 0 h 539"/>
                    <a:gd name="T58" fmla="*/ 0 w 1218"/>
                    <a:gd name="T59" fmla="*/ 0 h 539"/>
                    <a:gd name="T60" fmla="*/ 0 w 1218"/>
                    <a:gd name="T61" fmla="*/ 0 h 539"/>
                    <a:gd name="T62" fmla="*/ 0 w 1218"/>
                    <a:gd name="T63" fmla="*/ 0 h 539"/>
                    <a:gd name="T64" fmla="*/ 0 w 1218"/>
                    <a:gd name="T65" fmla="*/ 0 h 539"/>
                    <a:gd name="T66" fmla="*/ 0 w 1218"/>
                    <a:gd name="T67" fmla="*/ 0 h 539"/>
                    <a:gd name="T68" fmla="*/ 1 w 1218"/>
                    <a:gd name="T69" fmla="*/ 1 h 539"/>
                    <a:gd name="T70" fmla="*/ 1 w 1218"/>
                    <a:gd name="T71" fmla="*/ 1 h 539"/>
                    <a:gd name="T72" fmla="*/ 2 w 1218"/>
                    <a:gd name="T73" fmla="*/ 1 h 539"/>
                    <a:gd name="T74" fmla="*/ 4 w 1218"/>
                    <a:gd name="T75" fmla="*/ 2 h 539"/>
                    <a:gd name="T76" fmla="*/ 5 w 1218"/>
                    <a:gd name="T77" fmla="*/ 2 h 539"/>
                    <a:gd name="T78" fmla="*/ 7 w 1218"/>
                    <a:gd name="T79" fmla="*/ 1 h 539"/>
                    <a:gd name="T80" fmla="*/ 8 w 1218"/>
                    <a:gd name="T81" fmla="*/ 1 h 539"/>
                    <a:gd name="T82" fmla="*/ 9 w 1218"/>
                    <a:gd name="T83" fmla="*/ 1 h 539"/>
                    <a:gd name="T84" fmla="*/ 9 w 1218"/>
                    <a:gd name="T85" fmla="*/ 0 h 539"/>
                    <a:gd name="T86" fmla="*/ 9 w 1218"/>
                    <a:gd name="T87" fmla="*/ 0 h 539"/>
                    <a:gd name="T88" fmla="*/ 10 w 1218"/>
                    <a:gd name="T89" fmla="*/ 0 h 539"/>
                    <a:gd name="T90" fmla="*/ 10 w 1218"/>
                    <a:gd name="T91" fmla="*/ 0 h 539"/>
                    <a:gd name="T92" fmla="*/ 10 w 1218"/>
                    <a:gd name="T93" fmla="*/ 0 h 539"/>
                    <a:gd name="T94" fmla="*/ 10 w 1218"/>
                    <a:gd name="T95" fmla="*/ 0 h 539"/>
                    <a:gd name="T96" fmla="*/ 9 w 1218"/>
                    <a:gd name="T97" fmla="*/ 0 h 539"/>
                    <a:gd name="T98" fmla="*/ 9 w 1218"/>
                    <a:gd name="T99" fmla="*/ 0 h 539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1218" h="539">
                      <a:moveTo>
                        <a:pt x="1131" y="10"/>
                      </a:moveTo>
                      <a:lnTo>
                        <a:pt x="1131" y="10"/>
                      </a:lnTo>
                      <a:lnTo>
                        <a:pt x="1127" y="10"/>
                      </a:lnTo>
                      <a:lnTo>
                        <a:pt x="1123" y="11"/>
                      </a:lnTo>
                      <a:lnTo>
                        <a:pt x="1120" y="15"/>
                      </a:lnTo>
                      <a:lnTo>
                        <a:pt x="1118" y="19"/>
                      </a:lnTo>
                      <a:lnTo>
                        <a:pt x="1118" y="23"/>
                      </a:lnTo>
                      <a:lnTo>
                        <a:pt x="1120" y="26"/>
                      </a:lnTo>
                      <a:lnTo>
                        <a:pt x="1123" y="29"/>
                      </a:lnTo>
                      <a:lnTo>
                        <a:pt x="1126" y="31"/>
                      </a:lnTo>
                      <a:lnTo>
                        <a:pt x="1127" y="31"/>
                      </a:lnTo>
                      <a:lnTo>
                        <a:pt x="1129" y="32"/>
                      </a:lnTo>
                      <a:lnTo>
                        <a:pt x="1132" y="33"/>
                      </a:lnTo>
                      <a:lnTo>
                        <a:pt x="1136" y="35"/>
                      </a:lnTo>
                      <a:lnTo>
                        <a:pt x="1141" y="37"/>
                      </a:lnTo>
                      <a:lnTo>
                        <a:pt x="1146" y="40"/>
                      </a:lnTo>
                      <a:lnTo>
                        <a:pt x="1152" y="44"/>
                      </a:lnTo>
                      <a:lnTo>
                        <a:pt x="1159" y="48"/>
                      </a:lnTo>
                      <a:lnTo>
                        <a:pt x="1159" y="49"/>
                      </a:lnTo>
                      <a:lnTo>
                        <a:pt x="1158" y="49"/>
                      </a:lnTo>
                      <a:lnTo>
                        <a:pt x="1158" y="50"/>
                      </a:lnTo>
                      <a:lnTo>
                        <a:pt x="1156" y="56"/>
                      </a:lnTo>
                      <a:lnTo>
                        <a:pt x="1151" y="70"/>
                      </a:lnTo>
                      <a:lnTo>
                        <a:pt x="1143" y="92"/>
                      </a:lnTo>
                      <a:lnTo>
                        <a:pt x="1131" y="121"/>
                      </a:lnTo>
                      <a:lnTo>
                        <a:pt x="1115" y="154"/>
                      </a:lnTo>
                      <a:lnTo>
                        <a:pt x="1095" y="191"/>
                      </a:lnTo>
                      <a:lnTo>
                        <a:pt x="1070" y="231"/>
                      </a:lnTo>
                      <a:lnTo>
                        <a:pt x="1041" y="272"/>
                      </a:lnTo>
                      <a:lnTo>
                        <a:pt x="1006" y="313"/>
                      </a:lnTo>
                      <a:lnTo>
                        <a:pt x="966" y="352"/>
                      </a:lnTo>
                      <a:lnTo>
                        <a:pt x="921" y="390"/>
                      </a:lnTo>
                      <a:lnTo>
                        <a:pt x="868" y="422"/>
                      </a:lnTo>
                      <a:lnTo>
                        <a:pt x="811" y="451"/>
                      </a:lnTo>
                      <a:lnTo>
                        <a:pt x="747" y="472"/>
                      </a:lnTo>
                      <a:lnTo>
                        <a:pt x="676" y="485"/>
                      </a:lnTo>
                      <a:lnTo>
                        <a:pt x="598" y="491"/>
                      </a:lnTo>
                      <a:lnTo>
                        <a:pt x="521" y="485"/>
                      </a:lnTo>
                      <a:lnTo>
                        <a:pt x="452" y="472"/>
                      </a:lnTo>
                      <a:lnTo>
                        <a:pt x="390" y="450"/>
                      </a:lnTo>
                      <a:lnTo>
                        <a:pt x="333" y="422"/>
                      </a:lnTo>
                      <a:lnTo>
                        <a:pt x="285" y="389"/>
                      </a:lnTo>
                      <a:lnTo>
                        <a:pt x="242" y="351"/>
                      </a:lnTo>
                      <a:lnTo>
                        <a:pt x="205" y="311"/>
                      </a:lnTo>
                      <a:lnTo>
                        <a:pt x="173" y="270"/>
                      </a:lnTo>
                      <a:lnTo>
                        <a:pt x="147" y="228"/>
                      </a:lnTo>
                      <a:lnTo>
                        <a:pt x="125" y="187"/>
                      </a:lnTo>
                      <a:lnTo>
                        <a:pt x="107" y="149"/>
                      </a:lnTo>
                      <a:lnTo>
                        <a:pt x="93" y="113"/>
                      </a:lnTo>
                      <a:lnTo>
                        <a:pt x="83" y="84"/>
                      </a:lnTo>
                      <a:lnTo>
                        <a:pt x="76" y="60"/>
                      </a:lnTo>
                      <a:lnTo>
                        <a:pt x="71" y="43"/>
                      </a:lnTo>
                      <a:lnTo>
                        <a:pt x="69" y="35"/>
                      </a:lnTo>
                      <a:lnTo>
                        <a:pt x="69" y="33"/>
                      </a:lnTo>
                      <a:lnTo>
                        <a:pt x="68" y="32"/>
                      </a:lnTo>
                      <a:lnTo>
                        <a:pt x="68" y="31"/>
                      </a:lnTo>
                      <a:lnTo>
                        <a:pt x="67" y="30"/>
                      </a:lnTo>
                      <a:lnTo>
                        <a:pt x="78" y="25"/>
                      </a:lnTo>
                      <a:lnTo>
                        <a:pt x="85" y="22"/>
                      </a:lnTo>
                      <a:lnTo>
                        <a:pt x="90" y="21"/>
                      </a:lnTo>
                      <a:lnTo>
                        <a:pt x="92" y="20"/>
                      </a:lnTo>
                      <a:lnTo>
                        <a:pt x="95" y="19"/>
                      </a:lnTo>
                      <a:lnTo>
                        <a:pt x="98" y="16"/>
                      </a:lnTo>
                      <a:lnTo>
                        <a:pt x="99" y="11"/>
                      </a:lnTo>
                      <a:lnTo>
                        <a:pt x="99" y="7"/>
                      </a:lnTo>
                      <a:lnTo>
                        <a:pt x="98" y="4"/>
                      </a:lnTo>
                      <a:lnTo>
                        <a:pt x="95" y="1"/>
                      </a:lnTo>
                      <a:lnTo>
                        <a:pt x="91" y="0"/>
                      </a:lnTo>
                      <a:lnTo>
                        <a:pt x="87" y="0"/>
                      </a:lnTo>
                      <a:lnTo>
                        <a:pt x="84" y="1"/>
                      </a:lnTo>
                      <a:lnTo>
                        <a:pt x="77" y="3"/>
                      </a:lnTo>
                      <a:lnTo>
                        <a:pt x="66" y="7"/>
                      </a:lnTo>
                      <a:lnTo>
                        <a:pt x="54" y="15"/>
                      </a:lnTo>
                      <a:lnTo>
                        <a:pt x="41" y="24"/>
                      </a:lnTo>
                      <a:lnTo>
                        <a:pt x="27" y="37"/>
                      </a:lnTo>
                      <a:lnTo>
                        <a:pt x="13" y="53"/>
                      </a:lnTo>
                      <a:lnTo>
                        <a:pt x="1" y="73"/>
                      </a:lnTo>
                      <a:lnTo>
                        <a:pt x="0" y="78"/>
                      </a:lnTo>
                      <a:lnTo>
                        <a:pt x="0" y="82"/>
                      </a:lnTo>
                      <a:lnTo>
                        <a:pt x="2" y="85"/>
                      </a:lnTo>
                      <a:lnTo>
                        <a:pt x="5" y="88"/>
                      </a:lnTo>
                      <a:lnTo>
                        <a:pt x="9" y="89"/>
                      </a:lnTo>
                      <a:lnTo>
                        <a:pt x="13" y="89"/>
                      </a:lnTo>
                      <a:lnTo>
                        <a:pt x="16" y="87"/>
                      </a:lnTo>
                      <a:lnTo>
                        <a:pt x="19" y="84"/>
                      </a:lnTo>
                      <a:lnTo>
                        <a:pt x="24" y="74"/>
                      </a:lnTo>
                      <a:lnTo>
                        <a:pt x="29" y="66"/>
                      </a:lnTo>
                      <a:lnTo>
                        <a:pt x="35" y="58"/>
                      </a:lnTo>
                      <a:lnTo>
                        <a:pt x="41" y="51"/>
                      </a:lnTo>
                      <a:lnTo>
                        <a:pt x="46" y="68"/>
                      </a:lnTo>
                      <a:lnTo>
                        <a:pt x="53" y="92"/>
                      </a:lnTo>
                      <a:lnTo>
                        <a:pt x="63" y="122"/>
                      </a:lnTo>
                      <a:lnTo>
                        <a:pt x="77" y="156"/>
                      </a:lnTo>
                      <a:lnTo>
                        <a:pt x="94" y="195"/>
                      </a:lnTo>
                      <a:lnTo>
                        <a:pt x="115" y="236"/>
                      </a:lnTo>
                      <a:lnTo>
                        <a:pt x="140" y="278"/>
                      </a:lnTo>
                      <a:lnTo>
                        <a:pt x="169" y="321"/>
                      </a:lnTo>
                      <a:lnTo>
                        <a:pt x="203" y="364"/>
                      </a:lnTo>
                      <a:lnTo>
                        <a:pt x="242" y="403"/>
                      </a:lnTo>
                      <a:lnTo>
                        <a:pt x="286" y="440"/>
                      </a:lnTo>
                      <a:lnTo>
                        <a:pt x="336" y="473"/>
                      </a:lnTo>
                      <a:lnTo>
                        <a:pt x="393" y="500"/>
                      </a:lnTo>
                      <a:lnTo>
                        <a:pt x="455" y="521"/>
                      </a:lnTo>
                      <a:lnTo>
                        <a:pt x="523" y="535"/>
                      </a:lnTo>
                      <a:lnTo>
                        <a:pt x="598" y="539"/>
                      </a:lnTo>
                      <a:lnTo>
                        <a:pt x="673" y="535"/>
                      </a:lnTo>
                      <a:lnTo>
                        <a:pt x="741" y="522"/>
                      </a:lnTo>
                      <a:lnTo>
                        <a:pt x="803" y="502"/>
                      </a:lnTo>
                      <a:lnTo>
                        <a:pt x="860" y="477"/>
                      </a:lnTo>
                      <a:lnTo>
                        <a:pt x="912" y="447"/>
                      </a:lnTo>
                      <a:lnTo>
                        <a:pt x="959" y="411"/>
                      </a:lnTo>
                      <a:lnTo>
                        <a:pt x="1000" y="374"/>
                      </a:lnTo>
                      <a:lnTo>
                        <a:pt x="1036" y="334"/>
                      </a:lnTo>
                      <a:lnTo>
                        <a:pt x="1068" y="293"/>
                      </a:lnTo>
                      <a:lnTo>
                        <a:pt x="1096" y="253"/>
                      </a:lnTo>
                      <a:lnTo>
                        <a:pt x="1120" y="214"/>
                      </a:lnTo>
                      <a:lnTo>
                        <a:pt x="1140" y="177"/>
                      </a:lnTo>
                      <a:lnTo>
                        <a:pt x="1156" y="144"/>
                      </a:lnTo>
                      <a:lnTo>
                        <a:pt x="1169" y="114"/>
                      </a:lnTo>
                      <a:lnTo>
                        <a:pt x="1179" y="90"/>
                      </a:lnTo>
                      <a:lnTo>
                        <a:pt x="1185" y="72"/>
                      </a:lnTo>
                      <a:lnTo>
                        <a:pt x="1189" y="78"/>
                      </a:lnTo>
                      <a:lnTo>
                        <a:pt x="1192" y="83"/>
                      </a:lnTo>
                      <a:lnTo>
                        <a:pt x="1196" y="88"/>
                      </a:lnTo>
                      <a:lnTo>
                        <a:pt x="1199" y="94"/>
                      </a:lnTo>
                      <a:lnTo>
                        <a:pt x="1201" y="98"/>
                      </a:lnTo>
                      <a:lnTo>
                        <a:pt x="1204" y="100"/>
                      </a:lnTo>
                      <a:lnTo>
                        <a:pt x="1208" y="100"/>
                      </a:lnTo>
                      <a:lnTo>
                        <a:pt x="1212" y="99"/>
                      </a:lnTo>
                      <a:lnTo>
                        <a:pt x="1215" y="97"/>
                      </a:lnTo>
                      <a:lnTo>
                        <a:pt x="1217" y="93"/>
                      </a:lnTo>
                      <a:lnTo>
                        <a:pt x="1218" y="89"/>
                      </a:lnTo>
                      <a:lnTo>
                        <a:pt x="1217" y="85"/>
                      </a:lnTo>
                      <a:lnTo>
                        <a:pt x="1205" y="64"/>
                      </a:lnTo>
                      <a:lnTo>
                        <a:pt x="1191" y="48"/>
                      </a:lnTo>
                      <a:lnTo>
                        <a:pt x="1177" y="35"/>
                      </a:lnTo>
                      <a:lnTo>
                        <a:pt x="1164" y="25"/>
                      </a:lnTo>
                      <a:lnTo>
                        <a:pt x="1151" y="19"/>
                      </a:lnTo>
                      <a:lnTo>
                        <a:pt x="1141" y="14"/>
                      </a:lnTo>
                      <a:lnTo>
                        <a:pt x="1134" y="11"/>
                      </a:lnTo>
                      <a:lnTo>
                        <a:pt x="1131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aphicFrame>
            <p:nvGraphicFramePr>
              <p:cNvPr id="26" name="Object 5">
                <a:extLst>
                  <a:ext uri="{FF2B5EF4-FFF2-40B4-BE49-F238E27FC236}">
                    <a16:creationId xmlns:a16="http://schemas.microsoft.com/office/drawing/2014/main" id="{4F44C511-43E0-D543-8257-2F1DF9FCB47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flipH="1" flipV="1">
              <a:off x="1428" y="2489"/>
              <a:ext cx="384" cy="29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2119" name="Clip" r:id="rId3" imgW="4495800" imgH="5080000" progId="MS_ClipArt_Gallery.5">
                      <p:embed/>
                    </p:oleObj>
                  </mc:Choice>
                  <mc:Fallback>
                    <p:oleObj name="Clip" r:id="rId3" imgW="4495800" imgH="5080000" progId="MS_ClipArt_Gallery.5">
                      <p:embed/>
                      <p:pic>
                        <p:nvPicPr>
                          <p:cNvPr id="26" name="Object 5">
                            <a:extLst>
                              <a:ext uri="{FF2B5EF4-FFF2-40B4-BE49-F238E27FC236}">
                                <a16:creationId xmlns:a16="http://schemas.microsoft.com/office/drawing/2014/main" id="{4F44C511-43E0-D543-8257-2F1DF9FCB478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 flipH="1" flipV="1">
                            <a:off x="1428" y="2489"/>
                            <a:ext cx="384" cy="29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" name="Object 6">
                <a:extLst>
                  <a:ext uri="{FF2B5EF4-FFF2-40B4-BE49-F238E27FC236}">
                    <a16:creationId xmlns:a16="http://schemas.microsoft.com/office/drawing/2014/main" id="{63D0E9D2-D48C-E541-85D2-1054A947B8C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flipH="1" flipV="1">
              <a:off x="2716" y="2489"/>
              <a:ext cx="383" cy="29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2120" name="Clip" r:id="rId5" imgW="4495800" imgH="5080000" progId="MS_ClipArt_Gallery.5">
                      <p:embed/>
                    </p:oleObj>
                  </mc:Choice>
                  <mc:Fallback>
                    <p:oleObj name="Clip" r:id="rId5" imgW="4495800" imgH="5080000" progId="MS_ClipArt_Gallery.5">
                      <p:embed/>
                      <p:pic>
                        <p:nvPicPr>
                          <p:cNvPr id="27" name="Object 6">
                            <a:extLst>
                              <a:ext uri="{FF2B5EF4-FFF2-40B4-BE49-F238E27FC236}">
                                <a16:creationId xmlns:a16="http://schemas.microsoft.com/office/drawing/2014/main" id="{63D0E9D2-D48C-E541-85D2-1054A947B8C7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 flipH="1" flipV="1">
                            <a:off x="2716" y="2489"/>
                            <a:ext cx="383" cy="29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" name="Object 7">
                <a:extLst>
                  <a:ext uri="{FF2B5EF4-FFF2-40B4-BE49-F238E27FC236}">
                    <a16:creationId xmlns:a16="http://schemas.microsoft.com/office/drawing/2014/main" id="{355C46F8-365D-4A40-B5EF-CE85CB2AF0D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flipH="1" flipV="1">
              <a:off x="4003" y="2489"/>
              <a:ext cx="384" cy="29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2121" name="Clip" r:id="rId7" imgW="4483100" imgH="5067300" progId="MS_ClipArt_Gallery.5">
                      <p:embed/>
                    </p:oleObj>
                  </mc:Choice>
                  <mc:Fallback>
                    <p:oleObj name="Clip" r:id="rId7" imgW="4483100" imgH="5067300" progId="MS_ClipArt_Gallery.5">
                      <p:embed/>
                      <p:pic>
                        <p:nvPicPr>
                          <p:cNvPr id="28" name="Object 7">
                            <a:extLst>
                              <a:ext uri="{FF2B5EF4-FFF2-40B4-BE49-F238E27FC236}">
                                <a16:creationId xmlns:a16="http://schemas.microsoft.com/office/drawing/2014/main" id="{355C46F8-365D-4A40-B5EF-CE85CB2AF0D8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 flipH="1" flipV="1">
                            <a:off x="4003" y="2489"/>
                            <a:ext cx="384" cy="29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29" name="Picture 22">
                <a:extLst>
                  <a:ext uri="{FF2B5EF4-FFF2-40B4-BE49-F238E27FC236}">
                    <a16:creationId xmlns:a16="http://schemas.microsoft.com/office/drawing/2014/main" id="{7CE3BFB7-A90B-5B4D-9FB2-1AF774A38E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47" y="2496"/>
                <a:ext cx="336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0" name="Picture 23">
                <a:extLst>
                  <a:ext uri="{FF2B5EF4-FFF2-40B4-BE49-F238E27FC236}">
                    <a16:creationId xmlns:a16="http://schemas.microsoft.com/office/drawing/2014/main" id="{4159B1A0-3A21-9A49-8872-A5C99EFCC1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43" y="2400"/>
                <a:ext cx="29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1" name="Group 24">
                <a:extLst>
                  <a:ext uri="{FF2B5EF4-FFF2-40B4-BE49-F238E27FC236}">
                    <a16:creationId xmlns:a16="http://schemas.microsoft.com/office/drawing/2014/main" id="{9A8B2008-A774-514E-868C-403A2235ACC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" y="2488"/>
                <a:ext cx="384" cy="296"/>
                <a:chOff x="624" y="1307"/>
                <a:chExt cx="2042" cy="1573"/>
              </a:xfrm>
            </p:grpSpPr>
            <p:sp>
              <p:nvSpPr>
                <p:cNvPr id="64" name="Freeform 25">
                  <a:extLst>
                    <a:ext uri="{FF2B5EF4-FFF2-40B4-BE49-F238E27FC236}">
                      <a16:creationId xmlns:a16="http://schemas.microsoft.com/office/drawing/2014/main" id="{917FB7DA-8443-0F47-BCAA-303E723E54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6" y="1335"/>
                  <a:ext cx="1958" cy="1517"/>
                </a:xfrm>
                <a:custGeom>
                  <a:avLst/>
                  <a:gdLst>
                    <a:gd name="T0" fmla="*/ 1079 w 1958"/>
                    <a:gd name="T1" fmla="*/ 1511 h 1517"/>
                    <a:gd name="T2" fmla="*/ 1224 w 1958"/>
                    <a:gd name="T3" fmla="*/ 1491 h 1517"/>
                    <a:gd name="T4" fmla="*/ 1361 w 1958"/>
                    <a:gd name="T5" fmla="*/ 1457 h 1517"/>
                    <a:gd name="T6" fmla="*/ 1485 w 1958"/>
                    <a:gd name="T7" fmla="*/ 1406 h 1517"/>
                    <a:gd name="T8" fmla="*/ 1602 w 1958"/>
                    <a:gd name="T9" fmla="*/ 1344 h 1517"/>
                    <a:gd name="T10" fmla="*/ 1701 w 1958"/>
                    <a:gd name="T11" fmla="*/ 1267 h 1517"/>
                    <a:gd name="T12" fmla="*/ 1788 w 1958"/>
                    <a:gd name="T13" fmla="*/ 1182 h 1517"/>
                    <a:gd name="T14" fmla="*/ 1859 w 1958"/>
                    <a:gd name="T15" fmla="*/ 1086 h 1517"/>
                    <a:gd name="T16" fmla="*/ 1913 w 1958"/>
                    <a:gd name="T17" fmla="*/ 984 h 1517"/>
                    <a:gd name="T18" fmla="*/ 1946 w 1958"/>
                    <a:gd name="T19" fmla="*/ 873 h 1517"/>
                    <a:gd name="T20" fmla="*/ 1958 w 1958"/>
                    <a:gd name="T21" fmla="*/ 760 h 1517"/>
                    <a:gd name="T22" fmla="*/ 1946 w 1958"/>
                    <a:gd name="T23" fmla="*/ 644 h 1517"/>
                    <a:gd name="T24" fmla="*/ 1913 w 1958"/>
                    <a:gd name="T25" fmla="*/ 533 h 1517"/>
                    <a:gd name="T26" fmla="*/ 1859 w 1958"/>
                    <a:gd name="T27" fmla="*/ 431 h 1517"/>
                    <a:gd name="T28" fmla="*/ 1788 w 1958"/>
                    <a:gd name="T29" fmla="*/ 335 h 1517"/>
                    <a:gd name="T30" fmla="*/ 1701 w 1958"/>
                    <a:gd name="T31" fmla="*/ 250 h 1517"/>
                    <a:gd name="T32" fmla="*/ 1602 w 1958"/>
                    <a:gd name="T33" fmla="*/ 173 h 1517"/>
                    <a:gd name="T34" fmla="*/ 1485 w 1958"/>
                    <a:gd name="T35" fmla="*/ 111 h 1517"/>
                    <a:gd name="T36" fmla="*/ 1361 w 1958"/>
                    <a:gd name="T37" fmla="*/ 60 h 1517"/>
                    <a:gd name="T38" fmla="*/ 1224 w 1958"/>
                    <a:gd name="T39" fmla="*/ 26 h 1517"/>
                    <a:gd name="T40" fmla="*/ 1079 w 1958"/>
                    <a:gd name="T41" fmla="*/ 6 h 1517"/>
                    <a:gd name="T42" fmla="*/ 929 w 1958"/>
                    <a:gd name="T43" fmla="*/ 3 h 1517"/>
                    <a:gd name="T44" fmla="*/ 780 w 1958"/>
                    <a:gd name="T45" fmla="*/ 17 h 1517"/>
                    <a:gd name="T46" fmla="*/ 643 w 1958"/>
                    <a:gd name="T47" fmla="*/ 49 h 1517"/>
                    <a:gd name="T48" fmla="*/ 514 w 1958"/>
                    <a:gd name="T49" fmla="*/ 94 h 1517"/>
                    <a:gd name="T50" fmla="*/ 394 w 1958"/>
                    <a:gd name="T51" fmla="*/ 151 h 1517"/>
                    <a:gd name="T52" fmla="*/ 286 w 1958"/>
                    <a:gd name="T53" fmla="*/ 224 h 1517"/>
                    <a:gd name="T54" fmla="*/ 195 w 1958"/>
                    <a:gd name="T55" fmla="*/ 306 h 1517"/>
                    <a:gd name="T56" fmla="*/ 120 w 1958"/>
                    <a:gd name="T57" fmla="*/ 397 h 1517"/>
                    <a:gd name="T58" fmla="*/ 62 w 1958"/>
                    <a:gd name="T59" fmla="*/ 499 h 1517"/>
                    <a:gd name="T60" fmla="*/ 20 w 1958"/>
                    <a:gd name="T61" fmla="*/ 607 h 1517"/>
                    <a:gd name="T62" fmla="*/ 4 w 1958"/>
                    <a:gd name="T63" fmla="*/ 720 h 1517"/>
                    <a:gd name="T64" fmla="*/ 8 w 1958"/>
                    <a:gd name="T65" fmla="*/ 836 h 1517"/>
                    <a:gd name="T66" fmla="*/ 33 w 1958"/>
                    <a:gd name="T67" fmla="*/ 947 h 1517"/>
                    <a:gd name="T68" fmla="*/ 78 w 1958"/>
                    <a:gd name="T69" fmla="*/ 1055 h 1517"/>
                    <a:gd name="T70" fmla="*/ 141 w 1958"/>
                    <a:gd name="T71" fmla="*/ 1151 h 1517"/>
                    <a:gd name="T72" fmla="*/ 224 w 1958"/>
                    <a:gd name="T73" fmla="*/ 1242 h 1517"/>
                    <a:gd name="T74" fmla="*/ 323 w 1958"/>
                    <a:gd name="T75" fmla="*/ 1318 h 1517"/>
                    <a:gd name="T76" fmla="*/ 431 w 1958"/>
                    <a:gd name="T77" fmla="*/ 1386 h 1517"/>
                    <a:gd name="T78" fmla="*/ 556 w 1958"/>
                    <a:gd name="T79" fmla="*/ 1440 h 1517"/>
                    <a:gd name="T80" fmla="*/ 688 w 1958"/>
                    <a:gd name="T81" fmla="*/ 1483 h 1517"/>
                    <a:gd name="T82" fmla="*/ 830 w 1958"/>
                    <a:gd name="T83" fmla="*/ 1508 h 1517"/>
                    <a:gd name="T84" fmla="*/ 979 w 1958"/>
                    <a:gd name="T85" fmla="*/ 1517 h 1517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1958" h="1517">
                      <a:moveTo>
                        <a:pt x="979" y="1517"/>
                      </a:moveTo>
                      <a:lnTo>
                        <a:pt x="1029" y="1514"/>
                      </a:lnTo>
                      <a:lnTo>
                        <a:pt x="1079" y="1511"/>
                      </a:lnTo>
                      <a:lnTo>
                        <a:pt x="1128" y="1508"/>
                      </a:lnTo>
                      <a:lnTo>
                        <a:pt x="1178" y="1500"/>
                      </a:lnTo>
                      <a:lnTo>
                        <a:pt x="1224" y="1491"/>
                      </a:lnTo>
                      <a:lnTo>
                        <a:pt x="1270" y="1483"/>
                      </a:lnTo>
                      <a:lnTo>
                        <a:pt x="1315" y="1468"/>
                      </a:lnTo>
                      <a:lnTo>
                        <a:pt x="1361" y="1457"/>
                      </a:lnTo>
                      <a:lnTo>
                        <a:pt x="1402" y="1440"/>
                      </a:lnTo>
                      <a:lnTo>
                        <a:pt x="1444" y="1423"/>
                      </a:lnTo>
                      <a:lnTo>
                        <a:pt x="1485" y="1406"/>
                      </a:lnTo>
                      <a:lnTo>
                        <a:pt x="1527" y="1386"/>
                      </a:lnTo>
                      <a:lnTo>
                        <a:pt x="1564" y="1366"/>
                      </a:lnTo>
                      <a:lnTo>
                        <a:pt x="1602" y="1344"/>
                      </a:lnTo>
                      <a:lnTo>
                        <a:pt x="1635" y="1318"/>
                      </a:lnTo>
                      <a:lnTo>
                        <a:pt x="1672" y="1293"/>
                      </a:lnTo>
                      <a:lnTo>
                        <a:pt x="1701" y="1267"/>
                      </a:lnTo>
                      <a:lnTo>
                        <a:pt x="1734" y="1242"/>
                      </a:lnTo>
                      <a:lnTo>
                        <a:pt x="1763" y="1211"/>
                      </a:lnTo>
                      <a:lnTo>
                        <a:pt x="1788" y="1182"/>
                      </a:lnTo>
                      <a:lnTo>
                        <a:pt x="1817" y="1151"/>
                      </a:lnTo>
                      <a:lnTo>
                        <a:pt x="1838" y="1120"/>
                      </a:lnTo>
                      <a:lnTo>
                        <a:pt x="1859" y="1086"/>
                      </a:lnTo>
                      <a:lnTo>
                        <a:pt x="1880" y="1055"/>
                      </a:lnTo>
                      <a:lnTo>
                        <a:pt x="1896" y="1021"/>
                      </a:lnTo>
                      <a:lnTo>
                        <a:pt x="1913" y="984"/>
                      </a:lnTo>
                      <a:lnTo>
                        <a:pt x="1925" y="947"/>
                      </a:lnTo>
                      <a:lnTo>
                        <a:pt x="1938" y="913"/>
                      </a:lnTo>
                      <a:lnTo>
                        <a:pt x="1946" y="873"/>
                      </a:lnTo>
                      <a:lnTo>
                        <a:pt x="1950" y="836"/>
                      </a:lnTo>
                      <a:lnTo>
                        <a:pt x="1954" y="800"/>
                      </a:lnTo>
                      <a:lnTo>
                        <a:pt x="1958" y="760"/>
                      </a:lnTo>
                      <a:lnTo>
                        <a:pt x="1954" y="720"/>
                      </a:lnTo>
                      <a:lnTo>
                        <a:pt x="1950" y="681"/>
                      </a:lnTo>
                      <a:lnTo>
                        <a:pt x="1946" y="644"/>
                      </a:lnTo>
                      <a:lnTo>
                        <a:pt x="1938" y="607"/>
                      </a:lnTo>
                      <a:lnTo>
                        <a:pt x="1925" y="570"/>
                      </a:lnTo>
                      <a:lnTo>
                        <a:pt x="1913" y="533"/>
                      </a:lnTo>
                      <a:lnTo>
                        <a:pt x="1896" y="499"/>
                      </a:lnTo>
                      <a:lnTo>
                        <a:pt x="1880" y="465"/>
                      </a:lnTo>
                      <a:lnTo>
                        <a:pt x="1859" y="431"/>
                      </a:lnTo>
                      <a:lnTo>
                        <a:pt x="1838" y="397"/>
                      </a:lnTo>
                      <a:lnTo>
                        <a:pt x="1817" y="366"/>
                      </a:lnTo>
                      <a:lnTo>
                        <a:pt x="1788" y="335"/>
                      </a:lnTo>
                      <a:lnTo>
                        <a:pt x="1763" y="306"/>
                      </a:lnTo>
                      <a:lnTo>
                        <a:pt x="1734" y="278"/>
                      </a:lnTo>
                      <a:lnTo>
                        <a:pt x="1701" y="250"/>
                      </a:lnTo>
                      <a:lnTo>
                        <a:pt x="1672" y="224"/>
                      </a:lnTo>
                      <a:lnTo>
                        <a:pt x="1635" y="199"/>
                      </a:lnTo>
                      <a:lnTo>
                        <a:pt x="1602" y="173"/>
                      </a:lnTo>
                      <a:lnTo>
                        <a:pt x="1564" y="151"/>
                      </a:lnTo>
                      <a:lnTo>
                        <a:pt x="1527" y="131"/>
                      </a:lnTo>
                      <a:lnTo>
                        <a:pt x="1485" y="111"/>
                      </a:lnTo>
                      <a:lnTo>
                        <a:pt x="1444" y="94"/>
                      </a:lnTo>
                      <a:lnTo>
                        <a:pt x="1402" y="77"/>
                      </a:lnTo>
                      <a:lnTo>
                        <a:pt x="1361" y="60"/>
                      </a:lnTo>
                      <a:lnTo>
                        <a:pt x="1315" y="49"/>
                      </a:lnTo>
                      <a:lnTo>
                        <a:pt x="1270" y="34"/>
                      </a:lnTo>
                      <a:lnTo>
                        <a:pt x="1224" y="26"/>
                      </a:lnTo>
                      <a:lnTo>
                        <a:pt x="1178" y="17"/>
                      </a:lnTo>
                      <a:lnTo>
                        <a:pt x="1128" y="9"/>
                      </a:lnTo>
                      <a:lnTo>
                        <a:pt x="1079" y="6"/>
                      </a:lnTo>
                      <a:lnTo>
                        <a:pt x="1029" y="3"/>
                      </a:lnTo>
                      <a:lnTo>
                        <a:pt x="979" y="0"/>
                      </a:lnTo>
                      <a:lnTo>
                        <a:pt x="929" y="3"/>
                      </a:lnTo>
                      <a:lnTo>
                        <a:pt x="879" y="6"/>
                      </a:lnTo>
                      <a:lnTo>
                        <a:pt x="830" y="9"/>
                      </a:lnTo>
                      <a:lnTo>
                        <a:pt x="780" y="17"/>
                      </a:lnTo>
                      <a:lnTo>
                        <a:pt x="734" y="26"/>
                      </a:lnTo>
                      <a:lnTo>
                        <a:pt x="688" y="34"/>
                      </a:lnTo>
                      <a:lnTo>
                        <a:pt x="643" y="49"/>
                      </a:lnTo>
                      <a:lnTo>
                        <a:pt x="597" y="60"/>
                      </a:lnTo>
                      <a:lnTo>
                        <a:pt x="556" y="77"/>
                      </a:lnTo>
                      <a:lnTo>
                        <a:pt x="514" y="94"/>
                      </a:lnTo>
                      <a:lnTo>
                        <a:pt x="473" y="111"/>
                      </a:lnTo>
                      <a:lnTo>
                        <a:pt x="431" y="131"/>
                      </a:lnTo>
                      <a:lnTo>
                        <a:pt x="394" y="151"/>
                      </a:lnTo>
                      <a:lnTo>
                        <a:pt x="356" y="173"/>
                      </a:lnTo>
                      <a:lnTo>
                        <a:pt x="323" y="199"/>
                      </a:lnTo>
                      <a:lnTo>
                        <a:pt x="286" y="224"/>
                      </a:lnTo>
                      <a:lnTo>
                        <a:pt x="257" y="250"/>
                      </a:lnTo>
                      <a:lnTo>
                        <a:pt x="224" y="278"/>
                      </a:lnTo>
                      <a:lnTo>
                        <a:pt x="195" y="306"/>
                      </a:lnTo>
                      <a:lnTo>
                        <a:pt x="170" y="335"/>
                      </a:lnTo>
                      <a:lnTo>
                        <a:pt x="141" y="366"/>
                      </a:lnTo>
                      <a:lnTo>
                        <a:pt x="120" y="397"/>
                      </a:lnTo>
                      <a:lnTo>
                        <a:pt x="99" y="431"/>
                      </a:lnTo>
                      <a:lnTo>
                        <a:pt x="78" y="465"/>
                      </a:lnTo>
                      <a:lnTo>
                        <a:pt x="62" y="499"/>
                      </a:lnTo>
                      <a:lnTo>
                        <a:pt x="45" y="533"/>
                      </a:lnTo>
                      <a:lnTo>
                        <a:pt x="33" y="570"/>
                      </a:lnTo>
                      <a:lnTo>
                        <a:pt x="20" y="607"/>
                      </a:lnTo>
                      <a:lnTo>
                        <a:pt x="12" y="644"/>
                      </a:lnTo>
                      <a:lnTo>
                        <a:pt x="8" y="681"/>
                      </a:lnTo>
                      <a:lnTo>
                        <a:pt x="4" y="720"/>
                      </a:lnTo>
                      <a:lnTo>
                        <a:pt x="0" y="760"/>
                      </a:lnTo>
                      <a:lnTo>
                        <a:pt x="4" y="800"/>
                      </a:lnTo>
                      <a:lnTo>
                        <a:pt x="8" y="836"/>
                      </a:lnTo>
                      <a:lnTo>
                        <a:pt x="12" y="873"/>
                      </a:lnTo>
                      <a:lnTo>
                        <a:pt x="20" y="913"/>
                      </a:lnTo>
                      <a:lnTo>
                        <a:pt x="33" y="947"/>
                      </a:lnTo>
                      <a:lnTo>
                        <a:pt x="45" y="984"/>
                      </a:lnTo>
                      <a:lnTo>
                        <a:pt x="62" y="1021"/>
                      </a:lnTo>
                      <a:lnTo>
                        <a:pt x="78" y="1055"/>
                      </a:lnTo>
                      <a:lnTo>
                        <a:pt x="99" y="1086"/>
                      </a:lnTo>
                      <a:lnTo>
                        <a:pt x="120" y="1120"/>
                      </a:lnTo>
                      <a:lnTo>
                        <a:pt x="141" y="1151"/>
                      </a:lnTo>
                      <a:lnTo>
                        <a:pt x="170" y="1182"/>
                      </a:lnTo>
                      <a:lnTo>
                        <a:pt x="195" y="1211"/>
                      </a:lnTo>
                      <a:lnTo>
                        <a:pt x="224" y="1242"/>
                      </a:lnTo>
                      <a:lnTo>
                        <a:pt x="257" y="1267"/>
                      </a:lnTo>
                      <a:lnTo>
                        <a:pt x="286" y="1293"/>
                      </a:lnTo>
                      <a:lnTo>
                        <a:pt x="323" y="1318"/>
                      </a:lnTo>
                      <a:lnTo>
                        <a:pt x="356" y="1344"/>
                      </a:lnTo>
                      <a:lnTo>
                        <a:pt x="394" y="1366"/>
                      </a:lnTo>
                      <a:lnTo>
                        <a:pt x="431" y="1386"/>
                      </a:lnTo>
                      <a:lnTo>
                        <a:pt x="473" y="1406"/>
                      </a:lnTo>
                      <a:lnTo>
                        <a:pt x="514" y="1423"/>
                      </a:lnTo>
                      <a:lnTo>
                        <a:pt x="556" y="1440"/>
                      </a:lnTo>
                      <a:lnTo>
                        <a:pt x="597" y="1457"/>
                      </a:lnTo>
                      <a:lnTo>
                        <a:pt x="643" y="1468"/>
                      </a:lnTo>
                      <a:lnTo>
                        <a:pt x="688" y="1483"/>
                      </a:lnTo>
                      <a:lnTo>
                        <a:pt x="734" y="1491"/>
                      </a:lnTo>
                      <a:lnTo>
                        <a:pt x="780" y="1500"/>
                      </a:lnTo>
                      <a:lnTo>
                        <a:pt x="830" y="1508"/>
                      </a:lnTo>
                      <a:lnTo>
                        <a:pt x="879" y="1511"/>
                      </a:lnTo>
                      <a:lnTo>
                        <a:pt x="929" y="1514"/>
                      </a:lnTo>
                      <a:lnTo>
                        <a:pt x="979" y="1517"/>
                      </a:lnTo>
                      <a:close/>
                    </a:path>
                  </a:pathLst>
                </a:custGeom>
                <a:solidFill>
                  <a:srgbClr val="F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" name="Freeform 26">
                  <a:extLst>
                    <a:ext uri="{FF2B5EF4-FFF2-40B4-BE49-F238E27FC236}">
                      <a16:creationId xmlns:a16="http://schemas.microsoft.com/office/drawing/2014/main" id="{A900BD11-66E5-424A-8EE7-7B8A21908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45" y="2095"/>
                  <a:ext cx="1021" cy="785"/>
                </a:xfrm>
                <a:custGeom>
                  <a:avLst/>
                  <a:gdLst>
                    <a:gd name="T0" fmla="*/ 934 w 1021"/>
                    <a:gd name="T1" fmla="*/ 37 h 785"/>
                    <a:gd name="T2" fmla="*/ 926 w 1021"/>
                    <a:gd name="T3" fmla="*/ 110 h 785"/>
                    <a:gd name="T4" fmla="*/ 905 w 1021"/>
                    <a:gd name="T5" fmla="*/ 181 h 785"/>
                    <a:gd name="T6" fmla="*/ 880 w 1021"/>
                    <a:gd name="T7" fmla="*/ 249 h 785"/>
                    <a:gd name="T8" fmla="*/ 843 w 1021"/>
                    <a:gd name="T9" fmla="*/ 315 h 785"/>
                    <a:gd name="T10" fmla="*/ 797 w 1021"/>
                    <a:gd name="T11" fmla="*/ 377 h 785"/>
                    <a:gd name="T12" fmla="*/ 747 w 1021"/>
                    <a:gd name="T13" fmla="*/ 436 h 785"/>
                    <a:gd name="T14" fmla="*/ 689 w 1021"/>
                    <a:gd name="T15" fmla="*/ 490 h 785"/>
                    <a:gd name="T16" fmla="*/ 627 w 1021"/>
                    <a:gd name="T17" fmla="*/ 538 h 785"/>
                    <a:gd name="T18" fmla="*/ 556 w 1021"/>
                    <a:gd name="T19" fmla="*/ 584 h 785"/>
                    <a:gd name="T20" fmla="*/ 481 w 1021"/>
                    <a:gd name="T21" fmla="*/ 623 h 785"/>
                    <a:gd name="T22" fmla="*/ 403 w 1021"/>
                    <a:gd name="T23" fmla="*/ 655 h 785"/>
                    <a:gd name="T24" fmla="*/ 320 w 1021"/>
                    <a:gd name="T25" fmla="*/ 683 h 785"/>
                    <a:gd name="T26" fmla="*/ 232 w 1021"/>
                    <a:gd name="T27" fmla="*/ 703 h 785"/>
                    <a:gd name="T28" fmla="*/ 141 w 1021"/>
                    <a:gd name="T29" fmla="*/ 717 h 785"/>
                    <a:gd name="T30" fmla="*/ 50 w 1021"/>
                    <a:gd name="T31" fmla="*/ 725 h 785"/>
                    <a:gd name="T32" fmla="*/ 0 w 1021"/>
                    <a:gd name="T33" fmla="*/ 785 h 785"/>
                    <a:gd name="T34" fmla="*/ 104 w 1021"/>
                    <a:gd name="T35" fmla="*/ 782 h 785"/>
                    <a:gd name="T36" fmla="*/ 208 w 1021"/>
                    <a:gd name="T37" fmla="*/ 768 h 785"/>
                    <a:gd name="T38" fmla="*/ 307 w 1021"/>
                    <a:gd name="T39" fmla="*/ 748 h 785"/>
                    <a:gd name="T40" fmla="*/ 398 w 1021"/>
                    <a:gd name="T41" fmla="*/ 723 h 785"/>
                    <a:gd name="T42" fmla="*/ 490 w 1021"/>
                    <a:gd name="T43" fmla="*/ 689 h 785"/>
                    <a:gd name="T44" fmla="*/ 573 w 1021"/>
                    <a:gd name="T45" fmla="*/ 649 h 785"/>
                    <a:gd name="T46" fmla="*/ 652 w 1021"/>
                    <a:gd name="T47" fmla="*/ 604 h 785"/>
                    <a:gd name="T48" fmla="*/ 722 w 1021"/>
                    <a:gd name="T49" fmla="*/ 553 h 785"/>
                    <a:gd name="T50" fmla="*/ 789 w 1021"/>
                    <a:gd name="T51" fmla="*/ 499 h 785"/>
                    <a:gd name="T52" fmla="*/ 847 w 1021"/>
                    <a:gd name="T53" fmla="*/ 436 h 785"/>
                    <a:gd name="T54" fmla="*/ 901 w 1021"/>
                    <a:gd name="T55" fmla="*/ 371 h 785"/>
                    <a:gd name="T56" fmla="*/ 942 w 1021"/>
                    <a:gd name="T57" fmla="*/ 303 h 785"/>
                    <a:gd name="T58" fmla="*/ 975 w 1021"/>
                    <a:gd name="T59" fmla="*/ 232 h 785"/>
                    <a:gd name="T60" fmla="*/ 1000 w 1021"/>
                    <a:gd name="T61" fmla="*/ 156 h 785"/>
                    <a:gd name="T62" fmla="*/ 1017 w 1021"/>
                    <a:gd name="T63" fmla="*/ 79 h 785"/>
                    <a:gd name="T64" fmla="*/ 1021 w 1021"/>
                    <a:gd name="T65" fmla="*/ 0 h 78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021" h="785">
                      <a:moveTo>
                        <a:pt x="934" y="0"/>
                      </a:moveTo>
                      <a:lnTo>
                        <a:pt x="934" y="37"/>
                      </a:lnTo>
                      <a:lnTo>
                        <a:pt x="930" y="74"/>
                      </a:lnTo>
                      <a:lnTo>
                        <a:pt x="926" y="110"/>
                      </a:lnTo>
                      <a:lnTo>
                        <a:pt x="917" y="147"/>
                      </a:lnTo>
                      <a:lnTo>
                        <a:pt x="905" y="181"/>
                      </a:lnTo>
                      <a:lnTo>
                        <a:pt x="892" y="215"/>
                      </a:lnTo>
                      <a:lnTo>
                        <a:pt x="880" y="249"/>
                      </a:lnTo>
                      <a:lnTo>
                        <a:pt x="859" y="283"/>
                      </a:lnTo>
                      <a:lnTo>
                        <a:pt x="843" y="315"/>
                      </a:lnTo>
                      <a:lnTo>
                        <a:pt x="822" y="349"/>
                      </a:lnTo>
                      <a:lnTo>
                        <a:pt x="797" y="377"/>
                      </a:lnTo>
                      <a:lnTo>
                        <a:pt x="776" y="408"/>
                      </a:lnTo>
                      <a:lnTo>
                        <a:pt x="747" y="436"/>
                      </a:lnTo>
                      <a:lnTo>
                        <a:pt x="722" y="462"/>
                      </a:lnTo>
                      <a:lnTo>
                        <a:pt x="689" y="490"/>
                      </a:lnTo>
                      <a:lnTo>
                        <a:pt x="660" y="516"/>
                      </a:lnTo>
                      <a:lnTo>
                        <a:pt x="627" y="538"/>
                      </a:lnTo>
                      <a:lnTo>
                        <a:pt x="594" y="561"/>
                      </a:lnTo>
                      <a:lnTo>
                        <a:pt x="556" y="584"/>
                      </a:lnTo>
                      <a:lnTo>
                        <a:pt x="523" y="604"/>
                      </a:lnTo>
                      <a:lnTo>
                        <a:pt x="481" y="623"/>
                      </a:lnTo>
                      <a:lnTo>
                        <a:pt x="444" y="640"/>
                      </a:lnTo>
                      <a:lnTo>
                        <a:pt x="403" y="655"/>
                      </a:lnTo>
                      <a:lnTo>
                        <a:pt x="361" y="669"/>
                      </a:lnTo>
                      <a:lnTo>
                        <a:pt x="320" y="683"/>
                      </a:lnTo>
                      <a:lnTo>
                        <a:pt x="278" y="694"/>
                      </a:lnTo>
                      <a:lnTo>
                        <a:pt x="232" y="703"/>
                      </a:lnTo>
                      <a:lnTo>
                        <a:pt x="187" y="711"/>
                      </a:lnTo>
                      <a:lnTo>
                        <a:pt x="141" y="717"/>
                      </a:lnTo>
                      <a:lnTo>
                        <a:pt x="95" y="723"/>
                      </a:lnTo>
                      <a:lnTo>
                        <a:pt x="50" y="725"/>
                      </a:lnTo>
                      <a:lnTo>
                        <a:pt x="0" y="725"/>
                      </a:lnTo>
                      <a:lnTo>
                        <a:pt x="0" y="785"/>
                      </a:lnTo>
                      <a:lnTo>
                        <a:pt x="54" y="785"/>
                      </a:lnTo>
                      <a:lnTo>
                        <a:pt x="104" y="782"/>
                      </a:lnTo>
                      <a:lnTo>
                        <a:pt x="158" y="776"/>
                      </a:lnTo>
                      <a:lnTo>
                        <a:pt x="208" y="768"/>
                      </a:lnTo>
                      <a:lnTo>
                        <a:pt x="257" y="759"/>
                      </a:lnTo>
                      <a:lnTo>
                        <a:pt x="307" y="748"/>
                      </a:lnTo>
                      <a:lnTo>
                        <a:pt x="353" y="737"/>
                      </a:lnTo>
                      <a:lnTo>
                        <a:pt x="398" y="723"/>
                      </a:lnTo>
                      <a:lnTo>
                        <a:pt x="444" y="706"/>
                      </a:lnTo>
                      <a:lnTo>
                        <a:pt x="490" y="689"/>
                      </a:lnTo>
                      <a:lnTo>
                        <a:pt x="531" y="672"/>
                      </a:lnTo>
                      <a:lnTo>
                        <a:pt x="573" y="649"/>
                      </a:lnTo>
                      <a:lnTo>
                        <a:pt x="614" y="629"/>
                      </a:lnTo>
                      <a:lnTo>
                        <a:pt x="652" y="604"/>
                      </a:lnTo>
                      <a:lnTo>
                        <a:pt x="689" y="581"/>
                      </a:lnTo>
                      <a:lnTo>
                        <a:pt x="722" y="553"/>
                      </a:lnTo>
                      <a:lnTo>
                        <a:pt x="760" y="527"/>
                      </a:lnTo>
                      <a:lnTo>
                        <a:pt x="789" y="499"/>
                      </a:lnTo>
                      <a:lnTo>
                        <a:pt x="818" y="468"/>
                      </a:lnTo>
                      <a:lnTo>
                        <a:pt x="847" y="436"/>
                      </a:lnTo>
                      <a:lnTo>
                        <a:pt x="876" y="405"/>
                      </a:lnTo>
                      <a:lnTo>
                        <a:pt x="901" y="371"/>
                      </a:lnTo>
                      <a:lnTo>
                        <a:pt x="921" y="340"/>
                      </a:lnTo>
                      <a:lnTo>
                        <a:pt x="942" y="303"/>
                      </a:lnTo>
                      <a:lnTo>
                        <a:pt x="959" y="269"/>
                      </a:lnTo>
                      <a:lnTo>
                        <a:pt x="975" y="232"/>
                      </a:lnTo>
                      <a:lnTo>
                        <a:pt x="988" y="195"/>
                      </a:lnTo>
                      <a:lnTo>
                        <a:pt x="1000" y="156"/>
                      </a:lnTo>
                      <a:lnTo>
                        <a:pt x="1009" y="119"/>
                      </a:lnTo>
                      <a:lnTo>
                        <a:pt x="1017" y="79"/>
                      </a:lnTo>
                      <a:lnTo>
                        <a:pt x="1021" y="40"/>
                      </a:lnTo>
                      <a:lnTo>
                        <a:pt x="1021" y="0"/>
                      </a:lnTo>
                      <a:lnTo>
                        <a:pt x="93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" name="Freeform 27">
                  <a:extLst>
                    <a:ext uri="{FF2B5EF4-FFF2-40B4-BE49-F238E27FC236}">
                      <a16:creationId xmlns:a16="http://schemas.microsoft.com/office/drawing/2014/main" id="{B7838865-2F74-CC44-B23A-CF591B52AA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45" y="1307"/>
                  <a:ext cx="1021" cy="788"/>
                </a:xfrm>
                <a:custGeom>
                  <a:avLst/>
                  <a:gdLst>
                    <a:gd name="T0" fmla="*/ 50 w 1021"/>
                    <a:gd name="T1" fmla="*/ 60 h 788"/>
                    <a:gd name="T2" fmla="*/ 141 w 1021"/>
                    <a:gd name="T3" fmla="*/ 68 h 788"/>
                    <a:gd name="T4" fmla="*/ 232 w 1021"/>
                    <a:gd name="T5" fmla="*/ 82 h 788"/>
                    <a:gd name="T6" fmla="*/ 320 w 1021"/>
                    <a:gd name="T7" fmla="*/ 102 h 788"/>
                    <a:gd name="T8" fmla="*/ 403 w 1021"/>
                    <a:gd name="T9" fmla="*/ 130 h 788"/>
                    <a:gd name="T10" fmla="*/ 481 w 1021"/>
                    <a:gd name="T11" fmla="*/ 164 h 788"/>
                    <a:gd name="T12" fmla="*/ 556 w 1021"/>
                    <a:gd name="T13" fmla="*/ 201 h 788"/>
                    <a:gd name="T14" fmla="*/ 627 w 1021"/>
                    <a:gd name="T15" fmla="*/ 247 h 788"/>
                    <a:gd name="T16" fmla="*/ 689 w 1021"/>
                    <a:gd name="T17" fmla="*/ 295 h 788"/>
                    <a:gd name="T18" fmla="*/ 747 w 1021"/>
                    <a:gd name="T19" fmla="*/ 349 h 788"/>
                    <a:gd name="T20" fmla="*/ 797 w 1021"/>
                    <a:gd name="T21" fmla="*/ 408 h 788"/>
                    <a:gd name="T22" fmla="*/ 843 w 1021"/>
                    <a:gd name="T23" fmla="*/ 470 h 788"/>
                    <a:gd name="T24" fmla="*/ 880 w 1021"/>
                    <a:gd name="T25" fmla="*/ 536 h 788"/>
                    <a:gd name="T26" fmla="*/ 905 w 1021"/>
                    <a:gd name="T27" fmla="*/ 604 h 788"/>
                    <a:gd name="T28" fmla="*/ 926 w 1021"/>
                    <a:gd name="T29" fmla="*/ 675 h 788"/>
                    <a:gd name="T30" fmla="*/ 934 w 1021"/>
                    <a:gd name="T31" fmla="*/ 748 h 788"/>
                    <a:gd name="T32" fmla="*/ 1021 w 1021"/>
                    <a:gd name="T33" fmla="*/ 788 h 788"/>
                    <a:gd name="T34" fmla="*/ 1017 w 1021"/>
                    <a:gd name="T35" fmla="*/ 709 h 788"/>
                    <a:gd name="T36" fmla="*/ 1000 w 1021"/>
                    <a:gd name="T37" fmla="*/ 629 h 788"/>
                    <a:gd name="T38" fmla="*/ 975 w 1021"/>
                    <a:gd name="T39" fmla="*/ 556 h 788"/>
                    <a:gd name="T40" fmla="*/ 942 w 1021"/>
                    <a:gd name="T41" fmla="*/ 482 h 788"/>
                    <a:gd name="T42" fmla="*/ 901 w 1021"/>
                    <a:gd name="T43" fmla="*/ 414 h 788"/>
                    <a:gd name="T44" fmla="*/ 847 w 1021"/>
                    <a:gd name="T45" fmla="*/ 349 h 788"/>
                    <a:gd name="T46" fmla="*/ 789 w 1021"/>
                    <a:gd name="T47" fmla="*/ 289 h 788"/>
                    <a:gd name="T48" fmla="*/ 722 w 1021"/>
                    <a:gd name="T49" fmla="*/ 232 h 788"/>
                    <a:gd name="T50" fmla="*/ 652 w 1021"/>
                    <a:gd name="T51" fmla="*/ 181 h 788"/>
                    <a:gd name="T52" fmla="*/ 573 w 1021"/>
                    <a:gd name="T53" fmla="*/ 136 h 788"/>
                    <a:gd name="T54" fmla="*/ 490 w 1021"/>
                    <a:gd name="T55" fmla="*/ 96 h 788"/>
                    <a:gd name="T56" fmla="*/ 398 w 1021"/>
                    <a:gd name="T57" fmla="*/ 62 h 788"/>
                    <a:gd name="T58" fmla="*/ 307 w 1021"/>
                    <a:gd name="T59" fmla="*/ 37 h 788"/>
                    <a:gd name="T60" fmla="*/ 208 w 1021"/>
                    <a:gd name="T61" fmla="*/ 17 h 788"/>
                    <a:gd name="T62" fmla="*/ 104 w 1021"/>
                    <a:gd name="T63" fmla="*/ 3 h 788"/>
                    <a:gd name="T64" fmla="*/ 0 w 1021"/>
                    <a:gd name="T65" fmla="*/ 0 h 78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021" h="788">
                      <a:moveTo>
                        <a:pt x="0" y="60"/>
                      </a:moveTo>
                      <a:lnTo>
                        <a:pt x="50" y="60"/>
                      </a:lnTo>
                      <a:lnTo>
                        <a:pt x="95" y="62"/>
                      </a:lnTo>
                      <a:lnTo>
                        <a:pt x="141" y="68"/>
                      </a:lnTo>
                      <a:lnTo>
                        <a:pt x="187" y="74"/>
                      </a:lnTo>
                      <a:lnTo>
                        <a:pt x="232" y="82"/>
                      </a:lnTo>
                      <a:lnTo>
                        <a:pt x="278" y="91"/>
                      </a:lnTo>
                      <a:lnTo>
                        <a:pt x="320" y="102"/>
                      </a:lnTo>
                      <a:lnTo>
                        <a:pt x="361" y="116"/>
                      </a:lnTo>
                      <a:lnTo>
                        <a:pt x="403" y="130"/>
                      </a:lnTo>
                      <a:lnTo>
                        <a:pt x="444" y="145"/>
                      </a:lnTo>
                      <a:lnTo>
                        <a:pt x="481" y="164"/>
                      </a:lnTo>
                      <a:lnTo>
                        <a:pt x="523" y="181"/>
                      </a:lnTo>
                      <a:lnTo>
                        <a:pt x="556" y="201"/>
                      </a:lnTo>
                      <a:lnTo>
                        <a:pt x="594" y="224"/>
                      </a:lnTo>
                      <a:lnTo>
                        <a:pt x="627" y="247"/>
                      </a:lnTo>
                      <a:lnTo>
                        <a:pt x="660" y="272"/>
                      </a:lnTo>
                      <a:lnTo>
                        <a:pt x="689" y="295"/>
                      </a:lnTo>
                      <a:lnTo>
                        <a:pt x="722" y="323"/>
                      </a:lnTo>
                      <a:lnTo>
                        <a:pt x="747" y="349"/>
                      </a:lnTo>
                      <a:lnTo>
                        <a:pt x="776" y="380"/>
                      </a:lnTo>
                      <a:lnTo>
                        <a:pt x="797" y="408"/>
                      </a:lnTo>
                      <a:lnTo>
                        <a:pt x="822" y="439"/>
                      </a:lnTo>
                      <a:lnTo>
                        <a:pt x="843" y="470"/>
                      </a:lnTo>
                      <a:lnTo>
                        <a:pt x="859" y="502"/>
                      </a:lnTo>
                      <a:lnTo>
                        <a:pt x="880" y="536"/>
                      </a:lnTo>
                      <a:lnTo>
                        <a:pt x="892" y="570"/>
                      </a:lnTo>
                      <a:lnTo>
                        <a:pt x="905" y="604"/>
                      </a:lnTo>
                      <a:lnTo>
                        <a:pt x="917" y="641"/>
                      </a:lnTo>
                      <a:lnTo>
                        <a:pt x="926" y="675"/>
                      </a:lnTo>
                      <a:lnTo>
                        <a:pt x="930" y="711"/>
                      </a:lnTo>
                      <a:lnTo>
                        <a:pt x="934" y="748"/>
                      </a:lnTo>
                      <a:lnTo>
                        <a:pt x="934" y="788"/>
                      </a:lnTo>
                      <a:lnTo>
                        <a:pt x="1021" y="788"/>
                      </a:lnTo>
                      <a:lnTo>
                        <a:pt x="1021" y="748"/>
                      </a:lnTo>
                      <a:lnTo>
                        <a:pt x="1017" y="709"/>
                      </a:lnTo>
                      <a:lnTo>
                        <a:pt x="1009" y="669"/>
                      </a:lnTo>
                      <a:lnTo>
                        <a:pt x="1000" y="629"/>
                      </a:lnTo>
                      <a:lnTo>
                        <a:pt x="988" y="592"/>
                      </a:lnTo>
                      <a:lnTo>
                        <a:pt x="975" y="556"/>
                      </a:lnTo>
                      <a:lnTo>
                        <a:pt x="959" y="519"/>
                      </a:lnTo>
                      <a:lnTo>
                        <a:pt x="942" y="482"/>
                      </a:lnTo>
                      <a:lnTo>
                        <a:pt x="921" y="448"/>
                      </a:lnTo>
                      <a:lnTo>
                        <a:pt x="901" y="414"/>
                      </a:lnTo>
                      <a:lnTo>
                        <a:pt x="876" y="380"/>
                      </a:lnTo>
                      <a:lnTo>
                        <a:pt x="847" y="349"/>
                      </a:lnTo>
                      <a:lnTo>
                        <a:pt x="818" y="317"/>
                      </a:lnTo>
                      <a:lnTo>
                        <a:pt x="789" y="289"/>
                      </a:lnTo>
                      <a:lnTo>
                        <a:pt x="760" y="261"/>
                      </a:lnTo>
                      <a:lnTo>
                        <a:pt x="722" y="232"/>
                      </a:lnTo>
                      <a:lnTo>
                        <a:pt x="689" y="207"/>
                      </a:lnTo>
                      <a:lnTo>
                        <a:pt x="652" y="181"/>
                      </a:lnTo>
                      <a:lnTo>
                        <a:pt x="614" y="159"/>
                      </a:lnTo>
                      <a:lnTo>
                        <a:pt x="573" y="136"/>
                      </a:lnTo>
                      <a:lnTo>
                        <a:pt x="531" y="116"/>
                      </a:lnTo>
                      <a:lnTo>
                        <a:pt x="490" y="96"/>
                      </a:lnTo>
                      <a:lnTo>
                        <a:pt x="444" y="79"/>
                      </a:lnTo>
                      <a:lnTo>
                        <a:pt x="398" y="62"/>
                      </a:lnTo>
                      <a:lnTo>
                        <a:pt x="353" y="48"/>
                      </a:lnTo>
                      <a:lnTo>
                        <a:pt x="307" y="37"/>
                      </a:lnTo>
                      <a:lnTo>
                        <a:pt x="257" y="26"/>
                      </a:lnTo>
                      <a:lnTo>
                        <a:pt x="208" y="17"/>
                      </a:lnTo>
                      <a:lnTo>
                        <a:pt x="158" y="9"/>
                      </a:lnTo>
                      <a:lnTo>
                        <a:pt x="104" y="3"/>
                      </a:lnTo>
                      <a:lnTo>
                        <a:pt x="54" y="0"/>
                      </a:lnTo>
                      <a:lnTo>
                        <a:pt x="0" y="0"/>
                      </a:lnTo>
                      <a:lnTo>
                        <a:pt x="0" y="6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" name="Freeform 28">
                  <a:extLst>
                    <a:ext uri="{FF2B5EF4-FFF2-40B4-BE49-F238E27FC236}">
                      <a16:creationId xmlns:a16="http://schemas.microsoft.com/office/drawing/2014/main" id="{197339C8-9E66-374C-BFDC-3CA1459277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4" y="1307"/>
                  <a:ext cx="1021" cy="788"/>
                </a:xfrm>
                <a:custGeom>
                  <a:avLst/>
                  <a:gdLst>
                    <a:gd name="T0" fmla="*/ 87 w 1021"/>
                    <a:gd name="T1" fmla="*/ 748 h 788"/>
                    <a:gd name="T2" fmla="*/ 95 w 1021"/>
                    <a:gd name="T3" fmla="*/ 675 h 788"/>
                    <a:gd name="T4" fmla="*/ 116 w 1021"/>
                    <a:gd name="T5" fmla="*/ 604 h 788"/>
                    <a:gd name="T6" fmla="*/ 141 w 1021"/>
                    <a:gd name="T7" fmla="*/ 536 h 788"/>
                    <a:gd name="T8" fmla="*/ 178 w 1021"/>
                    <a:gd name="T9" fmla="*/ 470 h 788"/>
                    <a:gd name="T10" fmla="*/ 224 w 1021"/>
                    <a:gd name="T11" fmla="*/ 408 h 788"/>
                    <a:gd name="T12" fmla="*/ 274 w 1021"/>
                    <a:gd name="T13" fmla="*/ 349 h 788"/>
                    <a:gd name="T14" fmla="*/ 332 w 1021"/>
                    <a:gd name="T15" fmla="*/ 295 h 788"/>
                    <a:gd name="T16" fmla="*/ 394 w 1021"/>
                    <a:gd name="T17" fmla="*/ 247 h 788"/>
                    <a:gd name="T18" fmla="*/ 465 w 1021"/>
                    <a:gd name="T19" fmla="*/ 201 h 788"/>
                    <a:gd name="T20" fmla="*/ 540 w 1021"/>
                    <a:gd name="T21" fmla="*/ 164 h 788"/>
                    <a:gd name="T22" fmla="*/ 618 w 1021"/>
                    <a:gd name="T23" fmla="*/ 130 h 788"/>
                    <a:gd name="T24" fmla="*/ 701 w 1021"/>
                    <a:gd name="T25" fmla="*/ 102 h 788"/>
                    <a:gd name="T26" fmla="*/ 789 w 1021"/>
                    <a:gd name="T27" fmla="*/ 82 h 788"/>
                    <a:gd name="T28" fmla="*/ 880 w 1021"/>
                    <a:gd name="T29" fmla="*/ 68 h 788"/>
                    <a:gd name="T30" fmla="*/ 971 w 1021"/>
                    <a:gd name="T31" fmla="*/ 60 h 788"/>
                    <a:gd name="T32" fmla="*/ 1021 w 1021"/>
                    <a:gd name="T33" fmla="*/ 0 h 788"/>
                    <a:gd name="T34" fmla="*/ 917 w 1021"/>
                    <a:gd name="T35" fmla="*/ 3 h 788"/>
                    <a:gd name="T36" fmla="*/ 813 w 1021"/>
                    <a:gd name="T37" fmla="*/ 17 h 788"/>
                    <a:gd name="T38" fmla="*/ 714 w 1021"/>
                    <a:gd name="T39" fmla="*/ 37 h 788"/>
                    <a:gd name="T40" fmla="*/ 623 w 1021"/>
                    <a:gd name="T41" fmla="*/ 62 h 788"/>
                    <a:gd name="T42" fmla="*/ 531 w 1021"/>
                    <a:gd name="T43" fmla="*/ 96 h 788"/>
                    <a:gd name="T44" fmla="*/ 448 w 1021"/>
                    <a:gd name="T45" fmla="*/ 136 h 788"/>
                    <a:gd name="T46" fmla="*/ 369 w 1021"/>
                    <a:gd name="T47" fmla="*/ 181 h 788"/>
                    <a:gd name="T48" fmla="*/ 299 w 1021"/>
                    <a:gd name="T49" fmla="*/ 232 h 788"/>
                    <a:gd name="T50" fmla="*/ 232 w 1021"/>
                    <a:gd name="T51" fmla="*/ 289 h 788"/>
                    <a:gd name="T52" fmla="*/ 174 w 1021"/>
                    <a:gd name="T53" fmla="*/ 349 h 788"/>
                    <a:gd name="T54" fmla="*/ 120 w 1021"/>
                    <a:gd name="T55" fmla="*/ 414 h 788"/>
                    <a:gd name="T56" fmla="*/ 79 w 1021"/>
                    <a:gd name="T57" fmla="*/ 482 h 788"/>
                    <a:gd name="T58" fmla="*/ 46 w 1021"/>
                    <a:gd name="T59" fmla="*/ 556 h 788"/>
                    <a:gd name="T60" fmla="*/ 21 w 1021"/>
                    <a:gd name="T61" fmla="*/ 629 h 788"/>
                    <a:gd name="T62" fmla="*/ 4 w 1021"/>
                    <a:gd name="T63" fmla="*/ 709 h 788"/>
                    <a:gd name="T64" fmla="*/ 0 w 1021"/>
                    <a:gd name="T65" fmla="*/ 788 h 78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021" h="788">
                      <a:moveTo>
                        <a:pt x="87" y="788"/>
                      </a:moveTo>
                      <a:lnTo>
                        <a:pt x="87" y="748"/>
                      </a:lnTo>
                      <a:lnTo>
                        <a:pt x="91" y="711"/>
                      </a:lnTo>
                      <a:lnTo>
                        <a:pt x="95" y="675"/>
                      </a:lnTo>
                      <a:lnTo>
                        <a:pt x="104" y="641"/>
                      </a:lnTo>
                      <a:lnTo>
                        <a:pt x="116" y="604"/>
                      </a:lnTo>
                      <a:lnTo>
                        <a:pt x="129" y="570"/>
                      </a:lnTo>
                      <a:lnTo>
                        <a:pt x="141" y="536"/>
                      </a:lnTo>
                      <a:lnTo>
                        <a:pt x="162" y="502"/>
                      </a:lnTo>
                      <a:lnTo>
                        <a:pt x="178" y="470"/>
                      </a:lnTo>
                      <a:lnTo>
                        <a:pt x="199" y="439"/>
                      </a:lnTo>
                      <a:lnTo>
                        <a:pt x="224" y="408"/>
                      </a:lnTo>
                      <a:lnTo>
                        <a:pt x="245" y="380"/>
                      </a:lnTo>
                      <a:lnTo>
                        <a:pt x="274" y="349"/>
                      </a:lnTo>
                      <a:lnTo>
                        <a:pt x="299" y="323"/>
                      </a:lnTo>
                      <a:lnTo>
                        <a:pt x="332" y="295"/>
                      </a:lnTo>
                      <a:lnTo>
                        <a:pt x="361" y="272"/>
                      </a:lnTo>
                      <a:lnTo>
                        <a:pt x="394" y="247"/>
                      </a:lnTo>
                      <a:lnTo>
                        <a:pt x="427" y="224"/>
                      </a:lnTo>
                      <a:lnTo>
                        <a:pt x="465" y="201"/>
                      </a:lnTo>
                      <a:lnTo>
                        <a:pt x="498" y="181"/>
                      </a:lnTo>
                      <a:lnTo>
                        <a:pt x="540" y="164"/>
                      </a:lnTo>
                      <a:lnTo>
                        <a:pt x="577" y="145"/>
                      </a:lnTo>
                      <a:lnTo>
                        <a:pt x="618" y="130"/>
                      </a:lnTo>
                      <a:lnTo>
                        <a:pt x="660" y="116"/>
                      </a:lnTo>
                      <a:lnTo>
                        <a:pt x="701" y="102"/>
                      </a:lnTo>
                      <a:lnTo>
                        <a:pt x="743" y="91"/>
                      </a:lnTo>
                      <a:lnTo>
                        <a:pt x="789" y="82"/>
                      </a:lnTo>
                      <a:lnTo>
                        <a:pt x="834" y="74"/>
                      </a:lnTo>
                      <a:lnTo>
                        <a:pt x="880" y="68"/>
                      </a:lnTo>
                      <a:lnTo>
                        <a:pt x="926" y="62"/>
                      </a:lnTo>
                      <a:lnTo>
                        <a:pt x="971" y="60"/>
                      </a:lnTo>
                      <a:lnTo>
                        <a:pt x="1021" y="60"/>
                      </a:lnTo>
                      <a:lnTo>
                        <a:pt x="1021" y="0"/>
                      </a:lnTo>
                      <a:lnTo>
                        <a:pt x="967" y="0"/>
                      </a:lnTo>
                      <a:lnTo>
                        <a:pt x="917" y="3"/>
                      </a:lnTo>
                      <a:lnTo>
                        <a:pt x="863" y="9"/>
                      </a:lnTo>
                      <a:lnTo>
                        <a:pt x="813" y="17"/>
                      </a:lnTo>
                      <a:lnTo>
                        <a:pt x="764" y="26"/>
                      </a:lnTo>
                      <a:lnTo>
                        <a:pt x="714" y="37"/>
                      </a:lnTo>
                      <a:lnTo>
                        <a:pt x="668" y="48"/>
                      </a:lnTo>
                      <a:lnTo>
                        <a:pt x="623" y="62"/>
                      </a:lnTo>
                      <a:lnTo>
                        <a:pt x="577" y="79"/>
                      </a:lnTo>
                      <a:lnTo>
                        <a:pt x="531" y="96"/>
                      </a:lnTo>
                      <a:lnTo>
                        <a:pt x="490" y="116"/>
                      </a:lnTo>
                      <a:lnTo>
                        <a:pt x="448" y="136"/>
                      </a:lnTo>
                      <a:lnTo>
                        <a:pt x="407" y="159"/>
                      </a:lnTo>
                      <a:lnTo>
                        <a:pt x="369" y="181"/>
                      </a:lnTo>
                      <a:lnTo>
                        <a:pt x="332" y="207"/>
                      </a:lnTo>
                      <a:lnTo>
                        <a:pt x="299" y="232"/>
                      </a:lnTo>
                      <a:lnTo>
                        <a:pt x="261" y="261"/>
                      </a:lnTo>
                      <a:lnTo>
                        <a:pt x="232" y="289"/>
                      </a:lnTo>
                      <a:lnTo>
                        <a:pt x="203" y="317"/>
                      </a:lnTo>
                      <a:lnTo>
                        <a:pt x="174" y="349"/>
                      </a:lnTo>
                      <a:lnTo>
                        <a:pt x="145" y="380"/>
                      </a:lnTo>
                      <a:lnTo>
                        <a:pt x="120" y="414"/>
                      </a:lnTo>
                      <a:lnTo>
                        <a:pt x="100" y="448"/>
                      </a:lnTo>
                      <a:lnTo>
                        <a:pt x="79" y="482"/>
                      </a:lnTo>
                      <a:lnTo>
                        <a:pt x="62" y="519"/>
                      </a:lnTo>
                      <a:lnTo>
                        <a:pt x="46" y="556"/>
                      </a:lnTo>
                      <a:lnTo>
                        <a:pt x="33" y="592"/>
                      </a:lnTo>
                      <a:lnTo>
                        <a:pt x="21" y="629"/>
                      </a:lnTo>
                      <a:lnTo>
                        <a:pt x="12" y="669"/>
                      </a:lnTo>
                      <a:lnTo>
                        <a:pt x="4" y="709"/>
                      </a:lnTo>
                      <a:lnTo>
                        <a:pt x="0" y="748"/>
                      </a:lnTo>
                      <a:lnTo>
                        <a:pt x="0" y="788"/>
                      </a:lnTo>
                      <a:lnTo>
                        <a:pt x="87" y="78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" name="Freeform 29">
                  <a:extLst>
                    <a:ext uri="{FF2B5EF4-FFF2-40B4-BE49-F238E27FC236}">
                      <a16:creationId xmlns:a16="http://schemas.microsoft.com/office/drawing/2014/main" id="{4E607718-B5F6-FF4D-943A-240054ABF9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4" y="2095"/>
                  <a:ext cx="1021" cy="785"/>
                </a:xfrm>
                <a:custGeom>
                  <a:avLst/>
                  <a:gdLst>
                    <a:gd name="T0" fmla="*/ 971 w 1021"/>
                    <a:gd name="T1" fmla="*/ 725 h 785"/>
                    <a:gd name="T2" fmla="*/ 880 w 1021"/>
                    <a:gd name="T3" fmla="*/ 717 h 785"/>
                    <a:gd name="T4" fmla="*/ 789 w 1021"/>
                    <a:gd name="T5" fmla="*/ 703 h 785"/>
                    <a:gd name="T6" fmla="*/ 701 w 1021"/>
                    <a:gd name="T7" fmla="*/ 683 h 785"/>
                    <a:gd name="T8" fmla="*/ 618 w 1021"/>
                    <a:gd name="T9" fmla="*/ 655 h 785"/>
                    <a:gd name="T10" fmla="*/ 540 w 1021"/>
                    <a:gd name="T11" fmla="*/ 623 h 785"/>
                    <a:gd name="T12" fmla="*/ 465 w 1021"/>
                    <a:gd name="T13" fmla="*/ 584 h 785"/>
                    <a:gd name="T14" fmla="*/ 394 w 1021"/>
                    <a:gd name="T15" fmla="*/ 538 h 785"/>
                    <a:gd name="T16" fmla="*/ 332 w 1021"/>
                    <a:gd name="T17" fmla="*/ 490 h 785"/>
                    <a:gd name="T18" fmla="*/ 274 w 1021"/>
                    <a:gd name="T19" fmla="*/ 436 h 785"/>
                    <a:gd name="T20" fmla="*/ 224 w 1021"/>
                    <a:gd name="T21" fmla="*/ 377 h 785"/>
                    <a:gd name="T22" fmla="*/ 178 w 1021"/>
                    <a:gd name="T23" fmla="*/ 315 h 785"/>
                    <a:gd name="T24" fmla="*/ 141 w 1021"/>
                    <a:gd name="T25" fmla="*/ 249 h 785"/>
                    <a:gd name="T26" fmla="*/ 116 w 1021"/>
                    <a:gd name="T27" fmla="*/ 181 h 785"/>
                    <a:gd name="T28" fmla="*/ 95 w 1021"/>
                    <a:gd name="T29" fmla="*/ 110 h 785"/>
                    <a:gd name="T30" fmla="*/ 87 w 1021"/>
                    <a:gd name="T31" fmla="*/ 37 h 785"/>
                    <a:gd name="T32" fmla="*/ 0 w 1021"/>
                    <a:gd name="T33" fmla="*/ 0 h 785"/>
                    <a:gd name="T34" fmla="*/ 4 w 1021"/>
                    <a:gd name="T35" fmla="*/ 79 h 785"/>
                    <a:gd name="T36" fmla="*/ 21 w 1021"/>
                    <a:gd name="T37" fmla="*/ 156 h 785"/>
                    <a:gd name="T38" fmla="*/ 46 w 1021"/>
                    <a:gd name="T39" fmla="*/ 232 h 785"/>
                    <a:gd name="T40" fmla="*/ 79 w 1021"/>
                    <a:gd name="T41" fmla="*/ 303 h 785"/>
                    <a:gd name="T42" fmla="*/ 120 w 1021"/>
                    <a:gd name="T43" fmla="*/ 371 h 785"/>
                    <a:gd name="T44" fmla="*/ 174 w 1021"/>
                    <a:gd name="T45" fmla="*/ 436 h 785"/>
                    <a:gd name="T46" fmla="*/ 232 w 1021"/>
                    <a:gd name="T47" fmla="*/ 499 h 785"/>
                    <a:gd name="T48" fmla="*/ 299 w 1021"/>
                    <a:gd name="T49" fmla="*/ 553 h 785"/>
                    <a:gd name="T50" fmla="*/ 369 w 1021"/>
                    <a:gd name="T51" fmla="*/ 604 h 785"/>
                    <a:gd name="T52" fmla="*/ 448 w 1021"/>
                    <a:gd name="T53" fmla="*/ 649 h 785"/>
                    <a:gd name="T54" fmla="*/ 531 w 1021"/>
                    <a:gd name="T55" fmla="*/ 689 h 785"/>
                    <a:gd name="T56" fmla="*/ 623 w 1021"/>
                    <a:gd name="T57" fmla="*/ 723 h 785"/>
                    <a:gd name="T58" fmla="*/ 714 w 1021"/>
                    <a:gd name="T59" fmla="*/ 748 h 785"/>
                    <a:gd name="T60" fmla="*/ 813 w 1021"/>
                    <a:gd name="T61" fmla="*/ 768 h 785"/>
                    <a:gd name="T62" fmla="*/ 917 w 1021"/>
                    <a:gd name="T63" fmla="*/ 782 h 785"/>
                    <a:gd name="T64" fmla="*/ 1021 w 1021"/>
                    <a:gd name="T65" fmla="*/ 785 h 78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021" h="785">
                      <a:moveTo>
                        <a:pt x="1021" y="725"/>
                      </a:moveTo>
                      <a:lnTo>
                        <a:pt x="971" y="725"/>
                      </a:lnTo>
                      <a:lnTo>
                        <a:pt x="926" y="723"/>
                      </a:lnTo>
                      <a:lnTo>
                        <a:pt x="880" y="717"/>
                      </a:lnTo>
                      <a:lnTo>
                        <a:pt x="834" y="711"/>
                      </a:lnTo>
                      <a:lnTo>
                        <a:pt x="789" y="703"/>
                      </a:lnTo>
                      <a:lnTo>
                        <a:pt x="743" y="694"/>
                      </a:lnTo>
                      <a:lnTo>
                        <a:pt x="701" y="683"/>
                      </a:lnTo>
                      <a:lnTo>
                        <a:pt x="660" y="669"/>
                      </a:lnTo>
                      <a:lnTo>
                        <a:pt x="618" y="655"/>
                      </a:lnTo>
                      <a:lnTo>
                        <a:pt x="577" y="640"/>
                      </a:lnTo>
                      <a:lnTo>
                        <a:pt x="540" y="623"/>
                      </a:lnTo>
                      <a:lnTo>
                        <a:pt x="498" y="604"/>
                      </a:lnTo>
                      <a:lnTo>
                        <a:pt x="465" y="584"/>
                      </a:lnTo>
                      <a:lnTo>
                        <a:pt x="427" y="561"/>
                      </a:lnTo>
                      <a:lnTo>
                        <a:pt x="394" y="538"/>
                      </a:lnTo>
                      <a:lnTo>
                        <a:pt x="361" y="516"/>
                      </a:lnTo>
                      <a:lnTo>
                        <a:pt x="332" y="490"/>
                      </a:lnTo>
                      <a:lnTo>
                        <a:pt x="299" y="462"/>
                      </a:lnTo>
                      <a:lnTo>
                        <a:pt x="274" y="436"/>
                      </a:lnTo>
                      <a:lnTo>
                        <a:pt x="245" y="408"/>
                      </a:lnTo>
                      <a:lnTo>
                        <a:pt x="224" y="377"/>
                      </a:lnTo>
                      <a:lnTo>
                        <a:pt x="199" y="349"/>
                      </a:lnTo>
                      <a:lnTo>
                        <a:pt x="178" y="315"/>
                      </a:lnTo>
                      <a:lnTo>
                        <a:pt x="162" y="283"/>
                      </a:lnTo>
                      <a:lnTo>
                        <a:pt x="141" y="249"/>
                      </a:lnTo>
                      <a:lnTo>
                        <a:pt x="129" y="215"/>
                      </a:lnTo>
                      <a:lnTo>
                        <a:pt x="116" y="181"/>
                      </a:lnTo>
                      <a:lnTo>
                        <a:pt x="104" y="147"/>
                      </a:lnTo>
                      <a:lnTo>
                        <a:pt x="95" y="110"/>
                      </a:lnTo>
                      <a:lnTo>
                        <a:pt x="91" y="74"/>
                      </a:lnTo>
                      <a:lnTo>
                        <a:pt x="87" y="37"/>
                      </a:lnTo>
                      <a:lnTo>
                        <a:pt x="87" y="0"/>
                      </a:lnTo>
                      <a:lnTo>
                        <a:pt x="0" y="0"/>
                      </a:lnTo>
                      <a:lnTo>
                        <a:pt x="0" y="40"/>
                      </a:lnTo>
                      <a:lnTo>
                        <a:pt x="4" y="79"/>
                      </a:lnTo>
                      <a:lnTo>
                        <a:pt x="12" y="119"/>
                      </a:lnTo>
                      <a:lnTo>
                        <a:pt x="21" y="156"/>
                      </a:lnTo>
                      <a:lnTo>
                        <a:pt x="33" y="195"/>
                      </a:lnTo>
                      <a:lnTo>
                        <a:pt x="46" y="232"/>
                      </a:lnTo>
                      <a:lnTo>
                        <a:pt x="62" y="269"/>
                      </a:lnTo>
                      <a:lnTo>
                        <a:pt x="79" y="303"/>
                      </a:lnTo>
                      <a:lnTo>
                        <a:pt x="100" y="340"/>
                      </a:lnTo>
                      <a:lnTo>
                        <a:pt x="120" y="371"/>
                      </a:lnTo>
                      <a:lnTo>
                        <a:pt x="145" y="405"/>
                      </a:lnTo>
                      <a:lnTo>
                        <a:pt x="174" y="436"/>
                      </a:lnTo>
                      <a:lnTo>
                        <a:pt x="203" y="468"/>
                      </a:lnTo>
                      <a:lnTo>
                        <a:pt x="232" y="499"/>
                      </a:lnTo>
                      <a:lnTo>
                        <a:pt x="261" y="527"/>
                      </a:lnTo>
                      <a:lnTo>
                        <a:pt x="299" y="553"/>
                      </a:lnTo>
                      <a:lnTo>
                        <a:pt x="332" y="581"/>
                      </a:lnTo>
                      <a:lnTo>
                        <a:pt x="369" y="604"/>
                      </a:lnTo>
                      <a:lnTo>
                        <a:pt x="407" y="629"/>
                      </a:lnTo>
                      <a:lnTo>
                        <a:pt x="448" y="649"/>
                      </a:lnTo>
                      <a:lnTo>
                        <a:pt x="490" y="672"/>
                      </a:lnTo>
                      <a:lnTo>
                        <a:pt x="531" y="689"/>
                      </a:lnTo>
                      <a:lnTo>
                        <a:pt x="577" y="706"/>
                      </a:lnTo>
                      <a:lnTo>
                        <a:pt x="623" y="723"/>
                      </a:lnTo>
                      <a:lnTo>
                        <a:pt x="668" y="737"/>
                      </a:lnTo>
                      <a:lnTo>
                        <a:pt x="714" y="748"/>
                      </a:lnTo>
                      <a:lnTo>
                        <a:pt x="764" y="759"/>
                      </a:lnTo>
                      <a:lnTo>
                        <a:pt x="813" y="768"/>
                      </a:lnTo>
                      <a:lnTo>
                        <a:pt x="863" y="776"/>
                      </a:lnTo>
                      <a:lnTo>
                        <a:pt x="917" y="782"/>
                      </a:lnTo>
                      <a:lnTo>
                        <a:pt x="967" y="785"/>
                      </a:lnTo>
                      <a:lnTo>
                        <a:pt x="1021" y="785"/>
                      </a:lnTo>
                      <a:lnTo>
                        <a:pt x="1021" y="7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" name="Freeform 30">
                  <a:extLst>
                    <a:ext uri="{FF2B5EF4-FFF2-40B4-BE49-F238E27FC236}">
                      <a16:creationId xmlns:a16="http://schemas.microsoft.com/office/drawing/2014/main" id="{4FADA719-BECF-1940-9E62-74C874FB36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0" y="1769"/>
                  <a:ext cx="150" cy="94"/>
                </a:xfrm>
                <a:custGeom>
                  <a:avLst/>
                  <a:gdLst>
                    <a:gd name="T0" fmla="*/ 150 w 150"/>
                    <a:gd name="T1" fmla="*/ 8 h 94"/>
                    <a:gd name="T2" fmla="*/ 125 w 150"/>
                    <a:gd name="T3" fmla="*/ 8 h 94"/>
                    <a:gd name="T4" fmla="*/ 0 w 150"/>
                    <a:gd name="T5" fmla="*/ 71 h 94"/>
                    <a:gd name="T6" fmla="*/ 25 w 150"/>
                    <a:gd name="T7" fmla="*/ 94 h 94"/>
                    <a:gd name="T8" fmla="*/ 150 w 150"/>
                    <a:gd name="T9" fmla="*/ 31 h 94"/>
                    <a:gd name="T10" fmla="*/ 125 w 150"/>
                    <a:gd name="T11" fmla="*/ 31 h 94"/>
                    <a:gd name="T12" fmla="*/ 150 w 150"/>
                    <a:gd name="T13" fmla="*/ 8 h 94"/>
                    <a:gd name="T14" fmla="*/ 137 w 150"/>
                    <a:gd name="T15" fmla="*/ 0 h 94"/>
                    <a:gd name="T16" fmla="*/ 125 w 150"/>
                    <a:gd name="T17" fmla="*/ 8 h 94"/>
                    <a:gd name="T18" fmla="*/ 150 w 150"/>
                    <a:gd name="T19" fmla="*/ 8 h 9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50" h="94">
                      <a:moveTo>
                        <a:pt x="150" y="8"/>
                      </a:moveTo>
                      <a:lnTo>
                        <a:pt x="125" y="8"/>
                      </a:lnTo>
                      <a:lnTo>
                        <a:pt x="0" y="71"/>
                      </a:lnTo>
                      <a:lnTo>
                        <a:pt x="25" y="94"/>
                      </a:lnTo>
                      <a:lnTo>
                        <a:pt x="150" y="31"/>
                      </a:lnTo>
                      <a:lnTo>
                        <a:pt x="125" y="31"/>
                      </a:lnTo>
                      <a:lnTo>
                        <a:pt x="150" y="8"/>
                      </a:lnTo>
                      <a:lnTo>
                        <a:pt x="137" y="0"/>
                      </a:lnTo>
                      <a:lnTo>
                        <a:pt x="125" y="8"/>
                      </a:lnTo>
                      <a:lnTo>
                        <a:pt x="150" y="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" name="Freeform 31">
                  <a:extLst>
                    <a:ext uri="{FF2B5EF4-FFF2-40B4-BE49-F238E27FC236}">
                      <a16:creationId xmlns:a16="http://schemas.microsoft.com/office/drawing/2014/main" id="{5F5A7579-4BBE-384E-8139-D19423DEFA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5" y="1777"/>
                  <a:ext cx="431" cy="258"/>
                </a:xfrm>
                <a:custGeom>
                  <a:avLst/>
                  <a:gdLst>
                    <a:gd name="T0" fmla="*/ 415 w 431"/>
                    <a:gd name="T1" fmla="*/ 247 h 258"/>
                    <a:gd name="T2" fmla="*/ 431 w 431"/>
                    <a:gd name="T3" fmla="*/ 239 h 258"/>
                    <a:gd name="T4" fmla="*/ 25 w 431"/>
                    <a:gd name="T5" fmla="*/ 0 h 258"/>
                    <a:gd name="T6" fmla="*/ 0 w 431"/>
                    <a:gd name="T7" fmla="*/ 23 h 258"/>
                    <a:gd name="T8" fmla="*/ 402 w 431"/>
                    <a:gd name="T9" fmla="*/ 258 h 258"/>
                    <a:gd name="T10" fmla="*/ 415 w 431"/>
                    <a:gd name="T11" fmla="*/ 247 h 25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431" h="258">
                      <a:moveTo>
                        <a:pt x="415" y="247"/>
                      </a:moveTo>
                      <a:lnTo>
                        <a:pt x="431" y="239"/>
                      </a:lnTo>
                      <a:lnTo>
                        <a:pt x="25" y="0"/>
                      </a:lnTo>
                      <a:lnTo>
                        <a:pt x="0" y="23"/>
                      </a:lnTo>
                      <a:lnTo>
                        <a:pt x="402" y="258"/>
                      </a:lnTo>
                      <a:lnTo>
                        <a:pt x="415" y="24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" name="Freeform 32">
                  <a:extLst>
                    <a:ext uri="{FF2B5EF4-FFF2-40B4-BE49-F238E27FC236}">
                      <a16:creationId xmlns:a16="http://schemas.microsoft.com/office/drawing/2014/main" id="{BE74D1FF-8738-784A-8696-84D651CEF7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15" y="1828"/>
                  <a:ext cx="46" cy="230"/>
                </a:xfrm>
                <a:custGeom>
                  <a:avLst/>
                  <a:gdLst>
                    <a:gd name="T0" fmla="*/ 8 w 46"/>
                    <a:gd name="T1" fmla="*/ 188 h 230"/>
                    <a:gd name="T2" fmla="*/ 46 w 46"/>
                    <a:gd name="T3" fmla="*/ 196 h 230"/>
                    <a:gd name="T4" fmla="*/ 46 w 46"/>
                    <a:gd name="T5" fmla="*/ 0 h 230"/>
                    <a:gd name="T6" fmla="*/ 0 w 46"/>
                    <a:gd name="T7" fmla="*/ 0 h 230"/>
                    <a:gd name="T8" fmla="*/ 0 w 46"/>
                    <a:gd name="T9" fmla="*/ 196 h 230"/>
                    <a:gd name="T10" fmla="*/ 38 w 46"/>
                    <a:gd name="T11" fmla="*/ 207 h 230"/>
                    <a:gd name="T12" fmla="*/ 0 w 46"/>
                    <a:gd name="T13" fmla="*/ 196 h 230"/>
                    <a:gd name="T14" fmla="*/ 0 w 46"/>
                    <a:gd name="T15" fmla="*/ 230 h 230"/>
                    <a:gd name="T16" fmla="*/ 38 w 46"/>
                    <a:gd name="T17" fmla="*/ 207 h 230"/>
                    <a:gd name="T18" fmla="*/ 8 w 46"/>
                    <a:gd name="T19" fmla="*/ 188 h 23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46" h="230">
                      <a:moveTo>
                        <a:pt x="8" y="188"/>
                      </a:moveTo>
                      <a:lnTo>
                        <a:pt x="46" y="196"/>
                      </a:lnTo>
                      <a:lnTo>
                        <a:pt x="46" y="0"/>
                      </a:lnTo>
                      <a:lnTo>
                        <a:pt x="0" y="0"/>
                      </a:lnTo>
                      <a:lnTo>
                        <a:pt x="0" y="196"/>
                      </a:lnTo>
                      <a:lnTo>
                        <a:pt x="38" y="207"/>
                      </a:lnTo>
                      <a:lnTo>
                        <a:pt x="0" y="196"/>
                      </a:lnTo>
                      <a:lnTo>
                        <a:pt x="0" y="230"/>
                      </a:lnTo>
                      <a:lnTo>
                        <a:pt x="38" y="207"/>
                      </a:lnTo>
                      <a:lnTo>
                        <a:pt x="8" y="18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" name="Freeform 33">
                  <a:extLst>
                    <a:ext uri="{FF2B5EF4-FFF2-40B4-BE49-F238E27FC236}">
                      <a16:creationId xmlns:a16="http://schemas.microsoft.com/office/drawing/2014/main" id="{0ADAEEFD-D7C3-2F49-86DC-51F009F3CF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23" y="1769"/>
                  <a:ext cx="432" cy="266"/>
                </a:xfrm>
                <a:custGeom>
                  <a:avLst/>
                  <a:gdLst>
                    <a:gd name="T0" fmla="*/ 432 w 432"/>
                    <a:gd name="T1" fmla="*/ 8 h 266"/>
                    <a:gd name="T2" fmla="*/ 403 w 432"/>
                    <a:gd name="T3" fmla="*/ 8 h 266"/>
                    <a:gd name="T4" fmla="*/ 0 w 432"/>
                    <a:gd name="T5" fmla="*/ 247 h 266"/>
                    <a:gd name="T6" fmla="*/ 30 w 432"/>
                    <a:gd name="T7" fmla="*/ 266 h 266"/>
                    <a:gd name="T8" fmla="*/ 432 w 432"/>
                    <a:gd name="T9" fmla="*/ 31 h 266"/>
                    <a:gd name="T10" fmla="*/ 407 w 432"/>
                    <a:gd name="T11" fmla="*/ 31 h 266"/>
                    <a:gd name="T12" fmla="*/ 432 w 432"/>
                    <a:gd name="T13" fmla="*/ 8 h 266"/>
                    <a:gd name="T14" fmla="*/ 420 w 432"/>
                    <a:gd name="T15" fmla="*/ 0 h 266"/>
                    <a:gd name="T16" fmla="*/ 403 w 432"/>
                    <a:gd name="T17" fmla="*/ 8 h 266"/>
                    <a:gd name="T18" fmla="*/ 432 w 432"/>
                    <a:gd name="T19" fmla="*/ 8 h 26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432" h="266">
                      <a:moveTo>
                        <a:pt x="432" y="8"/>
                      </a:moveTo>
                      <a:lnTo>
                        <a:pt x="403" y="8"/>
                      </a:lnTo>
                      <a:lnTo>
                        <a:pt x="0" y="247"/>
                      </a:lnTo>
                      <a:lnTo>
                        <a:pt x="30" y="266"/>
                      </a:lnTo>
                      <a:lnTo>
                        <a:pt x="432" y="31"/>
                      </a:lnTo>
                      <a:lnTo>
                        <a:pt x="407" y="31"/>
                      </a:lnTo>
                      <a:lnTo>
                        <a:pt x="432" y="8"/>
                      </a:lnTo>
                      <a:lnTo>
                        <a:pt x="420" y="0"/>
                      </a:lnTo>
                      <a:lnTo>
                        <a:pt x="403" y="8"/>
                      </a:lnTo>
                      <a:lnTo>
                        <a:pt x="432" y="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" name="Freeform 34">
                  <a:extLst>
                    <a:ext uri="{FF2B5EF4-FFF2-40B4-BE49-F238E27FC236}">
                      <a16:creationId xmlns:a16="http://schemas.microsoft.com/office/drawing/2014/main" id="{6445F58E-BA89-8C4E-B0E5-C392828275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7" y="2407"/>
                  <a:ext cx="1129" cy="201"/>
                </a:xfrm>
                <a:custGeom>
                  <a:avLst/>
                  <a:gdLst>
                    <a:gd name="T0" fmla="*/ 1129 w 1129"/>
                    <a:gd name="T1" fmla="*/ 173 h 201"/>
                    <a:gd name="T2" fmla="*/ 1025 w 1129"/>
                    <a:gd name="T3" fmla="*/ 0 h 201"/>
                    <a:gd name="T4" fmla="*/ 988 w 1129"/>
                    <a:gd name="T5" fmla="*/ 11 h 201"/>
                    <a:gd name="T6" fmla="*/ 1046 w 1129"/>
                    <a:gd name="T7" fmla="*/ 110 h 201"/>
                    <a:gd name="T8" fmla="*/ 0 w 1129"/>
                    <a:gd name="T9" fmla="*/ 173 h 201"/>
                    <a:gd name="T10" fmla="*/ 4 w 1129"/>
                    <a:gd name="T11" fmla="*/ 201 h 201"/>
                    <a:gd name="T12" fmla="*/ 1062 w 1129"/>
                    <a:gd name="T13" fmla="*/ 139 h 201"/>
                    <a:gd name="T14" fmla="*/ 1092 w 1129"/>
                    <a:gd name="T15" fmla="*/ 184 h 201"/>
                    <a:gd name="T16" fmla="*/ 1129 w 1129"/>
                    <a:gd name="T17" fmla="*/ 173 h 20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129" h="201">
                      <a:moveTo>
                        <a:pt x="1129" y="173"/>
                      </a:moveTo>
                      <a:lnTo>
                        <a:pt x="1025" y="0"/>
                      </a:lnTo>
                      <a:lnTo>
                        <a:pt x="988" y="11"/>
                      </a:lnTo>
                      <a:lnTo>
                        <a:pt x="1046" y="110"/>
                      </a:lnTo>
                      <a:lnTo>
                        <a:pt x="0" y="173"/>
                      </a:lnTo>
                      <a:lnTo>
                        <a:pt x="4" y="201"/>
                      </a:lnTo>
                      <a:lnTo>
                        <a:pt x="1062" y="139"/>
                      </a:lnTo>
                      <a:lnTo>
                        <a:pt x="1092" y="184"/>
                      </a:lnTo>
                      <a:lnTo>
                        <a:pt x="1129" y="17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" name="Freeform 35">
                  <a:extLst>
                    <a:ext uri="{FF2B5EF4-FFF2-40B4-BE49-F238E27FC236}">
                      <a16:creationId xmlns:a16="http://schemas.microsoft.com/office/drawing/2014/main" id="{B7DCC5E7-F92A-1945-B804-D754BC4523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3" y="2052"/>
                  <a:ext cx="340" cy="233"/>
                </a:xfrm>
                <a:custGeom>
                  <a:avLst/>
                  <a:gdLst>
                    <a:gd name="T0" fmla="*/ 187 w 340"/>
                    <a:gd name="T1" fmla="*/ 233 h 233"/>
                    <a:gd name="T2" fmla="*/ 211 w 340"/>
                    <a:gd name="T3" fmla="*/ 230 h 233"/>
                    <a:gd name="T4" fmla="*/ 236 w 340"/>
                    <a:gd name="T5" fmla="*/ 224 h 233"/>
                    <a:gd name="T6" fmla="*/ 257 w 340"/>
                    <a:gd name="T7" fmla="*/ 216 h 233"/>
                    <a:gd name="T8" fmla="*/ 278 w 340"/>
                    <a:gd name="T9" fmla="*/ 207 h 233"/>
                    <a:gd name="T10" fmla="*/ 294 w 340"/>
                    <a:gd name="T11" fmla="*/ 196 h 233"/>
                    <a:gd name="T12" fmla="*/ 311 w 340"/>
                    <a:gd name="T13" fmla="*/ 182 h 233"/>
                    <a:gd name="T14" fmla="*/ 324 w 340"/>
                    <a:gd name="T15" fmla="*/ 168 h 233"/>
                    <a:gd name="T16" fmla="*/ 332 w 340"/>
                    <a:gd name="T17" fmla="*/ 151 h 233"/>
                    <a:gd name="T18" fmla="*/ 340 w 340"/>
                    <a:gd name="T19" fmla="*/ 134 h 233"/>
                    <a:gd name="T20" fmla="*/ 340 w 340"/>
                    <a:gd name="T21" fmla="*/ 117 h 233"/>
                    <a:gd name="T22" fmla="*/ 340 w 340"/>
                    <a:gd name="T23" fmla="*/ 100 h 233"/>
                    <a:gd name="T24" fmla="*/ 332 w 340"/>
                    <a:gd name="T25" fmla="*/ 83 h 233"/>
                    <a:gd name="T26" fmla="*/ 324 w 340"/>
                    <a:gd name="T27" fmla="*/ 66 h 233"/>
                    <a:gd name="T28" fmla="*/ 311 w 340"/>
                    <a:gd name="T29" fmla="*/ 51 h 233"/>
                    <a:gd name="T30" fmla="*/ 294 w 340"/>
                    <a:gd name="T31" fmla="*/ 37 h 233"/>
                    <a:gd name="T32" fmla="*/ 278 w 340"/>
                    <a:gd name="T33" fmla="*/ 26 h 233"/>
                    <a:gd name="T34" fmla="*/ 257 w 340"/>
                    <a:gd name="T35" fmla="*/ 17 h 233"/>
                    <a:gd name="T36" fmla="*/ 236 w 340"/>
                    <a:gd name="T37" fmla="*/ 9 h 233"/>
                    <a:gd name="T38" fmla="*/ 211 w 340"/>
                    <a:gd name="T39" fmla="*/ 3 h 233"/>
                    <a:gd name="T40" fmla="*/ 187 w 340"/>
                    <a:gd name="T41" fmla="*/ 0 h 233"/>
                    <a:gd name="T42" fmla="*/ 162 w 340"/>
                    <a:gd name="T43" fmla="*/ 0 h 233"/>
                    <a:gd name="T44" fmla="*/ 137 w 340"/>
                    <a:gd name="T45" fmla="*/ 3 h 233"/>
                    <a:gd name="T46" fmla="*/ 112 w 340"/>
                    <a:gd name="T47" fmla="*/ 6 h 233"/>
                    <a:gd name="T48" fmla="*/ 87 w 340"/>
                    <a:gd name="T49" fmla="*/ 15 h 233"/>
                    <a:gd name="T50" fmla="*/ 66 w 340"/>
                    <a:gd name="T51" fmla="*/ 23 h 233"/>
                    <a:gd name="T52" fmla="*/ 50 w 340"/>
                    <a:gd name="T53" fmla="*/ 34 h 233"/>
                    <a:gd name="T54" fmla="*/ 33 w 340"/>
                    <a:gd name="T55" fmla="*/ 46 h 233"/>
                    <a:gd name="T56" fmla="*/ 21 w 340"/>
                    <a:gd name="T57" fmla="*/ 60 h 233"/>
                    <a:gd name="T58" fmla="*/ 8 w 340"/>
                    <a:gd name="T59" fmla="*/ 77 h 233"/>
                    <a:gd name="T60" fmla="*/ 4 w 340"/>
                    <a:gd name="T61" fmla="*/ 94 h 233"/>
                    <a:gd name="T62" fmla="*/ 0 w 340"/>
                    <a:gd name="T63" fmla="*/ 111 h 233"/>
                    <a:gd name="T64" fmla="*/ 0 w 340"/>
                    <a:gd name="T65" fmla="*/ 128 h 233"/>
                    <a:gd name="T66" fmla="*/ 4 w 340"/>
                    <a:gd name="T67" fmla="*/ 145 h 233"/>
                    <a:gd name="T68" fmla="*/ 12 w 340"/>
                    <a:gd name="T69" fmla="*/ 162 h 233"/>
                    <a:gd name="T70" fmla="*/ 25 w 340"/>
                    <a:gd name="T71" fmla="*/ 176 h 233"/>
                    <a:gd name="T72" fmla="*/ 37 w 340"/>
                    <a:gd name="T73" fmla="*/ 190 h 233"/>
                    <a:gd name="T74" fmla="*/ 54 w 340"/>
                    <a:gd name="T75" fmla="*/ 202 h 233"/>
                    <a:gd name="T76" fmla="*/ 75 w 340"/>
                    <a:gd name="T77" fmla="*/ 213 h 233"/>
                    <a:gd name="T78" fmla="*/ 95 w 340"/>
                    <a:gd name="T79" fmla="*/ 221 h 233"/>
                    <a:gd name="T80" fmla="*/ 120 w 340"/>
                    <a:gd name="T81" fmla="*/ 227 h 233"/>
                    <a:gd name="T82" fmla="*/ 145 w 340"/>
                    <a:gd name="T83" fmla="*/ 233 h 233"/>
                    <a:gd name="T84" fmla="*/ 170 w 340"/>
                    <a:gd name="T85" fmla="*/ 233 h 233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340" h="233">
                      <a:moveTo>
                        <a:pt x="170" y="233"/>
                      </a:moveTo>
                      <a:lnTo>
                        <a:pt x="178" y="233"/>
                      </a:lnTo>
                      <a:lnTo>
                        <a:pt x="187" y="233"/>
                      </a:lnTo>
                      <a:lnTo>
                        <a:pt x="195" y="233"/>
                      </a:lnTo>
                      <a:lnTo>
                        <a:pt x="203" y="230"/>
                      </a:lnTo>
                      <a:lnTo>
                        <a:pt x="211" y="230"/>
                      </a:lnTo>
                      <a:lnTo>
                        <a:pt x="220" y="227"/>
                      </a:lnTo>
                      <a:lnTo>
                        <a:pt x="228" y="227"/>
                      </a:lnTo>
                      <a:lnTo>
                        <a:pt x="236" y="224"/>
                      </a:lnTo>
                      <a:lnTo>
                        <a:pt x="245" y="221"/>
                      </a:lnTo>
                      <a:lnTo>
                        <a:pt x="253" y="219"/>
                      </a:lnTo>
                      <a:lnTo>
                        <a:pt x="257" y="216"/>
                      </a:lnTo>
                      <a:lnTo>
                        <a:pt x="265" y="213"/>
                      </a:lnTo>
                      <a:lnTo>
                        <a:pt x="274" y="210"/>
                      </a:lnTo>
                      <a:lnTo>
                        <a:pt x="278" y="207"/>
                      </a:lnTo>
                      <a:lnTo>
                        <a:pt x="286" y="202"/>
                      </a:lnTo>
                      <a:lnTo>
                        <a:pt x="290" y="199"/>
                      </a:lnTo>
                      <a:lnTo>
                        <a:pt x="294" y="196"/>
                      </a:lnTo>
                      <a:lnTo>
                        <a:pt x="303" y="190"/>
                      </a:lnTo>
                      <a:lnTo>
                        <a:pt x="307" y="187"/>
                      </a:lnTo>
                      <a:lnTo>
                        <a:pt x="311" y="182"/>
                      </a:lnTo>
                      <a:lnTo>
                        <a:pt x="315" y="176"/>
                      </a:lnTo>
                      <a:lnTo>
                        <a:pt x="319" y="173"/>
                      </a:lnTo>
                      <a:lnTo>
                        <a:pt x="324" y="168"/>
                      </a:lnTo>
                      <a:lnTo>
                        <a:pt x="328" y="162"/>
                      </a:lnTo>
                      <a:lnTo>
                        <a:pt x="332" y="156"/>
                      </a:lnTo>
                      <a:lnTo>
                        <a:pt x="332" y="151"/>
                      </a:lnTo>
                      <a:lnTo>
                        <a:pt x="336" y="145"/>
                      </a:lnTo>
                      <a:lnTo>
                        <a:pt x="336" y="139"/>
                      </a:lnTo>
                      <a:lnTo>
                        <a:pt x="340" y="134"/>
                      </a:lnTo>
                      <a:lnTo>
                        <a:pt x="340" y="128"/>
                      </a:lnTo>
                      <a:lnTo>
                        <a:pt x="340" y="122"/>
                      </a:lnTo>
                      <a:lnTo>
                        <a:pt x="340" y="117"/>
                      </a:lnTo>
                      <a:lnTo>
                        <a:pt x="340" y="111"/>
                      </a:lnTo>
                      <a:lnTo>
                        <a:pt x="340" y="105"/>
                      </a:lnTo>
                      <a:lnTo>
                        <a:pt x="340" y="100"/>
                      </a:lnTo>
                      <a:lnTo>
                        <a:pt x="336" y="94"/>
                      </a:lnTo>
                      <a:lnTo>
                        <a:pt x="336" y="88"/>
                      </a:lnTo>
                      <a:lnTo>
                        <a:pt x="332" y="83"/>
                      </a:lnTo>
                      <a:lnTo>
                        <a:pt x="332" y="77"/>
                      </a:lnTo>
                      <a:lnTo>
                        <a:pt x="328" y="71"/>
                      </a:lnTo>
                      <a:lnTo>
                        <a:pt x="324" y="66"/>
                      </a:lnTo>
                      <a:lnTo>
                        <a:pt x="319" y="60"/>
                      </a:lnTo>
                      <a:lnTo>
                        <a:pt x="315" y="57"/>
                      </a:lnTo>
                      <a:lnTo>
                        <a:pt x="311" y="51"/>
                      </a:lnTo>
                      <a:lnTo>
                        <a:pt x="307" y="46"/>
                      </a:lnTo>
                      <a:lnTo>
                        <a:pt x="303" y="43"/>
                      </a:lnTo>
                      <a:lnTo>
                        <a:pt x="294" y="37"/>
                      </a:lnTo>
                      <a:lnTo>
                        <a:pt x="290" y="34"/>
                      </a:lnTo>
                      <a:lnTo>
                        <a:pt x="286" y="32"/>
                      </a:lnTo>
                      <a:lnTo>
                        <a:pt x="278" y="26"/>
                      </a:lnTo>
                      <a:lnTo>
                        <a:pt x="274" y="23"/>
                      </a:lnTo>
                      <a:lnTo>
                        <a:pt x="265" y="20"/>
                      </a:lnTo>
                      <a:lnTo>
                        <a:pt x="257" y="17"/>
                      </a:lnTo>
                      <a:lnTo>
                        <a:pt x="253" y="15"/>
                      </a:lnTo>
                      <a:lnTo>
                        <a:pt x="245" y="12"/>
                      </a:lnTo>
                      <a:lnTo>
                        <a:pt x="236" y="9"/>
                      </a:lnTo>
                      <a:lnTo>
                        <a:pt x="228" y="6"/>
                      </a:lnTo>
                      <a:lnTo>
                        <a:pt x="220" y="6"/>
                      </a:lnTo>
                      <a:lnTo>
                        <a:pt x="211" y="3"/>
                      </a:lnTo>
                      <a:lnTo>
                        <a:pt x="203" y="3"/>
                      </a:lnTo>
                      <a:lnTo>
                        <a:pt x="195" y="0"/>
                      </a:lnTo>
                      <a:lnTo>
                        <a:pt x="187" y="0"/>
                      </a:lnTo>
                      <a:lnTo>
                        <a:pt x="178" y="0"/>
                      </a:lnTo>
                      <a:lnTo>
                        <a:pt x="170" y="0"/>
                      </a:lnTo>
                      <a:lnTo>
                        <a:pt x="162" y="0"/>
                      </a:lnTo>
                      <a:lnTo>
                        <a:pt x="153" y="0"/>
                      </a:lnTo>
                      <a:lnTo>
                        <a:pt x="145" y="0"/>
                      </a:lnTo>
                      <a:lnTo>
                        <a:pt x="137" y="3"/>
                      </a:lnTo>
                      <a:lnTo>
                        <a:pt x="128" y="3"/>
                      </a:lnTo>
                      <a:lnTo>
                        <a:pt x="120" y="6"/>
                      </a:lnTo>
                      <a:lnTo>
                        <a:pt x="112" y="6"/>
                      </a:lnTo>
                      <a:lnTo>
                        <a:pt x="104" y="9"/>
                      </a:lnTo>
                      <a:lnTo>
                        <a:pt x="95" y="12"/>
                      </a:lnTo>
                      <a:lnTo>
                        <a:pt x="87" y="15"/>
                      </a:lnTo>
                      <a:lnTo>
                        <a:pt x="79" y="17"/>
                      </a:lnTo>
                      <a:lnTo>
                        <a:pt x="75" y="20"/>
                      </a:lnTo>
                      <a:lnTo>
                        <a:pt x="66" y="23"/>
                      </a:lnTo>
                      <a:lnTo>
                        <a:pt x="62" y="26"/>
                      </a:lnTo>
                      <a:lnTo>
                        <a:pt x="54" y="32"/>
                      </a:lnTo>
                      <a:lnTo>
                        <a:pt x="50" y="34"/>
                      </a:lnTo>
                      <a:lnTo>
                        <a:pt x="41" y="37"/>
                      </a:lnTo>
                      <a:lnTo>
                        <a:pt x="37" y="43"/>
                      </a:lnTo>
                      <a:lnTo>
                        <a:pt x="33" y="46"/>
                      </a:lnTo>
                      <a:lnTo>
                        <a:pt x="29" y="51"/>
                      </a:lnTo>
                      <a:lnTo>
                        <a:pt x="25" y="57"/>
                      </a:lnTo>
                      <a:lnTo>
                        <a:pt x="21" y="60"/>
                      </a:lnTo>
                      <a:lnTo>
                        <a:pt x="16" y="66"/>
                      </a:lnTo>
                      <a:lnTo>
                        <a:pt x="12" y="71"/>
                      </a:lnTo>
                      <a:lnTo>
                        <a:pt x="8" y="77"/>
                      </a:lnTo>
                      <a:lnTo>
                        <a:pt x="8" y="83"/>
                      </a:lnTo>
                      <a:lnTo>
                        <a:pt x="4" y="88"/>
                      </a:lnTo>
                      <a:lnTo>
                        <a:pt x="4" y="94"/>
                      </a:lnTo>
                      <a:lnTo>
                        <a:pt x="0" y="100"/>
                      </a:lnTo>
                      <a:lnTo>
                        <a:pt x="0" y="105"/>
                      </a:lnTo>
                      <a:lnTo>
                        <a:pt x="0" y="111"/>
                      </a:lnTo>
                      <a:lnTo>
                        <a:pt x="0" y="117"/>
                      </a:lnTo>
                      <a:lnTo>
                        <a:pt x="0" y="122"/>
                      </a:lnTo>
                      <a:lnTo>
                        <a:pt x="0" y="128"/>
                      </a:lnTo>
                      <a:lnTo>
                        <a:pt x="0" y="134"/>
                      </a:lnTo>
                      <a:lnTo>
                        <a:pt x="4" y="139"/>
                      </a:lnTo>
                      <a:lnTo>
                        <a:pt x="4" y="145"/>
                      </a:lnTo>
                      <a:lnTo>
                        <a:pt x="8" y="151"/>
                      </a:lnTo>
                      <a:lnTo>
                        <a:pt x="8" y="156"/>
                      </a:lnTo>
                      <a:lnTo>
                        <a:pt x="12" y="162"/>
                      </a:lnTo>
                      <a:lnTo>
                        <a:pt x="16" y="168"/>
                      </a:lnTo>
                      <a:lnTo>
                        <a:pt x="21" y="173"/>
                      </a:lnTo>
                      <a:lnTo>
                        <a:pt x="25" y="176"/>
                      </a:lnTo>
                      <a:lnTo>
                        <a:pt x="29" y="182"/>
                      </a:lnTo>
                      <a:lnTo>
                        <a:pt x="33" y="187"/>
                      </a:lnTo>
                      <a:lnTo>
                        <a:pt x="37" y="190"/>
                      </a:lnTo>
                      <a:lnTo>
                        <a:pt x="41" y="196"/>
                      </a:lnTo>
                      <a:lnTo>
                        <a:pt x="50" y="199"/>
                      </a:lnTo>
                      <a:lnTo>
                        <a:pt x="54" y="202"/>
                      </a:lnTo>
                      <a:lnTo>
                        <a:pt x="62" y="207"/>
                      </a:lnTo>
                      <a:lnTo>
                        <a:pt x="66" y="210"/>
                      </a:lnTo>
                      <a:lnTo>
                        <a:pt x="75" y="213"/>
                      </a:lnTo>
                      <a:lnTo>
                        <a:pt x="79" y="216"/>
                      </a:lnTo>
                      <a:lnTo>
                        <a:pt x="87" y="219"/>
                      </a:lnTo>
                      <a:lnTo>
                        <a:pt x="95" y="221"/>
                      </a:lnTo>
                      <a:lnTo>
                        <a:pt x="104" y="224"/>
                      </a:lnTo>
                      <a:lnTo>
                        <a:pt x="112" y="227"/>
                      </a:lnTo>
                      <a:lnTo>
                        <a:pt x="120" y="227"/>
                      </a:lnTo>
                      <a:lnTo>
                        <a:pt x="128" y="230"/>
                      </a:lnTo>
                      <a:lnTo>
                        <a:pt x="137" y="230"/>
                      </a:lnTo>
                      <a:lnTo>
                        <a:pt x="145" y="233"/>
                      </a:lnTo>
                      <a:lnTo>
                        <a:pt x="153" y="233"/>
                      </a:lnTo>
                      <a:lnTo>
                        <a:pt x="162" y="233"/>
                      </a:lnTo>
                      <a:lnTo>
                        <a:pt x="170" y="2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" name="Freeform 36">
                  <a:extLst>
                    <a:ext uri="{FF2B5EF4-FFF2-40B4-BE49-F238E27FC236}">
                      <a16:creationId xmlns:a16="http://schemas.microsoft.com/office/drawing/2014/main" id="{BD6DAEA1-2E98-7743-BC92-1765D0FE71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13" y="2169"/>
                  <a:ext cx="199" cy="133"/>
                </a:xfrm>
                <a:custGeom>
                  <a:avLst/>
                  <a:gdLst>
                    <a:gd name="T0" fmla="*/ 145 w 199"/>
                    <a:gd name="T1" fmla="*/ 5 h 133"/>
                    <a:gd name="T2" fmla="*/ 145 w 199"/>
                    <a:gd name="T3" fmla="*/ 14 h 133"/>
                    <a:gd name="T4" fmla="*/ 141 w 199"/>
                    <a:gd name="T5" fmla="*/ 25 h 133"/>
                    <a:gd name="T6" fmla="*/ 137 w 199"/>
                    <a:gd name="T7" fmla="*/ 34 h 133"/>
                    <a:gd name="T8" fmla="*/ 133 w 199"/>
                    <a:gd name="T9" fmla="*/ 42 h 133"/>
                    <a:gd name="T10" fmla="*/ 124 w 199"/>
                    <a:gd name="T11" fmla="*/ 51 h 133"/>
                    <a:gd name="T12" fmla="*/ 116 w 199"/>
                    <a:gd name="T13" fmla="*/ 59 h 133"/>
                    <a:gd name="T14" fmla="*/ 108 w 199"/>
                    <a:gd name="T15" fmla="*/ 65 h 133"/>
                    <a:gd name="T16" fmla="*/ 95 w 199"/>
                    <a:gd name="T17" fmla="*/ 73 h 133"/>
                    <a:gd name="T18" fmla="*/ 87 w 199"/>
                    <a:gd name="T19" fmla="*/ 79 h 133"/>
                    <a:gd name="T20" fmla="*/ 75 w 199"/>
                    <a:gd name="T21" fmla="*/ 85 h 133"/>
                    <a:gd name="T22" fmla="*/ 62 w 199"/>
                    <a:gd name="T23" fmla="*/ 87 h 133"/>
                    <a:gd name="T24" fmla="*/ 50 w 199"/>
                    <a:gd name="T25" fmla="*/ 93 h 133"/>
                    <a:gd name="T26" fmla="*/ 37 w 199"/>
                    <a:gd name="T27" fmla="*/ 96 h 133"/>
                    <a:gd name="T28" fmla="*/ 21 w 199"/>
                    <a:gd name="T29" fmla="*/ 96 h 133"/>
                    <a:gd name="T30" fmla="*/ 8 w 199"/>
                    <a:gd name="T31" fmla="*/ 99 h 133"/>
                    <a:gd name="T32" fmla="*/ 0 w 199"/>
                    <a:gd name="T33" fmla="*/ 133 h 133"/>
                    <a:gd name="T34" fmla="*/ 21 w 199"/>
                    <a:gd name="T35" fmla="*/ 133 h 133"/>
                    <a:gd name="T36" fmla="*/ 37 w 199"/>
                    <a:gd name="T37" fmla="*/ 130 h 133"/>
                    <a:gd name="T38" fmla="*/ 58 w 199"/>
                    <a:gd name="T39" fmla="*/ 127 h 133"/>
                    <a:gd name="T40" fmla="*/ 75 w 199"/>
                    <a:gd name="T41" fmla="*/ 124 h 133"/>
                    <a:gd name="T42" fmla="*/ 95 w 199"/>
                    <a:gd name="T43" fmla="*/ 119 h 133"/>
                    <a:gd name="T44" fmla="*/ 108 w 199"/>
                    <a:gd name="T45" fmla="*/ 110 h 133"/>
                    <a:gd name="T46" fmla="*/ 124 w 199"/>
                    <a:gd name="T47" fmla="*/ 104 h 133"/>
                    <a:gd name="T48" fmla="*/ 141 w 199"/>
                    <a:gd name="T49" fmla="*/ 96 h 133"/>
                    <a:gd name="T50" fmla="*/ 154 w 199"/>
                    <a:gd name="T51" fmla="*/ 85 h 133"/>
                    <a:gd name="T52" fmla="*/ 162 w 199"/>
                    <a:gd name="T53" fmla="*/ 76 h 133"/>
                    <a:gd name="T54" fmla="*/ 174 w 199"/>
                    <a:gd name="T55" fmla="*/ 65 h 133"/>
                    <a:gd name="T56" fmla="*/ 183 w 199"/>
                    <a:gd name="T57" fmla="*/ 53 h 133"/>
                    <a:gd name="T58" fmla="*/ 187 w 199"/>
                    <a:gd name="T59" fmla="*/ 39 h 133"/>
                    <a:gd name="T60" fmla="*/ 195 w 199"/>
                    <a:gd name="T61" fmla="*/ 28 h 133"/>
                    <a:gd name="T62" fmla="*/ 195 w 199"/>
                    <a:gd name="T63" fmla="*/ 14 h 133"/>
                    <a:gd name="T64" fmla="*/ 199 w 199"/>
                    <a:gd name="T65" fmla="*/ 0 h 13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99" h="133">
                      <a:moveTo>
                        <a:pt x="145" y="0"/>
                      </a:moveTo>
                      <a:lnTo>
                        <a:pt x="145" y="5"/>
                      </a:lnTo>
                      <a:lnTo>
                        <a:pt x="145" y="11"/>
                      </a:lnTo>
                      <a:lnTo>
                        <a:pt x="145" y="14"/>
                      </a:lnTo>
                      <a:lnTo>
                        <a:pt x="141" y="19"/>
                      </a:lnTo>
                      <a:lnTo>
                        <a:pt x="141" y="25"/>
                      </a:lnTo>
                      <a:lnTo>
                        <a:pt x="137" y="28"/>
                      </a:lnTo>
                      <a:lnTo>
                        <a:pt x="137" y="34"/>
                      </a:lnTo>
                      <a:lnTo>
                        <a:pt x="133" y="39"/>
                      </a:lnTo>
                      <a:lnTo>
                        <a:pt x="133" y="42"/>
                      </a:lnTo>
                      <a:lnTo>
                        <a:pt x="129" y="48"/>
                      </a:lnTo>
                      <a:lnTo>
                        <a:pt x="124" y="51"/>
                      </a:lnTo>
                      <a:lnTo>
                        <a:pt x="120" y="53"/>
                      </a:lnTo>
                      <a:lnTo>
                        <a:pt x="116" y="59"/>
                      </a:lnTo>
                      <a:lnTo>
                        <a:pt x="112" y="62"/>
                      </a:lnTo>
                      <a:lnTo>
                        <a:pt x="108" y="65"/>
                      </a:lnTo>
                      <a:lnTo>
                        <a:pt x="104" y="70"/>
                      </a:lnTo>
                      <a:lnTo>
                        <a:pt x="95" y="73"/>
                      </a:lnTo>
                      <a:lnTo>
                        <a:pt x="91" y="76"/>
                      </a:lnTo>
                      <a:lnTo>
                        <a:pt x="87" y="79"/>
                      </a:lnTo>
                      <a:lnTo>
                        <a:pt x="83" y="82"/>
                      </a:lnTo>
                      <a:lnTo>
                        <a:pt x="75" y="85"/>
                      </a:lnTo>
                      <a:lnTo>
                        <a:pt x="71" y="87"/>
                      </a:lnTo>
                      <a:lnTo>
                        <a:pt x="62" y="87"/>
                      </a:lnTo>
                      <a:lnTo>
                        <a:pt x="58" y="90"/>
                      </a:lnTo>
                      <a:lnTo>
                        <a:pt x="50" y="93"/>
                      </a:lnTo>
                      <a:lnTo>
                        <a:pt x="41" y="93"/>
                      </a:lnTo>
                      <a:lnTo>
                        <a:pt x="37" y="96"/>
                      </a:lnTo>
                      <a:lnTo>
                        <a:pt x="29" y="96"/>
                      </a:lnTo>
                      <a:lnTo>
                        <a:pt x="21" y="96"/>
                      </a:lnTo>
                      <a:lnTo>
                        <a:pt x="12" y="99"/>
                      </a:lnTo>
                      <a:lnTo>
                        <a:pt x="8" y="99"/>
                      </a:lnTo>
                      <a:lnTo>
                        <a:pt x="0" y="99"/>
                      </a:lnTo>
                      <a:lnTo>
                        <a:pt x="0" y="133"/>
                      </a:lnTo>
                      <a:lnTo>
                        <a:pt x="8" y="133"/>
                      </a:lnTo>
                      <a:lnTo>
                        <a:pt x="21" y="133"/>
                      </a:lnTo>
                      <a:lnTo>
                        <a:pt x="29" y="133"/>
                      </a:lnTo>
                      <a:lnTo>
                        <a:pt x="37" y="130"/>
                      </a:lnTo>
                      <a:lnTo>
                        <a:pt x="50" y="130"/>
                      </a:lnTo>
                      <a:lnTo>
                        <a:pt x="58" y="127"/>
                      </a:lnTo>
                      <a:lnTo>
                        <a:pt x="66" y="124"/>
                      </a:lnTo>
                      <a:lnTo>
                        <a:pt x="75" y="124"/>
                      </a:lnTo>
                      <a:lnTo>
                        <a:pt x="83" y="121"/>
                      </a:lnTo>
                      <a:lnTo>
                        <a:pt x="95" y="119"/>
                      </a:lnTo>
                      <a:lnTo>
                        <a:pt x="104" y="116"/>
                      </a:lnTo>
                      <a:lnTo>
                        <a:pt x="108" y="110"/>
                      </a:lnTo>
                      <a:lnTo>
                        <a:pt x="116" y="107"/>
                      </a:lnTo>
                      <a:lnTo>
                        <a:pt x="124" y="104"/>
                      </a:lnTo>
                      <a:lnTo>
                        <a:pt x="133" y="99"/>
                      </a:lnTo>
                      <a:lnTo>
                        <a:pt x="141" y="96"/>
                      </a:lnTo>
                      <a:lnTo>
                        <a:pt x="145" y="90"/>
                      </a:lnTo>
                      <a:lnTo>
                        <a:pt x="154" y="85"/>
                      </a:lnTo>
                      <a:lnTo>
                        <a:pt x="158" y="79"/>
                      </a:lnTo>
                      <a:lnTo>
                        <a:pt x="162" y="76"/>
                      </a:lnTo>
                      <a:lnTo>
                        <a:pt x="170" y="70"/>
                      </a:lnTo>
                      <a:lnTo>
                        <a:pt x="174" y="65"/>
                      </a:lnTo>
                      <a:lnTo>
                        <a:pt x="178" y="59"/>
                      </a:lnTo>
                      <a:lnTo>
                        <a:pt x="183" y="53"/>
                      </a:lnTo>
                      <a:lnTo>
                        <a:pt x="187" y="45"/>
                      </a:lnTo>
                      <a:lnTo>
                        <a:pt x="187" y="39"/>
                      </a:lnTo>
                      <a:lnTo>
                        <a:pt x="191" y="34"/>
                      </a:lnTo>
                      <a:lnTo>
                        <a:pt x="195" y="28"/>
                      </a:lnTo>
                      <a:lnTo>
                        <a:pt x="195" y="19"/>
                      </a:lnTo>
                      <a:lnTo>
                        <a:pt x="195" y="14"/>
                      </a:lnTo>
                      <a:lnTo>
                        <a:pt x="199" y="8"/>
                      </a:lnTo>
                      <a:lnTo>
                        <a:pt x="199" y="0"/>
                      </a:lnTo>
                      <a:lnTo>
                        <a:pt x="14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6" name="Freeform 37">
                  <a:extLst>
                    <a:ext uri="{FF2B5EF4-FFF2-40B4-BE49-F238E27FC236}">
                      <a16:creationId xmlns:a16="http://schemas.microsoft.com/office/drawing/2014/main" id="{26A81802-1107-6646-9B46-5392B361E8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13" y="2033"/>
                  <a:ext cx="199" cy="136"/>
                </a:xfrm>
                <a:custGeom>
                  <a:avLst/>
                  <a:gdLst>
                    <a:gd name="T0" fmla="*/ 8 w 199"/>
                    <a:gd name="T1" fmla="*/ 36 h 136"/>
                    <a:gd name="T2" fmla="*/ 21 w 199"/>
                    <a:gd name="T3" fmla="*/ 36 h 136"/>
                    <a:gd name="T4" fmla="*/ 37 w 199"/>
                    <a:gd name="T5" fmla="*/ 39 h 136"/>
                    <a:gd name="T6" fmla="*/ 50 w 199"/>
                    <a:gd name="T7" fmla="*/ 42 h 136"/>
                    <a:gd name="T8" fmla="*/ 62 w 199"/>
                    <a:gd name="T9" fmla="*/ 48 h 136"/>
                    <a:gd name="T10" fmla="*/ 75 w 199"/>
                    <a:gd name="T11" fmla="*/ 51 h 136"/>
                    <a:gd name="T12" fmla="*/ 87 w 199"/>
                    <a:gd name="T13" fmla="*/ 56 h 136"/>
                    <a:gd name="T14" fmla="*/ 95 w 199"/>
                    <a:gd name="T15" fmla="*/ 62 h 136"/>
                    <a:gd name="T16" fmla="*/ 108 w 199"/>
                    <a:gd name="T17" fmla="*/ 70 h 136"/>
                    <a:gd name="T18" fmla="*/ 116 w 199"/>
                    <a:gd name="T19" fmla="*/ 76 h 136"/>
                    <a:gd name="T20" fmla="*/ 124 w 199"/>
                    <a:gd name="T21" fmla="*/ 85 h 136"/>
                    <a:gd name="T22" fmla="*/ 133 w 199"/>
                    <a:gd name="T23" fmla="*/ 93 h 136"/>
                    <a:gd name="T24" fmla="*/ 137 w 199"/>
                    <a:gd name="T25" fmla="*/ 102 h 136"/>
                    <a:gd name="T26" fmla="*/ 141 w 199"/>
                    <a:gd name="T27" fmla="*/ 110 h 136"/>
                    <a:gd name="T28" fmla="*/ 145 w 199"/>
                    <a:gd name="T29" fmla="*/ 121 h 136"/>
                    <a:gd name="T30" fmla="*/ 145 w 199"/>
                    <a:gd name="T31" fmla="*/ 130 h 136"/>
                    <a:gd name="T32" fmla="*/ 199 w 199"/>
                    <a:gd name="T33" fmla="*/ 136 h 136"/>
                    <a:gd name="T34" fmla="*/ 195 w 199"/>
                    <a:gd name="T35" fmla="*/ 121 h 136"/>
                    <a:gd name="T36" fmla="*/ 195 w 199"/>
                    <a:gd name="T37" fmla="*/ 110 h 136"/>
                    <a:gd name="T38" fmla="*/ 187 w 199"/>
                    <a:gd name="T39" fmla="*/ 96 h 136"/>
                    <a:gd name="T40" fmla="*/ 183 w 199"/>
                    <a:gd name="T41" fmla="*/ 85 h 136"/>
                    <a:gd name="T42" fmla="*/ 174 w 199"/>
                    <a:gd name="T43" fmla="*/ 70 h 136"/>
                    <a:gd name="T44" fmla="*/ 162 w 199"/>
                    <a:gd name="T45" fmla="*/ 62 h 136"/>
                    <a:gd name="T46" fmla="*/ 154 w 199"/>
                    <a:gd name="T47" fmla="*/ 51 h 136"/>
                    <a:gd name="T48" fmla="*/ 141 w 199"/>
                    <a:gd name="T49" fmla="*/ 39 h 136"/>
                    <a:gd name="T50" fmla="*/ 124 w 199"/>
                    <a:gd name="T51" fmla="*/ 31 h 136"/>
                    <a:gd name="T52" fmla="*/ 112 w 199"/>
                    <a:gd name="T53" fmla="*/ 25 h 136"/>
                    <a:gd name="T54" fmla="*/ 95 w 199"/>
                    <a:gd name="T55" fmla="*/ 17 h 136"/>
                    <a:gd name="T56" fmla="*/ 75 w 199"/>
                    <a:gd name="T57" fmla="*/ 11 h 136"/>
                    <a:gd name="T58" fmla="*/ 58 w 199"/>
                    <a:gd name="T59" fmla="*/ 8 h 136"/>
                    <a:gd name="T60" fmla="*/ 37 w 199"/>
                    <a:gd name="T61" fmla="*/ 2 h 136"/>
                    <a:gd name="T62" fmla="*/ 21 w 199"/>
                    <a:gd name="T63" fmla="*/ 2 h 136"/>
                    <a:gd name="T64" fmla="*/ 0 w 199"/>
                    <a:gd name="T65" fmla="*/ 0 h 1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99" h="136">
                      <a:moveTo>
                        <a:pt x="0" y="36"/>
                      </a:moveTo>
                      <a:lnTo>
                        <a:pt x="8" y="36"/>
                      </a:lnTo>
                      <a:lnTo>
                        <a:pt x="12" y="36"/>
                      </a:lnTo>
                      <a:lnTo>
                        <a:pt x="21" y="36"/>
                      </a:lnTo>
                      <a:lnTo>
                        <a:pt x="29" y="39"/>
                      </a:lnTo>
                      <a:lnTo>
                        <a:pt x="37" y="39"/>
                      </a:lnTo>
                      <a:lnTo>
                        <a:pt x="41" y="42"/>
                      </a:lnTo>
                      <a:lnTo>
                        <a:pt x="50" y="42"/>
                      </a:lnTo>
                      <a:lnTo>
                        <a:pt x="58" y="45"/>
                      </a:lnTo>
                      <a:lnTo>
                        <a:pt x="62" y="48"/>
                      </a:lnTo>
                      <a:lnTo>
                        <a:pt x="71" y="48"/>
                      </a:lnTo>
                      <a:lnTo>
                        <a:pt x="75" y="51"/>
                      </a:lnTo>
                      <a:lnTo>
                        <a:pt x="79" y="53"/>
                      </a:lnTo>
                      <a:lnTo>
                        <a:pt x="87" y="56"/>
                      </a:lnTo>
                      <a:lnTo>
                        <a:pt x="91" y="59"/>
                      </a:lnTo>
                      <a:lnTo>
                        <a:pt x="95" y="62"/>
                      </a:lnTo>
                      <a:lnTo>
                        <a:pt x="104" y="65"/>
                      </a:lnTo>
                      <a:lnTo>
                        <a:pt x="108" y="70"/>
                      </a:lnTo>
                      <a:lnTo>
                        <a:pt x="112" y="73"/>
                      </a:lnTo>
                      <a:lnTo>
                        <a:pt x="116" y="76"/>
                      </a:lnTo>
                      <a:lnTo>
                        <a:pt x="120" y="82"/>
                      </a:lnTo>
                      <a:lnTo>
                        <a:pt x="124" y="85"/>
                      </a:lnTo>
                      <a:lnTo>
                        <a:pt x="129" y="90"/>
                      </a:lnTo>
                      <a:lnTo>
                        <a:pt x="133" y="93"/>
                      </a:lnTo>
                      <a:lnTo>
                        <a:pt x="133" y="99"/>
                      </a:lnTo>
                      <a:lnTo>
                        <a:pt x="137" y="102"/>
                      </a:lnTo>
                      <a:lnTo>
                        <a:pt x="137" y="107"/>
                      </a:lnTo>
                      <a:lnTo>
                        <a:pt x="141" y="110"/>
                      </a:lnTo>
                      <a:lnTo>
                        <a:pt x="141" y="116"/>
                      </a:lnTo>
                      <a:lnTo>
                        <a:pt x="145" y="121"/>
                      </a:lnTo>
                      <a:lnTo>
                        <a:pt x="145" y="127"/>
                      </a:lnTo>
                      <a:lnTo>
                        <a:pt x="145" y="130"/>
                      </a:lnTo>
                      <a:lnTo>
                        <a:pt x="145" y="136"/>
                      </a:lnTo>
                      <a:lnTo>
                        <a:pt x="199" y="136"/>
                      </a:lnTo>
                      <a:lnTo>
                        <a:pt x="199" y="130"/>
                      </a:lnTo>
                      <a:lnTo>
                        <a:pt x="195" y="121"/>
                      </a:lnTo>
                      <a:lnTo>
                        <a:pt x="195" y="116"/>
                      </a:lnTo>
                      <a:lnTo>
                        <a:pt x="195" y="110"/>
                      </a:lnTo>
                      <a:lnTo>
                        <a:pt x="191" y="102"/>
                      </a:lnTo>
                      <a:lnTo>
                        <a:pt x="187" y="96"/>
                      </a:lnTo>
                      <a:lnTo>
                        <a:pt x="187" y="90"/>
                      </a:lnTo>
                      <a:lnTo>
                        <a:pt x="183" y="85"/>
                      </a:lnTo>
                      <a:lnTo>
                        <a:pt x="178" y="79"/>
                      </a:lnTo>
                      <a:lnTo>
                        <a:pt x="174" y="70"/>
                      </a:lnTo>
                      <a:lnTo>
                        <a:pt x="170" y="65"/>
                      </a:lnTo>
                      <a:lnTo>
                        <a:pt x="162" y="62"/>
                      </a:lnTo>
                      <a:lnTo>
                        <a:pt x="158" y="56"/>
                      </a:lnTo>
                      <a:lnTo>
                        <a:pt x="154" y="51"/>
                      </a:lnTo>
                      <a:lnTo>
                        <a:pt x="145" y="45"/>
                      </a:lnTo>
                      <a:lnTo>
                        <a:pt x="141" y="39"/>
                      </a:lnTo>
                      <a:lnTo>
                        <a:pt x="133" y="36"/>
                      </a:lnTo>
                      <a:lnTo>
                        <a:pt x="124" y="31"/>
                      </a:lnTo>
                      <a:lnTo>
                        <a:pt x="116" y="28"/>
                      </a:lnTo>
                      <a:lnTo>
                        <a:pt x="112" y="25"/>
                      </a:lnTo>
                      <a:lnTo>
                        <a:pt x="104" y="19"/>
                      </a:lnTo>
                      <a:lnTo>
                        <a:pt x="95" y="17"/>
                      </a:lnTo>
                      <a:lnTo>
                        <a:pt x="87" y="14"/>
                      </a:lnTo>
                      <a:lnTo>
                        <a:pt x="75" y="11"/>
                      </a:lnTo>
                      <a:lnTo>
                        <a:pt x="66" y="8"/>
                      </a:lnTo>
                      <a:lnTo>
                        <a:pt x="58" y="8"/>
                      </a:lnTo>
                      <a:lnTo>
                        <a:pt x="50" y="5"/>
                      </a:lnTo>
                      <a:lnTo>
                        <a:pt x="37" y="2"/>
                      </a:lnTo>
                      <a:lnTo>
                        <a:pt x="29" y="2"/>
                      </a:lnTo>
                      <a:lnTo>
                        <a:pt x="21" y="2"/>
                      </a:lnTo>
                      <a:lnTo>
                        <a:pt x="8" y="2"/>
                      </a:lnTo>
                      <a:lnTo>
                        <a:pt x="0" y="0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7" name="Freeform 38">
                  <a:extLst>
                    <a:ext uri="{FF2B5EF4-FFF2-40B4-BE49-F238E27FC236}">
                      <a16:creationId xmlns:a16="http://schemas.microsoft.com/office/drawing/2014/main" id="{D3B42AEC-A95C-754A-9836-6B64D7A3FA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4" y="2033"/>
                  <a:ext cx="199" cy="136"/>
                </a:xfrm>
                <a:custGeom>
                  <a:avLst/>
                  <a:gdLst>
                    <a:gd name="T0" fmla="*/ 54 w 199"/>
                    <a:gd name="T1" fmla="*/ 130 h 136"/>
                    <a:gd name="T2" fmla="*/ 54 w 199"/>
                    <a:gd name="T3" fmla="*/ 121 h 136"/>
                    <a:gd name="T4" fmla="*/ 58 w 199"/>
                    <a:gd name="T5" fmla="*/ 110 h 136"/>
                    <a:gd name="T6" fmla="*/ 62 w 199"/>
                    <a:gd name="T7" fmla="*/ 102 h 136"/>
                    <a:gd name="T8" fmla="*/ 66 w 199"/>
                    <a:gd name="T9" fmla="*/ 93 h 136"/>
                    <a:gd name="T10" fmla="*/ 74 w 199"/>
                    <a:gd name="T11" fmla="*/ 85 h 136"/>
                    <a:gd name="T12" fmla="*/ 83 w 199"/>
                    <a:gd name="T13" fmla="*/ 76 h 136"/>
                    <a:gd name="T14" fmla="*/ 91 w 199"/>
                    <a:gd name="T15" fmla="*/ 70 h 136"/>
                    <a:gd name="T16" fmla="*/ 99 w 199"/>
                    <a:gd name="T17" fmla="*/ 62 h 136"/>
                    <a:gd name="T18" fmla="*/ 112 w 199"/>
                    <a:gd name="T19" fmla="*/ 56 h 136"/>
                    <a:gd name="T20" fmla="*/ 124 w 199"/>
                    <a:gd name="T21" fmla="*/ 51 h 136"/>
                    <a:gd name="T22" fmla="*/ 137 w 199"/>
                    <a:gd name="T23" fmla="*/ 48 h 136"/>
                    <a:gd name="T24" fmla="*/ 149 w 199"/>
                    <a:gd name="T25" fmla="*/ 42 h 136"/>
                    <a:gd name="T26" fmla="*/ 162 w 199"/>
                    <a:gd name="T27" fmla="*/ 39 h 136"/>
                    <a:gd name="T28" fmla="*/ 178 w 199"/>
                    <a:gd name="T29" fmla="*/ 36 h 136"/>
                    <a:gd name="T30" fmla="*/ 191 w 199"/>
                    <a:gd name="T31" fmla="*/ 36 h 136"/>
                    <a:gd name="T32" fmla="*/ 199 w 199"/>
                    <a:gd name="T33" fmla="*/ 0 h 136"/>
                    <a:gd name="T34" fmla="*/ 178 w 199"/>
                    <a:gd name="T35" fmla="*/ 2 h 136"/>
                    <a:gd name="T36" fmla="*/ 157 w 199"/>
                    <a:gd name="T37" fmla="*/ 2 h 136"/>
                    <a:gd name="T38" fmla="*/ 141 w 199"/>
                    <a:gd name="T39" fmla="*/ 8 h 136"/>
                    <a:gd name="T40" fmla="*/ 120 w 199"/>
                    <a:gd name="T41" fmla="*/ 11 h 136"/>
                    <a:gd name="T42" fmla="*/ 104 w 199"/>
                    <a:gd name="T43" fmla="*/ 17 h 136"/>
                    <a:gd name="T44" fmla="*/ 87 w 199"/>
                    <a:gd name="T45" fmla="*/ 25 h 136"/>
                    <a:gd name="T46" fmla="*/ 74 w 199"/>
                    <a:gd name="T47" fmla="*/ 31 h 136"/>
                    <a:gd name="T48" fmla="*/ 58 w 199"/>
                    <a:gd name="T49" fmla="*/ 42 h 136"/>
                    <a:gd name="T50" fmla="*/ 45 w 199"/>
                    <a:gd name="T51" fmla="*/ 51 h 136"/>
                    <a:gd name="T52" fmla="*/ 37 w 199"/>
                    <a:gd name="T53" fmla="*/ 62 h 136"/>
                    <a:gd name="T54" fmla="*/ 25 w 199"/>
                    <a:gd name="T55" fmla="*/ 73 h 136"/>
                    <a:gd name="T56" fmla="*/ 16 w 199"/>
                    <a:gd name="T57" fmla="*/ 85 h 136"/>
                    <a:gd name="T58" fmla="*/ 12 w 199"/>
                    <a:gd name="T59" fmla="*/ 96 h 136"/>
                    <a:gd name="T60" fmla="*/ 4 w 199"/>
                    <a:gd name="T61" fmla="*/ 110 h 136"/>
                    <a:gd name="T62" fmla="*/ 4 w 199"/>
                    <a:gd name="T63" fmla="*/ 121 h 136"/>
                    <a:gd name="T64" fmla="*/ 0 w 199"/>
                    <a:gd name="T65" fmla="*/ 136 h 1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99" h="136">
                      <a:moveTo>
                        <a:pt x="54" y="136"/>
                      </a:moveTo>
                      <a:lnTo>
                        <a:pt x="54" y="130"/>
                      </a:lnTo>
                      <a:lnTo>
                        <a:pt x="54" y="127"/>
                      </a:lnTo>
                      <a:lnTo>
                        <a:pt x="54" y="121"/>
                      </a:lnTo>
                      <a:lnTo>
                        <a:pt x="58" y="116"/>
                      </a:lnTo>
                      <a:lnTo>
                        <a:pt x="58" y="110"/>
                      </a:lnTo>
                      <a:lnTo>
                        <a:pt x="62" y="107"/>
                      </a:lnTo>
                      <a:lnTo>
                        <a:pt x="62" y="102"/>
                      </a:lnTo>
                      <a:lnTo>
                        <a:pt x="66" y="99"/>
                      </a:lnTo>
                      <a:lnTo>
                        <a:pt x="66" y="93"/>
                      </a:lnTo>
                      <a:lnTo>
                        <a:pt x="70" y="87"/>
                      </a:lnTo>
                      <a:lnTo>
                        <a:pt x="74" y="85"/>
                      </a:lnTo>
                      <a:lnTo>
                        <a:pt x="79" y="82"/>
                      </a:lnTo>
                      <a:lnTo>
                        <a:pt x="83" y="76"/>
                      </a:lnTo>
                      <a:lnTo>
                        <a:pt x="87" y="73"/>
                      </a:lnTo>
                      <a:lnTo>
                        <a:pt x="91" y="70"/>
                      </a:lnTo>
                      <a:lnTo>
                        <a:pt x="95" y="65"/>
                      </a:lnTo>
                      <a:lnTo>
                        <a:pt x="99" y="62"/>
                      </a:lnTo>
                      <a:lnTo>
                        <a:pt x="108" y="59"/>
                      </a:lnTo>
                      <a:lnTo>
                        <a:pt x="112" y="56"/>
                      </a:lnTo>
                      <a:lnTo>
                        <a:pt x="116" y="53"/>
                      </a:lnTo>
                      <a:lnTo>
                        <a:pt x="124" y="51"/>
                      </a:lnTo>
                      <a:lnTo>
                        <a:pt x="128" y="48"/>
                      </a:lnTo>
                      <a:lnTo>
                        <a:pt x="137" y="48"/>
                      </a:lnTo>
                      <a:lnTo>
                        <a:pt x="141" y="45"/>
                      </a:lnTo>
                      <a:lnTo>
                        <a:pt x="149" y="42"/>
                      </a:lnTo>
                      <a:lnTo>
                        <a:pt x="153" y="42"/>
                      </a:lnTo>
                      <a:lnTo>
                        <a:pt x="162" y="39"/>
                      </a:lnTo>
                      <a:lnTo>
                        <a:pt x="170" y="39"/>
                      </a:lnTo>
                      <a:lnTo>
                        <a:pt x="178" y="36"/>
                      </a:lnTo>
                      <a:lnTo>
                        <a:pt x="182" y="36"/>
                      </a:lnTo>
                      <a:lnTo>
                        <a:pt x="191" y="36"/>
                      </a:lnTo>
                      <a:lnTo>
                        <a:pt x="199" y="36"/>
                      </a:lnTo>
                      <a:lnTo>
                        <a:pt x="199" y="0"/>
                      </a:lnTo>
                      <a:lnTo>
                        <a:pt x="187" y="2"/>
                      </a:lnTo>
                      <a:lnTo>
                        <a:pt x="178" y="2"/>
                      </a:lnTo>
                      <a:lnTo>
                        <a:pt x="170" y="2"/>
                      </a:lnTo>
                      <a:lnTo>
                        <a:pt x="157" y="2"/>
                      </a:lnTo>
                      <a:lnTo>
                        <a:pt x="149" y="5"/>
                      </a:lnTo>
                      <a:lnTo>
                        <a:pt x="141" y="8"/>
                      </a:lnTo>
                      <a:lnTo>
                        <a:pt x="133" y="8"/>
                      </a:lnTo>
                      <a:lnTo>
                        <a:pt x="120" y="11"/>
                      </a:lnTo>
                      <a:lnTo>
                        <a:pt x="112" y="14"/>
                      </a:lnTo>
                      <a:lnTo>
                        <a:pt x="104" y="17"/>
                      </a:lnTo>
                      <a:lnTo>
                        <a:pt x="95" y="19"/>
                      </a:lnTo>
                      <a:lnTo>
                        <a:pt x="87" y="25"/>
                      </a:lnTo>
                      <a:lnTo>
                        <a:pt x="79" y="28"/>
                      </a:lnTo>
                      <a:lnTo>
                        <a:pt x="74" y="31"/>
                      </a:lnTo>
                      <a:lnTo>
                        <a:pt x="66" y="36"/>
                      </a:lnTo>
                      <a:lnTo>
                        <a:pt x="58" y="42"/>
                      </a:lnTo>
                      <a:lnTo>
                        <a:pt x="54" y="45"/>
                      </a:lnTo>
                      <a:lnTo>
                        <a:pt x="45" y="51"/>
                      </a:lnTo>
                      <a:lnTo>
                        <a:pt x="41" y="56"/>
                      </a:lnTo>
                      <a:lnTo>
                        <a:pt x="37" y="62"/>
                      </a:lnTo>
                      <a:lnTo>
                        <a:pt x="29" y="68"/>
                      </a:lnTo>
                      <a:lnTo>
                        <a:pt x="25" y="73"/>
                      </a:lnTo>
                      <a:lnTo>
                        <a:pt x="21" y="79"/>
                      </a:lnTo>
                      <a:lnTo>
                        <a:pt x="16" y="85"/>
                      </a:lnTo>
                      <a:lnTo>
                        <a:pt x="12" y="90"/>
                      </a:lnTo>
                      <a:lnTo>
                        <a:pt x="12" y="96"/>
                      </a:lnTo>
                      <a:lnTo>
                        <a:pt x="8" y="102"/>
                      </a:lnTo>
                      <a:lnTo>
                        <a:pt x="4" y="110"/>
                      </a:lnTo>
                      <a:lnTo>
                        <a:pt x="4" y="116"/>
                      </a:lnTo>
                      <a:lnTo>
                        <a:pt x="4" y="121"/>
                      </a:lnTo>
                      <a:lnTo>
                        <a:pt x="4" y="130"/>
                      </a:lnTo>
                      <a:lnTo>
                        <a:pt x="0" y="136"/>
                      </a:lnTo>
                      <a:lnTo>
                        <a:pt x="54" y="13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8" name="Freeform 39">
                  <a:extLst>
                    <a:ext uri="{FF2B5EF4-FFF2-40B4-BE49-F238E27FC236}">
                      <a16:creationId xmlns:a16="http://schemas.microsoft.com/office/drawing/2014/main" id="{620DA0FD-6C00-5A4E-B785-9992CE9124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4" y="2169"/>
                  <a:ext cx="199" cy="133"/>
                </a:xfrm>
                <a:custGeom>
                  <a:avLst/>
                  <a:gdLst>
                    <a:gd name="T0" fmla="*/ 191 w 199"/>
                    <a:gd name="T1" fmla="*/ 99 h 133"/>
                    <a:gd name="T2" fmla="*/ 178 w 199"/>
                    <a:gd name="T3" fmla="*/ 96 h 133"/>
                    <a:gd name="T4" fmla="*/ 162 w 199"/>
                    <a:gd name="T5" fmla="*/ 96 h 133"/>
                    <a:gd name="T6" fmla="*/ 149 w 199"/>
                    <a:gd name="T7" fmla="*/ 93 h 133"/>
                    <a:gd name="T8" fmla="*/ 137 w 199"/>
                    <a:gd name="T9" fmla="*/ 87 h 133"/>
                    <a:gd name="T10" fmla="*/ 124 w 199"/>
                    <a:gd name="T11" fmla="*/ 85 h 133"/>
                    <a:gd name="T12" fmla="*/ 112 w 199"/>
                    <a:gd name="T13" fmla="*/ 79 h 133"/>
                    <a:gd name="T14" fmla="*/ 99 w 199"/>
                    <a:gd name="T15" fmla="*/ 73 h 133"/>
                    <a:gd name="T16" fmla="*/ 91 w 199"/>
                    <a:gd name="T17" fmla="*/ 65 h 133"/>
                    <a:gd name="T18" fmla="*/ 83 w 199"/>
                    <a:gd name="T19" fmla="*/ 59 h 133"/>
                    <a:gd name="T20" fmla="*/ 74 w 199"/>
                    <a:gd name="T21" fmla="*/ 51 h 133"/>
                    <a:gd name="T22" fmla="*/ 66 w 199"/>
                    <a:gd name="T23" fmla="*/ 42 h 133"/>
                    <a:gd name="T24" fmla="*/ 62 w 199"/>
                    <a:gd name="T25" fmla="*/ 34 h 133"/>
                    <a:gd name="T26" fmla="*/ 58 w 199"/>
                    <a:gd name="T27" fmla="*/ 25 h 133"/>
                    <a:gd name="T28" fmla="*/ 54 w 199"/>
                    <a:gd name="T29" fmla="*/ 14 h 133"/>
                    <a:gd name="T30" fmla="*/ 54 w 199"/>
                    <a:gd name="T31" fmla="*/ 5 h 133"/>
                    <a:gd name="T32" fmla="*/ 0 w 199"/>
                    <a:gd name="T33" fmla="*/ 0 h 133"/>
                    <a:gd name="T34" fmla="*/ 4 w 199"/>
                    <a:gd name="T35" fmla="*/ 14 h 133"/>
                    <a:gd name="T36" fmla="*/ 4 w 199"/>
                    <a:gd name="T37" fmla="*/ 28 h 133"/>
                    <a:gd name="T38" fmla="*/ 12 w 199"/>
                    <a:gd name="T39" fmla="*/ 39 h 133"/>
                    <a:gd name="T40" fmla="*/ 16 w 199"/>
                    <a:gd name="T41" fmla="*/ 53 h 133"/>
                    <a:gd name="T42" fmla="*/ 25 w 199"/>
                    <a:gd name="T43" fmla="*/ 65 h 133"/>
                    <a:gd name="T44" fmla="*/ 37 w 199"/>
                    <a:gd name="T45" fmla="*/ 76 h 133"/>
                    <a:gd name="T46" fmla="*/ 45 w 199"/>
                    <a:gd name="T47" fmla="*/ 85 h 133"/>
                    <a:gd name="T48" fmla="*/ 58 w 199"/>
                    <a:gd name="T49" fmla="*/ 96 h 133"/>
                    <a:gd name="T50" fmla="*/ 74 w 199"/>
                    <a:gd name="T51" fmla="*/ 104 h 133"/>
                    <a:gd name="T52" fmla="*/ 87 w 199"/>
                    <a:gd name="T53" fmla="*/ 110 h 133"/>
                    <a:gd name="T54" fmla="*/ 104 w 199"/>
                    <a:gd name="T55" fmla="*/ 119 h 133"/>
                    <a:gd name="T56" fmla="*/ 120 w 199"/>
                    <a:gd name="T57" fmla="*/ 124 h 133"/>
                    <a:gd name="T58" fmla="*/ 141 w 199"/>
                    <a:gd name="T59" fmla="*/ 127 h 133"/>
                    <a:gd name="T60" fmla="*/ 157 w 199"/>
                    <a:gd name="T61" fmla="*/ 130 h 133"/>
                    <a:gd name="T62" fmla="*/ 178 w 199"/>
                    <a:gd name="T63" fmla="*/ 133 h 133"/>
                    <a:gd name="T64" fmla="*/ 199 w 199"/>
                    <a:gd name="T65" fmla="*/ 133 h 13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99" h="133">
                      <a:moveTo>
                        <a:pt x="199" y="99"/>
                      </a:moveTo>
                      <a:lnTo>
                        <a:pt x="191" y="99"/>
                      </a:lnTo>
                      <a:lnTo>
                        <a:pt x="182" y="99"/>
                      </a:lnTo>
                      <a:lnTo>
                        <a:pt x="178" y="96"/>
                      </a:lnTo>
                      <a:lnTo>
                        <a:pt x="170" y="96"/>
                      </a:lnTo>
                      <a:lnTo>
                        <a:pt x="162" y="96"/>
                      </a:lnTo>
                      <a:lnTo>
                        <a:pt x="153" y="93"/>
                      </a:lnTo>
                      <a:lnTo>
                        <a:pt x="149" y="93"/>
                      </a:lnTo>
                      <a:lnTo>
                        <a:pt x="141" y="90"/>
                      </a:lnTo>
                      <a:lnTo>
                        <a:pt x="137" y="87"/>
                      </a:lnTo>
                      <a:lnTo>
                        <a:pt x="128" y="87"/>
                      </a:lnTo>
                      <a:lnTo>
                        <a:pt x="124" y="85"/>
                      </a:lnTo>
                      <a:lnTo>
                        <a:pt x="116" y="82"/>
                      </a:lnTo>
                      <a:lnTo>
                        <a:pt x="112" y="79"/>
                      </a:lnTo>
                      <a:lnTo>
                        <a:pt x="108" y="76"/>
                      </a:lnTo>
                      <a:lnTo>
                        <a:pt x="99" y="73"/>
                      </a:lnTo>
                      <a:lnTo>
                        <a:pt x="95" y="70"/>
                      </a:lnTo>
                      <a:lnTo>
                        <a:pt x="91" y="65"/>
                      </a:lnTo>
                      <a:lnTo>
                        <a:pt x="87" y="62"/>
                      </a:lnTo>
                      <a:lnTo>
                        <a:pt x="83" y="59"/>
                      </a:lnTo>
                      <a:lnTo>
                        <a:pt x="79" y="56"/>
                      </a:lnTo>
                      <a:lnTo>
                        <a:pt x="74" y="51"/>
                      </a:lnTo>
                      <a:lnTo>
                        <a:pt x="70" y="48"/>
                      </a:lnTo>
                      <a:lnTo>
                        <a:pt x="66" y="42"/>
                      </a:lnTo>
                      <a:lnTo>
                        <a:pt x="66" y="39"/>
                      </a:lnTo>
                      <a:lnTo>
                        <a:pt x="62" y="34"/>
                      </a:lnTo>
                      <a:lnTo>
                        <a:pt x="62" y="28"/>
                      </a:lnTo>
                      <a:lnTo>
                        <a:pt x="58" y="25"/>
                      </a:lnTo>
                      <a:lnTo>
                        <a:pt x="58" y="19"/>
                      </a:lnTo>
                      <a:lnTo>
                        <a:pt x="54" y="14"/>
                      </a:lnTo>
                      <a:lnTo>
                        <a:pt x="54" y="11"/>
                      </a:lnTo>
                      <a:lnTo>
                        <a:pt x="54" y="5"/>
                      </a:lnTo>
                      <a:lnTo>
                        <a:pt x="54" y="0"/>
                      </a:lnTo>
                      <a:lnTo>
                        <a:pt x="0" y="0"/>
                      </a:lnTo>
                      <a:lnTo>
                        <a:pt x="4" y="8"/>
                      </a:lnTo>
                      <a:lnTo>
                        <a:pt x="4" y="14"/>
                      </a:lnTo>
                      <a:lnTo>
                        <a:pt x="4" y="19"/>
                      </a:lnTo>
                      <a:lnTo>
                        <a:pt x="4" y="28"/>
                      </a:lnTo>
                      <a:lnTo>
                        <a:pt x="8" y="34"/>
                      </a:lnTo>
                      <a:lnTo>
                        <a:pt x="12" y="39"/>
                      </a:lnTo>
                      <a:lnTo>
                        <a:pt x="12" y="45"/>
                      </a:lnTo>
                      <a:lnTo>
                        <a:pt x="16" y="53"/>
                      </a:lnTo>
                      <a:lnTo>
                        <a:pt x="21" y="59"/>
                      </a:lnTo>
                      <a:lnTo>
                        <a:pt x="25" y="65"/>
                      </a:lnTo>
                      <a:lnTo>
                        <a:pt x="29" y="70"/>
                      </a:lnTo>
                      <a:lnTo>
                        <a:pt x="37" y="76"/>
                      </a:lnTo>
                      <a:lnTo>
                        <a:pt x="41" y="79"/>
                      </a:lnTo>
                      <a:lnTo>
                        <a:pt x="45" y="85"/>
                      </a:lnTo>
                      <a:lnTo>
                        <a:pt x="54" y="90"/>
                      </a:lnTo>
                      <a:lnTo>
                        <a:pt x="58" y="96"/>
                      </a:lnTo>
                      <a:lnTo>
                        <a:pt x="66" y="99"/>
                      </a:lnTo>
                      <a:lnTo>
                        <a:pt x="74" y="104"/>
                      </a:lnTo>
                      <a:lnTo>
                        <a:pt x="79" y="107"/>
                      </a:lnTo>
                      <a:lnTo>
                        <a:pt x="87" y="110"/>
                      </a:lnTo>
                      <a:lnTo>
                        <a:pt x="95" y="116"/>
                      </a:lnTo>
                      <a:lnTo>
                        <a:pt x="104" y="119"/>
                      </a:lnTo>
                      <a:lnTo>
                        <a:pt x="112" y="121"/>
                      </a:lnTo>
                      <a:lnTo>
                        <a:pt x="120" y="124"/>
                      </a:lnTo>
                      <a:lnTo>
                        <a:pt x="133" y="124"/>
                      </a:lnTo>
                      <a:lnTo>
                        <a:pt x="141" y="127"/>
                      </a:lnTo>
                      <a:lnTo>
                        <a:pt x="149" y="130"/>
                      </a:lnTo>
                      <a:lnTo>
                        <a:pt x="157" y="130"/>
                      </a:lnTo>
                      <a:lnTo>
                        <a:pt x="170" y="133"/>
                      </a:lnTo>
                      <a:lnTo>
                        <a:pt x="178" y="133"/>
                      </a:lnTo>
                      <a:lnTo>
                        <a:pt x="187" y="133"/>
                      </a:lnTo>
                      <a:lnTo>
                        <a:pt x="199" y="133"/>
                      </a:lnTo>
                      <a:lnTo>
                        <a:pt x="199" y="9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9" name="Freeform 40">
                  <a:extLst>
                    <a:ext uri="{FF2B5EF4-FFF2-40B4-BE49-F238E27FC236}">
                      <a16:creationId xmlns:a16="http://schemas.microsoft.com/office/drawing/2014/main" id="{4B89725B-D677-2B4F-A31B-C0FCADD685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07" y="2052"/>
                  <a:ext cx="344" cy="233"/>
                </a:xfrm>
                <a:custGeom>
                  <a:avLst/>
                  <a:gdLst>
                    <a:gd name="T0" fmla="*/ 153 w 344"/>
                    <a:gd name="T1" fmla="*/ 233 h 233"/>
                    <a:gd name="T2" fmla="*/ 129 w 344"/>
                    <a:gd name="T3" fmla="*/ 230 h 233"/>
                    <a:gd name="T4" fmla="*/ 104 w 344"/>
                    <a:gd name="T5" fmla="*/ 224 h 233"/>
                    <a:gd name="T6" fmla="*/ 83 w 344"/>
                    <a:gd name="T7" fmla="*/ 216 h 233"/>
                    <a:gd name="T8" fmla="*/ 62 w 344"/>
                    <a:gd name="T9" fmla="*/ 207 h 233"/>
                    <a:gd name="T10" fmla="*/ 46 w 344"/>
                    <a:gd name="T11" fmla="*/ 196 h 233"/>
                    <a:gd name="T12" fmla="*/ 29 w 344"/>
                    <a:gd name="T13" fmla="*/ 182 h 233"/>
                    <a:gd name="T14" fmla="*/ 16 w 344"/>
                    <a:gd name="T15" fmla="*/ 168 h 233"/>
                    <a:gd name="T16" fmla="*/ 8 w 344"/>
                    <a:gd name="T17" fmla="*/ 151 h 233"/>
                    <a:gd name="T18" fmla="*/ 0 w 344"/>
                    <a:gd name="T19" fmla="*/ 134 h 233"/>
                    <a:gd name="T20" fmla="*/ 0 w 344"/>
                    <a:gd name="T21" fmla="*/ 117 h 233"/>
                    <a:gd name="T22" fmla="*/ 0 w 344"/>
                    <a:gd name="T23" fmla="*/ 100 h 233"/>
                    <a:gd name="T24" fmla="*/ 8 w 344"/>
                    <a:gd name="T25" fmla="*/ 83 h 233"/>
                    <a:gd name="T26" fmla="*/ 16 w 344"/>
                    <a:gd name="T27" fmla="*/ 66 h 233"/>
                    <a:gd name="T28" fmla="*/ 29 w 344"/>
                    <a:gd name="T29" fmla="*/ 51 h 233"/>
                    <a:gd name="T30" fmla="*/ 46 w 344"/>
                    <a:gd name="T31" fmla="*/ 37 h 233"/>
                    <a:gd name="T32" fmla="*/ 62 w 344"/>
                    <a:gd name="T33" fmla="*/ 26 h 233"/>
                    <a:gd name="T34" fmla="*/ 83 w 344"/>
                    <a:gd name="T35" fmla="*/ 17 h 233"/>
                    <a:gd name="T36" fmla="*/ 104 w 344"/>
                    <a:gd name="T37" fmla="*/ 9 h 233"/>
                    <a:gd name="T38" fmla="*/ 129 w 344"/>
                    <a:gd name="T39" fmla="*/ 3 h 233"/>
                    <a:gd name="T40" fmla="*/ 153 w 344"/>
                    <a:gd name="T41" fmla="*/ 0 h 233"/>
                    <a:gd name="T42" fmla="*/ 178 w 344"/>
                    <a:gd name="T43" fmla="*/ 0 h 233"/>
                    <a:gd name="T44" fmla="*/ 203 w 344"/>
                    <a:gd name="T45" fmla="*/ 3 h 233"/>
                    <a:gd name="T46" fmla="*/ 228 w 344"/>
                    <a:gd name="T47" fmla="*/ 6 h 233"/>
                    <a:gd name="T48" fmla="*/ 253 w 344"/>
                    <a:gd name="T49" fmla="*/ 15 h 233"/>
                    <a:gd name="T50" fmla="*/ 274 w 344"/>
                    <a:gd name="T51" fmla="*/ 23 h 233"/>
                    <a:gd name="T52" fmla="*/ 290 w 344"/>
                    <a:gd name="T53" fmla="*/ 34 h 233"/>
                    <a:gd name="T54" fmla="*/ 307 w 344"/>
                    <a:gd name="T55" fmla="*/ 46 h 233"/>
                    <a:gd name="T56" fmla="*/ 324 w 344"/>
                    <a:gd name="T57" fmla="*/ 60 h 233"/>
                    <a:gd name="T58" fmla="*/ 332 w 344"/>
                    <a:gd name="T59" fmla="*/ 77 h 233"/>
                    <a:gd name="T60" fmla="*/ 340 w 344"/>
                    <a:gd name="T61" fmla="*/ 94 h 233"/>
                    <a:gd name="T62" fmla="*/ 344 w 344"/>
                    <a:gd name="T63" fmla="*/ 111 h 233"/>
                    <a:gd name="T64" fmla="*/ 340 w 344"/>
                    <a:gd name="T65" fmla="*/ 128 h 233"/>
                    <a:gd name="T66" fmla="*/ 336 w 344"/>
                    <a:gd name="T67" fmla="*/ 145 h 233"/>
                    <a:gd name="T68" fmla="*/ 328 w 344"/>
                    <a:gd name="T69" fmla="*/ 162 h 233"/>
                    <a:gd name="T70" fmla="*/ 319 w 344"/>
                    <a:gd name="T71" fmla="*/ 176 h 233"/>
                    <a:gd name="T72" fmla="*/ 303 w 344"/>
                    <a:gd name="T73" fmla="*/ 190 h 233"/>
                    <a:gd name="T74" fmla="*/ 286 w 344"/>
                    <a:gd name="T75" fmla="*/ 202 h 233"/>
                    <a:gd name="T76" fmla="*/ 265 w 344"/>
                    <a:gd name="T77" fmla="*/ 213 h 233"/>
                    <a:gd name="T78" fmla="*/ 245 w 344"/>
                    <a:gd name="T79" fmla="*/ 221 h 233"/>
                    <a:gd name="T80" fmla="*/ 220 w 344"/>
                    <a:gd name="T81" fmla="*/ 227 h 233"/>
                    <a:gd name="T82" fmla="*/ 195 w 344"/>
                    <a:gd name="T83" fmla="*/ 233 h 233"/>
                    <a:gd name="T84" fmla="*/ 170 w 344"/>
                    <a:gd name="T85" fmla="*/ 233 h 233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344" h="233">
                      <a:moveTo>
                        <a:pt x="170" y="233"/>
                      </a:moveTo>
                      <a:lnTo>
                        <a:pt x="162" y="233"/>
                      </a:lnTo>
                      <a:lnTo>
                        <a:pt x="153" y="233"/>
                      </a:lnTo>
                      <a:lnTo>
                        <a:pt x="145" y="233"/>
                      </a:lnTo>
                      <a:lnTo>
                        <a:pt x="137" y="230"/>
                      </a:lnTo>
                      <a:lnTo>
                        <a:pt x="129" y="230"/>
                      </a:lnTo>
                      <a:lnTo>
                        <a:pt x="120" y="227"/>
                      </a:lnTo>
                      <a:lnTo>
                        <a:pt x="112" y="227"/>
                      </a:lnTo>
                      <a:lnTo>
                        <a:pt x="104" y="224"/>
                      </a:lnTo>
                      <a:lnTo>
                        <a:pt x="95" y="221"/>
                      </a:lnTo>
                      <a:lnTo>
                        <a:pt x="91" y="219"/>
                      </a:lnTo>
                      <a:lnTo>
                        <a:pt x="83" y="216"/>
                      </a:lnTo>
                      <a:lnTo>
                        <a:pt x="75" y="213"/>
                      </a:lnTo>
                      <a:lnTo>
                        <a:pt x="70" y="210"/>
                      </a:lnTo>
                      <a:lnTo>
                        <a:pt x="62" y="207"/>
                      </a:lnTo>
                      <a:lnTo>
                        <a:pt x="54" y="202"/>
                      </a:lnTo>
                      <a:lnTo>
                        <a:pt x="50" y="199"/>
                      </a:lnTo>
                      <a:lnTo>
                        <a:pt x="46" y="196"/>
                      </a:lnTo>
                      <a:lnTo>
                        <a:pt x="37" y="190"/>
                      </a:lnTo>
                      <a:lnTo>
                        <a:pt x="33" y="187"/>
                      </a:lnTo>
                      <a:lnTo>
                        <a:pt x="29" y="182"/>
                      </a:lnTo>
                      <a:lnTo>
                        <a:pt x="25" y="176"/>
                      </a:lnTo>
                      <a:lnTo>
                        <a:pt x="21" y="173"/>
                      </a:lnTo>
                      <a:lnTo>
                        <a:pt x="16" y="168"/>
                      </a:lnTo>
                      <a:lnTo>
                        <a:pt x="12" y="162"/>
                      </a:lnTo>
                      <a:lnTo>
                        <a:pt x="12" y="156"/>
                      </a:lnTo>
                      <a:lnTo>
                        <a:pt x="8" y="151"/>
                      </a:lnTo>
                      <a:lnTo>
                        <a:pt x="4" y="145"/>
                      </a:lnTo>
                      <a:lnTo>
                        <a:pt x="4" y="139"/>
                      </a:lnTo>
                      <a:lnTo>
                        <a:pt x="0" y="134"/>
                      </a:lnTo>
                      <a:lnTo>
                        <a:pt x="0" y="128"/>
                      </a:lnTo>
                      <a:lnTo>
                        <a:pt x="0" y="122"/>
                      </a:lnTo>
                      <a:lnTo>
                        <a:pt x="0" y="117"/>
                      </a:lnTo>
                      <a:lnTo>
                        <a:pt x="0" y="111"/>
                      </a:lnTo>
                      <a:lnTo>
                        <a:pt x="0" y="105"/>
                      </a:lnTo>
                      <a:lnTo>
                        <a:pt x="0" y="100"/>
                      </a:lnTo>
                      <a:lnTo>
                        <a:pt x="4" y="94"/>
                      </a:lnTo>
                      <a:lnTo>
                        <a:pt x="4" y="88"/>
                      </a:lnTo>
                      <a:lnTo>
                        <a:pt x="8" y="83"/>
                      </a:lnTo>
                      <a:lnTo>
                        <a:pt x="12" y="77"/>
                      </a:lnTo>
                      <a:lnTo>
                        <a:pt x="12" y="71"/>
                      </a:lnTo>
                      <a:lnTo>
                        <a:pt x="16" y="66"/>
                      </a:lnTo>
                      <a:lnTo>
                        <a:pt x="21" y="60"/>
                      </a:lnTo>
                      <a:lnTo>
                        <a:pt x="25" y="57"/>
                      </a:lnTo>
                      <a:lnTo>
                        <a:pt x="29" y="51"/>
                      </a:lnTo>
                      <a:lnTo>
                        <a:pt x="33" y="46"/>
                      </a:lnTo>
                      <a:lnTo>
                        <a:pt x="37" y="43"/>
                      </a:lnTo>
                      <a:lnTo>
                        <a:pt x="46" y="37"/>
                      </a:lnTo>
                      <a:lnTo>
                        <a:pt x="50" y="34"/>
                      </a:lnTo>
                      <a:lnTo>
                        <a:pt x="54" y="32"/>
                      </a:lnTo>
                      <a:lnTo>
                        <a:pt x="62" y="26"/>
                      </a:lnTo>
                      <a:lnTo>
                        <a:pt x="70" y="23"/>
                      </a:lnTo>
                      <a:lnTo>
                        <a:pt x="75" y="20"/>
                      </a:lnTo>
                      <a:lnTo>
                        <a:pt x="83" y="17"/>
                      </a:lnTo>
                      <a:lnTo>
                        <a:pt x="91" y="15"/>
                      </a:lnTo>
                      <a:lnTo>
                        <a:pt x="95" y="12"/>
                      </a:lnTo>
                      <a:lnTo>
                        <a:pt x="104" y="9"/>
                      </a:lnTo>
                      <a:lnTo>
                        <a:pt x="112" y="6"/>
                      </a:lnTo>
                      <a:lnTo>
                        <a:pt x="120" y="6"/>
                      </a:lnTo>
                      <a:lnTo>
                        <a:pt x="129" y="3"/>
                      </a:lnTo>
                      <a:lnTo>
                        <a:pt x="137" y="3"/>
                      </a:lnTo>
                      <a:lnTo>
                        <a:pt x="145" y="0"/>
                      </a:lnTo>
                      <a:lnTo>
                        <a:pt x="153" y="0"/>
                      </a:lnTo>
                      <a:lnTo>
                        <a:pt x="162" y="0"/>
                      </a:lnTo>
                      <a:lnTo>
                        <a:pt x="170" y="0"/>
                      </a:lnTo>
                      <a:lnTo>
                        <a:pt x="178" y="0"/>
                      </a:lnTo>
                      <a:lnTo>
                        <a:pt x="187" y="0"/>
                      </a:lnTo>
                      <a:lnTo>
                        <a:pt x="195" y="0"/>
                      </a:lnTo>
                      <a:lnTo>
                        <a:pt x="203" y="3"/>
                      </a:lnTo>
                      <a:lnTo>
                        <a:pt x="212" y="3"/>
                      </a:lnTo>
                      <a:lnTo>
                        <a:pt x="220" y="6"/>
                      </a:lnTo>
                      <a:lnTo>
                        <a:pt x="228" y="6"/>
                      </a:lnTo>
                      <a:lnTo>
                        <a:pt x="236" y="9"/>
                      </a:lnTo>
                      <a:lnTo>
                        <a:pt x="245" y="12"/>
                      </a:lnTo>
                      <a:lnTo>
                        <a:pt x="253" y="15"/>
                      </a:lnTo>
                      <a:lnTo>
                        <a:pt x="261" y="17"/>
                      </a:lnTo>
                      <a:lnTo>
                        <a:pt x="265" y="20"/>
                      </a:lnTo>
                      <a:lnTo>
                        <a:pt x="274" y="23"/>
                      </a:lnTo>
                      <a:lnTo>
                        <a:pt x="278" y="26"/>
                      </a:lnTo>
                      <a:lnTo>
                        <a:pt x="286" y="32"/>
                      </a:lnTo>
                      <a:lnTo>
                        <a:pt x="290" y="34"/>
                      </a:lnTo>
                      <a:lnTo>
                        <a:pt x="299" y="37"/>
                      </a:lnTo>
                      <a:lnTo>
                        <a:pt x="303" y="43"/>
                      </a:lnTo>
                      <a:lnTo>
                        <a:pt x="307" y="46"/>
                      </a:lnTo>
                      <a:lnTo>
                        <a:pt x="311" y="51"/>
                      </a:lnTo>
                      <a:lnTo>
                        <a:pt x="319" y="57"/>
                      </a:lnTo>
                      <a:lnTo>
                        <a:pt x="324" y="60"/>
                      </a:lnTo>
                      <a:lnTo>
                        <a:pt x="324" y="66"/>
                      </a:lnTo>
                      <a:lnTo>
                        <a:pt x="328" y="71"/>
                      </a:lnTo>
                      <a:lnTo>
                        <a:pt x="332" y="77"/>
                      </a:lnTo>
                      <a:lnTo>
                        <a:pt x="336" y="83"/>
                      </a:lnTo>
                      <a:lnTo>
                        <a:pt x="336" y="88"/>
                      </a:lnTo>
                      <a:lnTo>
                        <a:pt x="340" y="94"/>
                      </a:lnTo>
                      <a:lnTo>
                        <a:pt x="340" y="100"/>
                      </a:lnTo>
                      <a:lnTo>
                        <a:pt x="340" y="105"/>
                      </a:lnTo>
                      <a:lnTo>
                        <a:pt x="344" y="111"/>
                      </a:lnTo>
                      <a:lnTo>
                        <a:pt x="344" y="117"/>
                      </a:lnTo>
                      <a:lnTo>
                        <a:pt x="344" y="122"/>
                      </a:lnTo>
                      <a:lnTo>
                        <a:pt x="340" y="128"/>
                      </a:lnTo>
                      <a:lnTo>
                        <a:pt x="340" y="134"/>
                      </a:lnTo>
                      <a:lnTo>
                        <a:pt x="340" y="139"/>
                      </a:lnTo>
                      <a:lnTo>
                        <a:pt x="336" y="145"/>
                      </a:lnTo>
                      <a:lnTo>
                        <a:pt x="336" y="151"/>
                      </a:lnTo>
                      <a:lnTo>
                        <a:pt x="332" y="156"/>
                      </a:lnTo>
                      <a:lnTo>
                        <a:pt x="328" y="162"/>
                      </a:lnTo>
                      <a:lnTo>
                        <a:pt x="324" y="168"/>
                      </a:lnTo>
                      <a:lnTo>
                        <a:pt x="324" y="173"/>
                      </a:lnTo>
                      <a:lnTo>
                        <a:pt x="319" y="176"/>
                      </a:lnTo>
                      <a:lnTo>
                        <a:pt x="311" y="182"/>
                      </a:lnTo>
                      <a:lnTo>
                        <a:pt x="307" y="187"/>
                      </a:lnTo>
                      <a:lnTo>
                        <a:pt x="303" y="190"/>
                      </a:lnTo>
                      <a:lnTo>
                        <a:pt x="299" y="196"/>
                      </a:lnTo>
                      <a:lnTo>
                        <a:pt x="290" y="199"/>
                      </a:lnTo>
                      <a:lnTo>
                        <a:pt x="286" y="202"/>
                      </a:lnTo>
                      <a:lnTo>
                        <a:pt x="278" y="207"/>
                      </a:lnTo>
                      <a:lnTo>
                        <a:pt x="274" y="210"/>
                      </a:lnTo>
                      <a:lnTo>
                        <a:pt x="265" y="213"/>
                      </a:lnTo>
                      <a:lnTo>
                        <a:pt x="261" y="216"/>
                      </a:lnTo>
                      <a:lnTo>
                        <a:pt x="253" y="219"/>
                      </a:lnTo>
                      <a:lnTo>
                        <a:pt x="245" y="221"/>
                      </a:lnTo>
                      <a:lnTo>
                        <a:pt x="236" y="224"/>
                      </a:lnTo>
                      <a:lnTo>
                        <a:pt x="228" y="227"/>
                      </a:lnTo>
                      <a:lnTo>
                        <a:pt x="220" y="227"/>
                      </a:lnTo>
                      <a:lnTo>
                        <a:pt x="212" y="230"/>
                      </a:lnTo>
                      <a:lnTo>
                        <a:pt x="203" y="230"/>
                      </a:lnTo>
                      <a:lnTo>
                        <a:pt x="195" y="233"/>
                      </a:lnTo>
                      <a:lnTo>
                        <a:pt x="187" y="233"/>
                      </a:lnTo>
                      <a:lnTo>
                        <a:pt x="178" y="233"/>
                      </a:lnTo>
                      <a:lnTo>
                        <a:pt x="170" y="2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" name="Freeform 41">
                  <a:extLst>
                    <a:ext uri="{FF2B5EF4-FFF2-40B4-BE49-F238E27FC236}">
                      <a16:creationId xmlns:a16="http://schemas.microsoft.com/office/drawing/2014/main" id="{07D78AEE-70E4-4342-A279-6B6FD9437C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82" y="2169"/>
                  <a:ext cx="195" cy="133"/>
                </a:xfrm>
                <a:custGeom>
                  <a:avLst/>
                  <a:gdLst>
                    <a:gd name="T0" fmla="*/ 0 w 195"/>
                    <a:gd name="T1" fmla="*/ 8 h 133"/>
                    <a:gd name="T2" fmla="*/ 0 w 195"/>
                    <a:gd name="T3" fmla="*/ 19 h 133"/>
                    <a:gd name="T4" fmla="*/ 4 w 195"/>
                    <a:gd name="T5" fmla="*/ 34 h 133"/>
                    <a:gd name="T6" fmla="*/ 12 w 195"/>
                    <a:gd name="T7" fmla="*/ 45 h 133"/>
                    <a:gd name="T8" fmla="*/ 17 w 195"/>
                    <a:gd name="T9" fmla="*/ 59 h 133"/>
                    <a:gd name="T10" fmla="*/ 29 w 195"/>
                    <a:gd name="T11" fmla="*/ 70 h 133"/>
                    <a:gd name="T12" fmla="*/ 37 w 195"/>
                    <a:gd name="T13" fmla="*/ 79 h 133"/>
                    <a:gd name="T14" fmla="*/ 50 w 195"/>
                    <a:gd name="T15" fmla="*/ 90 h 133"/>
                    <a:gd name="T16" fmla="*/ 62 w 195"/>
                    <a:gd name="T17" fmla="*/ 99 h 133"/>
                    <a:gd name="T18" fmla="*/ 79 w 195"/>
                    <a:gd name="T19" fmla="*/ 107 h 133"/>
                    <a:gd name="T20" fmla="*/ 95 w 195"/>
                    <a:gd name="T21" fmla="*/ 116 h 133"/>
                    <a:gd name="T22" fmla="*/ 112 w 195"/>
                    <a:gd name="T23" fmla="*/ 121 h 133"/>
                    <a:gd name="T24" fmla="*/ 129 w 195"/>
                    <a:gd name="T25" fmla="*/ 124 h 133"/>
                    <a:gd name="T26" fmla="*/ 145 w 195"/>
                    <a:gd name="T27" fmla="*/ 130 h 133"/>
                    <a:gd name="T28" fmla="*/ 166 w 195"/>
                    <a:gd name="T29" fmla="*/ 133 h 133"/>
                    <a:gd name="T30" fmla="*/ 187 w 195"/>
                    <a:gd name="T31" fmla="*/ 133 h 133"/>
                    <a:gd name="T32" fmla="*/ 195 w 195"/>
                    <a:gd name="T33" fmla="*/ 99 h 133"/>
                    <a:gd name="T34" fmla="*/ 183 w 195"/>
                    <a:gd name="T35" fmla="*/ 99 h 133"/>
                    <a:gd name="T36" fmla="*/ 166 w 195"/>
                    <a:gd name="T37" fmla="*/ 96 h 133"/>
                    <a:gd name="T38" fmla="*/ 154 w 195"/>
                    <a:gd name="T39" fmla="*/ 93 h 133"/>
                    <a:gd name="T40" fmla="*/ 141 w 195"/>
                    <a:gd name="T41" fmla="*/ 90 h 133"/>
                    <a:gd name="T42" fmla="*/ 124 w 195"/>
                    <a:gd name="T43" fmla="*/ 87 h 133"/>
                    <a:gd name="T44" fmla="*/ 116 w 195"/>
                    <a:gd name="T45" fmla="*/ 82 h 133"/>
                    <a:gd name="T46" fmla="*/ 104 w 195"/>
                    <a:gd name="T47" fmla="*/ 76 h 133"/>
                    <a:gd name="T48" fmla="*/ 91 w 195"/>
                    <a:gd name="T49" fmla="*/ 70 h 133"/>
                    <a:gd name="T50" fmla="*/ 83 w 195"/>
                    <a:gd name="T51" fmla="*/ 62 h 133"/>
                    <a:gd name="T52" fmla="*/ 75 w 195"/>
                    <a:gd name="T53" fmla="*/ 56 h 133"/>
                    <a:gd name="T54" fmla="*/ 66 w 195"/>
                    <a:gd name="T55" fmla="*/ 48 h 133"/>
                    <a:gd name="T56" fmla="*/ 62 w 195"/>
                    <a:gd name="T57" fmla="*/ 39 h 133"/>
                    <a:gd name="T58" fmla="*/ 58 w 195"/>
                    <a:gd name="T59" fmla="*/ 28 h 133"/>
                    <a:gd name="T60" fmla="*/ 54 w 195"/>
                    <a:gd name="T61" fmla="*/ 19 h 133"/>
                    <a:gd name="T62" fmla="*/ 50 w 195"/>
                    <a:gd name="T63" fmla="*/ 11 h 133"/>
                    <a:gd name="T64" fmla="*/ 50 w 195"/>
                    <a:gd name="T65" fmla="*/ 0 h 13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95" h="133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4"/>
                      </a:lnTo>
                      <a:lnTo>
                        <a:pt x="0" y="19"/>
                      </a:lnTo>
                      <a:lnTo>
                        <a:pt x="4" y="28"/>
                      </a:lnTo>
                      <a:lnTo>
                        <a:pt x="4" y="34"/>
                      </a:lnTo>
                      <a:lnTo>
                        <a:pt x="8" y="39"/>
                      </a:lnTo>
                      <a:lnTo>
                        <a:pt x="12" y="45"/>
                      </a:lnTo>
                      <a:lnTo>
                        <a:pt x="12" y="53"/>
                      </a:lnTo>
                      <a:lnTo>
                        <a:pt x="17" y="59"/>
                      </a:lnTo>
                      <a:lnTo>
                        <a:pt x="21" y="65"/>
                      </a:lnTo>
                      <a:lnTo>
                        <a:pt x="29" y="70"/>
                      </a:lnTo>
                      <a:lnTo>
                        <a:pt x="33" y="76"/>
                      </a:lnTo>
                      <a:lnTo>
                        <a:pt x="37" y="79"/>
                      </a:lnTo>
                      <a:lnTo>
                        <a:pt x="46" y="85"/>
                      </a:lnTo>
                      <a:lnTo>
                        <a:pt x="50" y="90"/>
                      </a:lnTo>
                      <a:lnTo>
                        <a:pt x="58" y="96"/>
                      </a:lnTo>
                      <a:lnTo>
                        <a:pt x="62" y="99"/>
                      </a:lnTo>
                      <a:lnTo>
                        <a:pt x="71" y="104"/>
                      </a:lnTo>
                      <a:lnTo>
                        <a:pt x="79" y="107"/>
                      </a:lnTo>
                      <a:lnTo>
                        <a:pt x="87" y="110"/>
                      </a:lnTo>
                      <a:lnTo>
                        <a:pt x="95" y="116"/>
                      </a:lnTo>
                      <a:lnTo>
                        <a:pt x="104" y="119"/>
                      </a:lnTo>
                      <a:lnTo>
                        <a:pt x="112" y="121"/>
                      </a:lnTo>
                      <a:lnTo>
                        <a:pt x="120" y="124"/>
                      </a:lnTo>
                      <a:lnTo>
                        <a:pt x="129" y="124"/>
                      </a:lnTo>
                      <a:lnTo>
                        <a:pt x="137" y="127"/>
                      </a:lnTo>
                      <a:lnTo>
                        <a:pt x="145" y="130"/>
                      </a:lnTo>
                      <a:lnTo>
                        <a:pt x="158" y="130"/>
                      </a:lnTo>
                      <a:lnTo>
                        <a:pt x="166" y="133"/>
                      </a:lnTo>
                      <a:lnTo>
                        <a:pt x="174" y="133"/>
                      </a:lnTo>
                      <a:lnTo>
                        <a:pt x="187" y="133"/>
                      </a:lnTo>
                      <a:lnTo>
                        <a:pt x="195" y="133"/>
                      </a:lnTo>
                      <a:lnTo>
                        <a:pt x="195" y="99"/>
                      </a:lnTo>
                      <a:lnTo>
                        <a:pt x="187" y="99"/>
                      </a:lnTo>
                      <a:lnTo>
                        <a:pt x="183" y="99"/>
                      </a:lnTo>
                      <a:lnTo>
                        <a:pt x="174" y="96"/>
                      </a:lnTo>
                      <a:lnTo>
                        <a:pt x="166" y="96"/>
                      </a:lnTo>
                      <a:lnTo>
                        <a:pt x="158" y="96"/>
                      </a:lnTo>
                      <a:lnTo>
                        <a:pt x="154" y="93"/>
                      </a:lnTo>
                      <a:lnTo>
                        <a:pt x="145" y="93"/>
                      </a:lnTo>
                      <a:lnTo>
                        <a:pt x="141" y="90"/>
                      </a:lnTo>
                      <a:lnTo>
                        <a:pt x="133" y="87"/>
                      </a:lnTo>
                      <a:lnTo>
                        <a:pt x="124" y="87"/>
                      </a:lnTo>
                      <a:lnTo>
                        <a:pt x="120" y="85"/>
                      </a:lnTo>
                      <a:lnTo>
                        <a:pt x="116" y="82"/>
                      </a:lnTo>
                      <a:lnTo>
                        <a:pt x="108" y="79"/>
                      </a:lnTo>
                      <a:lnTo>
                        <a:pt x="104" y="76"/>
                      </a:lnTo>
                      <a:lnTo>
                        <a:pt x="100" y="73"/>
                      </a:lnTo>
                      <a:lnTo>
                        <a:pt x="91" y="70"/>
                      </a:lnTo>
                      <a:lnTo>
                        <a:pt x="87" y="65"/>
                      </a:lnTo>
                      <a:lnTo>
                        <a:pt x="83" y="62"/>
                      </a:lnTo>
                      <a:lnTo>
                        <a:pt x="79" y="59"/>
                      </a:lnTo>
                      <a:lnTo>
                        <a:pt x="75" y="56"/>
                      </a:lnTo>
                      <a:lnTo>
                        <a:pt x="71" y="51"/>
                      </a:lnTo>
                      <a:lnTo>
                        <a:pt x="66" y="48"/>
                      </a:lnTo>
                      <a:lnTo>
                        <a:pt x="66" y="42"/>
                      </a:lnTo>
                      <a:lnTo>
                        <a:pt x="62" y="39"/>
                      </a:lnTo>
                      <a:lnTo>
                        <a:pt x="58" y="34"/>
                      </a:lnTo>
                      <a:lnTo>
                        <a:pt x="58" y="28"/>
                      </a:lnTo>
                      <a:lnTo>
                        <a:pt x="54" y="25"/>
                      </a:lnTo>
                      <a:lnTo>
                        <a:pt x="54" y="19"/>
                      </a:lnTo>
                      <a:lnTo>
                        <a:pt x="54" y="14"/>
                      </a:lnTo>
                      <a:lnTo>
                        <a:pt x="50" y="11"/>
                      </a:lnTo>
                      <a:lnTo>
                        <a:pt x="50" y="5"/>
                      </a:lnTo>
                      <a:lnTo>
                        <a:pt x="5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" name="Freeform 42">
                  <a:extLst>
                    <a:ext uri="{FF2B5EF4-FFF2-40B4-BE49-F238E27FC236}">
                      <a16:creationId xmlns:a16="http://schemas.microsoft.com/office/drawing/2014/main" id="{1303B73B-C5BB-184A-A3F9-73D6F7F083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82" y="2033"/>
                  <a:ext cx="195" cy="136"/>
                </a:xfrm>
                <a:custGeom>
                  <a:avLst/>
                  <a:gdLst>
                    <a:gd name="T0" fmla="*/ 187 w 195"/>
                    <a:gd name="T1" fmla="*/ 2 h 136"/>
                    <a:gd name="T2" fmla="*/ 166 w 195"/>
                    <a:gd name="T3" fmla="*/ 2 h 136"/>
                    <a:gd name="T4" fmla="*/ 145 w 195"/>
                    <a:gd name="T5" fmla="*/ 5 h 136"/>
                    <a:gd name="T6" fmla="*/ 129 w 195"/>
                    <a:gd name="T7" fmla="*/ 8 h 136"/>
                    <a:gd name="T8" fmla="*/ 112 w 195"/>
                    <a:gd name="T9" fmla="*/ 14 h 136"/>
                    <a:gd name="T10" fmla="*/ 95 w 195"/>
                    <a:gd name="T11" fmla="*/ 19 h 136"/>
                    <a:gd name="T12" fmla="*/ 79 w 195"/>
                    <a:gd name="T13" fmla="*/ 28 h 136"/>
                    <a:gd name="T14" fmla="*/ 62 w 195"/>
                    <a:gd name="T15" fmla="*/ 36 h 136"/>
                    <a:gd name="T16" fmla="*/ 50 w 195"/>
                    <a:gd name="T17" fmla="*/ 45 h 136"/>
                    <a:gd name="T18" fmla="*/ 37 w 195"/>
                    <a:gd name="T19" fmla="*/ 56 h 136"/>
                    <a:gd name="T20" fmla="*/ 29 w 195"/>
                    <a:gd name="T21" fmla="*/ 68 h 136"/>
                    <a:gd name="T22" fmla="*/ 17 w 195"/>
                    <a:gd name="T23" fmla="*/ 79 h 136"/>
                    <a:gd name="T24" fmla="*/ 12 w 195"/>
                    <a:gd name="T25" fmla="*/ 90 h 136"/>
                    <a:gd name="T26" fmla="*/ 4 w 195"/>
                    <a:gd name="T27" fmla="*/ 102 h 136"/>
                    <a:gd name="T28" fmla="*/ 0 w 195"/>
                    <a:gd name="T29" fmla="*/ 116 h 136"/>
                    <a:gd name="T30" fmla="*/ 0 w 195"/>
                    <a:gd name="T31" fmla="*/ 130 h 136"/>
                    <a:gd name="T32" fmla="*/ 50 w 195"/>
                    <a:gd name="T33" fmla="*/ 136 h 136"/>
                    <a:gd name="T34" fmla="*/ 50 w 195"/>
                    <a:gd name="T35" fmla="*/ 127 h 136"/>
                    <a:gd name="T36" fmla="*/ 54 w 195"/>
                    <a:gd name="T37" fmla="*/ 116 h 136"/>
                    <a:gd name="T38" fmla="*/ 58 w 195"/>
                    <a:gd name="T39" fmla="*/ 107 h 136"/>
                    <a:gd name="T40" fmla="*/ 62 w 195"/>
                    <a:gd name="T41" fmla="*/ 99 h 136"/>
                    <a:gd name="T42" fmla="*/ 71 w 195"/>
                    <a:gd name="T43" fmla="*/ 87 h 136"/>
                    <a:gd name="T44" fmla="*/ 75 w 195"/>
                    <a:gd name="T45" fmla="*/ 82 h 136"/>
                    <a:gd name="T46" fmla="*/ 83 w 195"/>
                    <a:gd name="T47" fmla="*/ 73 h 136"/>
                    <a:gd name="T48" fmla="*/ 91 w 195"/>
                    <a:gd name="T49" fmla="*/ 65 h 136"/>
                    <a:gd name="T50" fmla="*/ 104 w 195"/>
                    <a:gd name="T51" fmla="*/ 59 h 136"/>
                    <a:gd name="T52" fmla="*/ 116 w 195"/>
                    <a:gd name="T53" fmla="*/ 53 h 136"/>
                    <a:gd name="T54" fmla="*/ 129 w 195"/>
                    <a:gd name="T55" fmla="*/ 48 h 136"/>
                    <a:gd name="T56" fmla="*/ 141 w 195"/>
                    <a:gd name="T57" fmla="*/ 45 h 136"/>
                    <a:gd name="T58" fmla="*/ 154 w 195"/>
                    <a:gd name="T59" fmla="*/ 42 h 136"/>
                    <a:gd name="T60" fmla="*/ 166 w 195"/>
                    <a:gd name="T61" fmla="*/ 39 h 136"/>
                    <a:gd name="T62" fmla="*/ 183 w 195"/>
                    <a:gd name="T63" fmla="*/ 36 h 136"/>
                    <a:gd name="T64" fmla="*/ 195 w 195"/>
                    <a:gd name="T65" fmla="*/ 36 h 1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95" h="136">
                      <a:moveTo>
                        <a:pt x="195" y="0"/>
                      </a:moveTo>
                      <a:lnTo>
                        <a:pt x="187" y="2"/>
                      </a:lnTo>
                      <a:lnTo>
                        <a:pt x="174" y="2"/>
                      </a:lnTo>
                      <a:lnTo>
                        <a:pt x="166" y="2"/>
                      </a:lnTo>
                      <a:lnTo>
                        <a:pt x="158" y="2"/>
                      </a:lnTo>
                      <a:lnTo>
                        <a:pt x="145" y="5"/>
                      </a:lnTo>
                      <a:lnTo>
                        <a:pt x="137" y="8"/>
                      </a:lnTo>
                      <a:lnTo>
                        <a:pt x="129" y="8"/>
                      </a:lnTo>
                      <a:lnTo>
                        <a:pt x="120" y="11"/>
                      </a:lnTo>
                      <a:lnTo>
                        <a:pt x="112" y="14"/>
                      </a:lnTo>
                      <a:lnTo>
                        <a:pt x="100" y="17"/>
                      </a:lnTo>
                      <a:lnTo>
                        <a:pt x="95" y="19"/>
                      </a:lnTo>
                      <a:lnTo>
                        <a:pt x="87" y="25"/>
                      </a:lnTo>
                      <a:lnTo>
                        <a:pt x="79" y="28"/>
                      </a:lnTo>
                      <a:lnTo>
                        <a:pt x="71" y="31"/>
                      </a:lnTo>
                      <a:lnTo>
                        <a:pt x="62" y="36"/>
                      </a:lnTo>
                      <a:lnTo>
                        <a:pt x="58" y="42"/>
                      </a:lnTo>
                      <a:lnTo>
                        <a:pt x="50" y="45"/>
                      </a:lnTo>
                      <a:lnTo>
                        <a:pt x="46" y="51"/>
                      </a:lnTo>
                      <a:lnTo>
                        <a:pt x="37" y="56"/>
                      </a:lnTo>
                      <a:lnTo>
                        <a:pt x="33" y="62"/>
                      </a:lnTo>
                      <a:lnTo>
                        <a:pt x="29" y="68"/>
                      </a:lnTo>
                      <a:lnTo>
                        <a:pt x="21" y="73"/>
                      </a:lnTo>
                      <a:lnTo>
                        <a:pt x="17" y="79"/>
                      </a:lnTo>
                      <a:lnTo>
                        <a:pt x="12" y="85"/>
                      </a:lnTo>
                      <a:lnTo>
                        <a:pt x="12" y="90"/>
                      </a:lnTo>
                      <a:lnTo>
                        <a:pt x="8" y="96"/>
                      </a:lnTo>
                      <a:lnTo>
                        <a:pt x="4" y="102"/>
                      </a:lnTo>
                      <a:lnTo>
                        <a:pt x="4" y="110"/>
                      </a:lnTo>
                      <a:lnTo>
                        <a:pt x="0" y="116"/>
                      </a:lnTo>
                      <a:lnTo>
                        <a:pt x="0" y="121"/>
                      </a:lnTo>
                      <a:lnTo>
                        <a:pt x="0" y="130"/>
                      </a:lnTo>
                      <a:lnTo>
                        <a:pt x="0" y="136"/>
                      </a:lnTo>
                      <a:lnTo>
                        <a:pt x="50" y="136"/>
                      </a:lnTo>
                      <a:lnTo>
                        <a:pt x="50" y="130"/>
                      </a:lnTo>
                      <a:lnTo>
                        <a:pt x="50" y="127"/>
                      </a:lnTo>
                      <a:lnTo>
                        <a:pt x="54" y="121"/>
                      </a:lnTo>
                      <a:lnTo>
                        <a:pt x="54" y="116"/>
                      </a:lnTo>
                      <a:lnTo>
                        <a:pt x="54" y="110"/>
                      </a:lnTo>
                      <a:lnTo>
                        <a:pt x="58" y="107"/>
                      </a:lnTo>
                      <a:lnTo>
                        <a:pt x="58" y="102"/>
                      </a:lnTo>
                      <a:lnTo>
                        <a:pt x="62" y="99"/>
                      </a:lnTo>
                      <a:lnTo>
                        <a:pt x="66" y="93"/>
                      </a:lnTo>
                      <a:lnTo>
                        <a:pt x="71" y="87"/>
                      </a:lnTo>
                      <a:lnTo>
                        <a:pt x="71" y="85"/>
                      </a:lnTo>
                      <a:lnTo>
                        <a:pt x="75" y="82"/>
                      </a:lnTo>
                      <a:lnTo>
                        <a:pt x="79" y="76"/>
                      </a:lnTo>
                      <a:lnTo>
                        <a:pt x="83" y="73"/>
                      </a:lnTo>
                      <a:lnTo>
                        <a:pt x="87" y="70"/>
                      </a:lnTo>
                      <a:lnTo>
                        <a:pt x="91" y="65"/>
                      </a:lnTo>
                      <a:lnTo>
                        <a:pt x="100" y="62"/>
                      </a:lnTo>
                      <a:lnTo>
                        <a:pt x="104" y="59"/>
                      </a:lnTo>
                      <a:lnTo>
                        <a:pt x="108" y="56"/>
                      </a:lnTo>
                      <a:lnTo>
                        <a:pt x="116" y="53"/>
                      </a:lnTo>
                      <a:lnTo>
                        <a:pt x="120" y="51"/>
                      </a:lnTo>
                      <a:lnTo>
                        <a:pt x="129" y="48"/>
                      </a:lnTo>
                      <a:lnTo>
                        <a:pt x="133" y="48"/>
                      </a:lnTo>
                      <a:lnTo>
                        <a:pt x="141" y="45"/>
                      </a:lnTo>
                      <a:lnTo>
                        <a:pt x="145" y="42"/>
                      </a:lnTo>
                      <a:lnTo>
                        <a:pt x="154" y="42"/>
                      </a:lnTo>
                      <a:lnTo>
                        <a:pt x="158" y="39"/>
                      </a:lnTo>
                      <a:lnTo>
                        <a:pt x="166" y="39"/>
                      </a:lnTo>
                      <a:lnTo>
                        <a:pt x="174" y="36"/>
                      </a:lnTo>
                      <a:lnTo>
                        <a:pt x="183" y="36"/>
                      </a:lnTo>
                      <a:lnTo>
                        <a:pt x="187" y="36"/>
                      </a:lnTo>
                      <a:lnTo>
                        <a:pt x="195" y="36"/>
                      </a:lnTo>
                      <a:lnTo>
                        <a:pt x="19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" name="Freeform 43">
                  <a:extLst>
                    <a:ext uri="{FF2B5EF4-FFF2-40B4-BE49-F238E27FC236}">
                      <a16:creationId xmlns:a16="http://schemas.microsoft.com/office/drawing/2014/main" id="{4314EFBC-CDEB-F648-A6D2-DDAF6EB4D7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7" y="2033"/>
                  <a:ext cx="199" cy="136"/>
                </a:xfrm>
                <a:custGeom>
                  <a:avLst/>
                  <a:gdLst>
                    <a:gd name="T0" fmla="*/ 199 w 199"/>
                    <a:gd name="T1" fmla="*/ 130 h 136"/>
                    <a:gd name="T2" fmla="*/ 195 w 199"/>
                    <a:gd name="T3" fmla="*/ 116 h 136"/>
                    <a:gd name="T4" fmla="*/ 191 w 199"/>
                    <a:gd name="T5" fmla="*/ 102 h 136"/>
                    <a:gd name="T6" fmla="*/ 187 w 199"/>
                    <a:gd name="T7" fmla="*/ 90 h 136"/>
                    <a:gd name="T8" fmla="*/ 179 w 199"/>
                    <a:gd name="T9" fmla="*/ 79 h 136"/>
                    <a:gd name="T10" fmla="*/ 170 w 199"/>
                    <a:gd name="T11" fmla="*/ 65 h 136"/>
                    <a:gd name="T12" fmla="*/ 158 w 199"/>
                    <a:gd name="T13" fmla="*/ 56 h 136"/>
                    <a:gd name="T14" fmla="*/ 145 w 199"/>
                    <a:gd name="T15" fmla="*/ 45 h 136"/>
                    <a:gd name="T16" fmla="*/ 133 w 199"/>
                    <a:gd name="T17" fmla="*/ 36 h 136"/>
                    <a:gd name="T18" fmla="*/ 120 w 199"/>
                    <a:gd name="T19" fmla="*/ 28 h 136"/>
                    <a:gd name="T20" fmla="*/ 104 w 199"/>
                    <a:gd name="T21" fmla="*/ 19 h 136"/>
                    <a:gd name="T22" fmla="*/ 87 w 199"/>
                    <a:gd name="T23" fmla="*/ 14 h 136"/>
                    <a:gd name="T24" fmla="*/ 71 w 199"/>
                    <a:gd name="T25" fmla="*/ 8 h 136"/>
                    <a:gd name="T26" fmla="*/ 50 w 199"/>
                    <a:gd name="T27" fmla="*/ 5 h 136"/>
                    <a:gd name="T28" fmla="*/ 29 w 199"/>
                    <a:gd name="T29" fmla="*/ 2 h 136"/>
                    <a:gd name="T30" fmla="*/ 12 w 199"/>
                    <a:gd name="T31" fmla="*/ 2 h 136"/>
                    <a:gd name="T32" fmla="*/ 0 w 199"/>
                    <a:gd name="T33" fmla="*/ 36 h 136"/>
                    <a:gd name="T34" fmla="*/ 17 w 199"/>
                    <a:gd name="T35" fmla="*/ 36 h 136"/>
                    <a:gd name="T36" fmla="*/ 29 w 199"/>
                    <a:gd name="T37" fmla="*/ 39 h 136"/>
                    <a:gd name="T38" fmla="*/ 46 w 199"/>
                    <a:gd name="T39" fmla="*/ 42 h 136"/>
                    <a:gd name="T40" fmla="*/ 58 w 199"/>
                    <a:gd name="T41" fmla="*/ 45 h 136"/>
                    <a:gd name="T42" fmla="*/ 71 w 199"/>
                    <a:gd name="T43" fmla="*/ 48 h 136"/>
                    <a:gd name="T44" fmla="*/ 83 w 199"/>
                    <a:gd name="T45" fmla="*/ 53 h 136"/>
                    <a:gd name="T46" fmla="*/ 91 w 199"/>
                    <a:gd name="T47" fmla="*/ 59 h 136"/>
                    <a:gd name="T48" fmla="*/ 104 w 199"/>
                    <a:gd name="T49" fmla="*/ 65 h 136"/>
                    <a:gd name="T50" fmla="*/ 112 w 199"/>
                    <a:gd name="T51" fmla="*/ 73 h 136"/>
                    <a:gd name="T52" fmla="*/ 120 w 199"/>
                    <a:gd name="T53" fmla="*/ 82 h 136"/>
                    <a:gd name="T54" fmla="*/ 129 w 199"/>
                    <a:gd name="T55" fmla="*/ 90 h 136"/>
                    <a:gd name="T56" fmla="*/ 137 w 199"/>
                    <a:gd name="T57" fmla="*/ 99 h 136"/>
                    <a:gd name="T58" fmla="*/ 141 w 199"/>
                    <a:gd name="T59" fmla="*/ 107 h 136"/>
                    <a:gd name="T60" fmla="*/ 145 w 199"/>
                    <a:gd name="T61" fmla="*/ 116 h 136"/>
                    <a:gd name="T62" fmla="*/ 145 w 199"/>
                    <a:gd name="T63" fmla="*/ 127 h 136"/>
                    <a:gd name="T64" fmla="*/ 145 w 199"/>
                    <a:gd name="T65" fmla="*/ 136 h 1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99" h="136">
                      <a:moveTo>
                        <a:pt x="199" y="136"/>
                      </a:moveTo>
                      <a:lnTo>
                        <a:pt x="199" y="130"/>
                      </a:lnTo>
                      <a:lnTo>
                        <a:pt x="199" y="121"/>
                      </a:lnTo>
                      <a:lnTo>
                        <a:pt x="195" y="116"/>
                      </a:lnTo>
                      <a:lnTo>
                        <a:pt x="195" y="110"/>
                      </a:lnTo>
                      <a:lnTo>
                        <a:pt x="191" y="102"/>
                      </a:lnTo>
                      <a:lnTo>
                        <a:pt x="191" y="96"/>
                      </a:lnTo>
                      <a:lnTo>
                        <a:pt x="187" y="90"/>
                      </a:lnTo>
                      <a:lnTo>
                        <a:pt x="183" y="85"/>
                      </a:lnTo>
                      <a:lnTo>
                        <a:pt x="179" y="79"/>
                      </a:lnTo>
                      <a:lnTo>
                        <a:pt x="174" y="70"/>
                      </a:lnTo>
                      <a:lnTo>
                        <a:pt x="170" y="65"/>
                      </a:lnTo>
                      <a:lnTo>
                        <a:pt x="166" y="62"/>
                      </a:lnTo>
                      <a:lnTo>
                        <a:pt x="158" y="56"/>
                      </a:lnTo>
                      <a:lnTo>
                        <a:pt x="154" y="51"/>
                      </a:lnTo>
                      <a:lnTo>
                        <a:pt x="145" y="45"/>
                      </a:lnTo>
                      <a:lnTo>
                        <a:pt x="141" y="39"/>
                      </a:lnTo>
                      <a:lnTo>
                        <a:pt x="133" y="36"/>
                      </a:lnTo>
                      <a:lnTo>
                        <a:pt x="125" y="31"/>
                      </a:lnTo>
                      <a:lnTo>
                        <a:pt x="120" y="28"/>
                      </a:lnTo>
                      <a:lnTo>
                        <a:pt x="112" y="25"/>
                      </a:lnTo>
                      <a:lnTo>
                        <a:pt x="104" y="19"/>
                      </a:lnTo>
                      <a:lnTo>
                        <a:pt x="95" y="17"/>
                      </a:lnTo>
                      <a:lnTo>
                        <a:pt x="87" y="14"/>
                      </a:lnTo>
                      <a:lnTo>
                        <a:pt x="79" y="11"/>
                      </a:lnTo>
                      <a:lnTo>
                        <a:pt x="71" y="8"/>
                      </a:lnTo>
                      <a:lnTo>
                        <a:pt x="58" y="8"/>
                      </a:lnTo>
                      <a:lnTo>
                        <a:pt x="50" y="5"/>
                      </a:lnTo>
                      <a:lnTo>
                        <a:pt x="42" y="2"/>
                      </a:lnTo>
                      <a:lnTo>
                        <a:pt x="29" y="2"/>
                      </a:lnTo>
                      <a:lnTo>
                        <a:pt x="21" y="2"/>
                      </a:lnTo>
                      <a:lnTo>
                        <a:pt x="12" y="2"/>
                      </a:lnTo>
                      <a:lnTo>
                        <a:pt x="0" y="0"/>
                      </a:lnTo>
                      <a:lnTo>
                        <a:pt x="0" y="36"/>
                      </a:lnTo>
                      <a:lnTo>
                        <a:pt x="8" y="36"/>
                      </a:lnTo>
                      <a:lnTo>
                        <a:pt x="17" y="36"/>
                      </a:lnTo>
                      <a:lnTo>
                        <a:pt x="25" y="36"/>
                      </a:lnTo>
                      <a:lnTo>
                        <a:pt x="29" y="39"/>
                      </a:lnTo>
                      <a:lnTo>
                        <a:pt x="37" y="39"/>
                      </a:lnTo>
                      <a:lnTo>
                        <a:pt x="46" y="42"/>
                      </a:lnTo>
                      <a:lnTo>
                        <a:pt x="50" y="42"/>
                      </a:lnTo>
                      <a:lnTo>
                        <a:pt x="58" y="45"/>
                      </a:lnTo>
                      <a:lnTo>
                        <a:pt x="62" y="48"/>
                      </a:lnTo>
                      <a:lnTo>
                        <a:pt x="71" y="48"/>
                      </a:lnTo>
                      <a:lnTo>
                        <a:pt x="75" y="51"/>
                      </a:lnTo>
                      <a:lnTo>
                        <a:pt x="83" y="53"/>
                      </a:lnTo>
                      <a:lnTo>
                        <a:pt x="87" y="56"/>
                      </a:lnTo>
                      <a:lnTo>
                        <a:pt x="91" y="59"/>
                      </a:lnTo>
                      <a:lnTo>
                        <a:pt x="100" y="62"/>
                      </a:lnTo>
                      <a:lnTo>
                        <a:pt x="104" y="65"/>
                      </a:lnTo>
                      <a:lnTo>
                        <a:pt x="108" y="70"/>
                      </a:lnTo>
                      <a:lnTo>
                        <a:pt x="112" y="73"/>
                      </a:lnTo>
                      <a:lnTo>
                        <a:pt x="116" y="76"/>
                      </a:lnTo>
                      <a:lnTo>
                        <a:pt x="120" y="82"/>
                      </a:lnTo>
                      <a:lnTo>
                        <a:pt x="125" y="85"/>
                      </a:lnTo>
                      <a:lnTo>
                        <a:pt x="129" y="90"/>
                      </a:lnTo>
                      <a:lnTo>
                        <a:pt x="133" y="93"/>
                      </a:lnTo>
                      <a:lnTo>
                        <a:pt x="137" y="99"/>
                      </a:lnTo>
                      <a:lnTo>
                        <a:pt x="137" y="102"/>
                      </a:lnTo>
                      <a:lnTo>
                        <a:pt x="141" y="107"/>
                      </a:lnTo>
                      <a:lnTo>
                        <a:pt x="141" y="110"/>
                      </a:lnTo>
                      <a:lnTo>
                        <a:pt x="145" y="116"/>
                      </a:lnTo>
                      <a:lnTo>
                        <a:pt x="145" y="121"/>
                      </a:lnTo>
                      <a:lnTo>
                        <a:pt x="145" y="127"/>
                      </a:lnTo>
                      <a:lnTo>
                        <a:pt x="145" y="130"/>
                      </a:lnTo>
                      <a:lnTo>
                        <a:pt x="145" y="136"/>
                      </a:lnTo>
                      <a:lnTo>
                        <a:pt x="199" y="13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" name="Freeform 44">
                  <a:extLst>
                    <a:ext uri="{FF2B5EF4-FFF2-40B4-BE49-F238E27FC236}">
                      <a16:creationId xmlns:a16="http://schemas.microsoft.com/office/drawing/2014/main" id="{926E553A-1652-1141-B0B9-7A0B469EE6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7" y="2169"/>
                  <a:ext cx="199" cy="133"/>
                </a:xfrm>
                <a:custGeom>
                  <a:avLst/>
                  <a:gdLst>
                    <a:gd name="T0" fmla="*/ 12 w 199"/>
                    <a:gd name="T1" fmla="*/ 133 h 133"/>
                    <a:gd name="T2" fmla="*/ 29 w 199"/>
                    <a:gd name="T3" fmla="*/ 133 h 133"/>
                    <a:gd name="T4" fmla="*/ 50 w 199"/>
                    <a:gd name="T5" fmla="*/ 130 h 133"/>
                    <a:gd name="T6" fmla="*/ 71 w 199"/>
                    <a:gd name="T7" fmla="*/ 124 h 133"/>
                    <a:gd name="T8" fmla="*/ 87 w 199"/>
                    <a:gd name="T9" fmla="*/ 121 h 133"/>
                    <a:gd name="T10" fmla="*/ 104 w 199"/>
                    <a:gd name="T11" fmla="*/ 116 h 133"/>
                    <a:gd name="T12" fmla="*/ 120 w 199"/>
                    <a:gd name="T13" fmla="*/ 107 h 133"/>
                    <a:gd name="T14" fmla="*/ 133 w 199"/>
                    <a:gd name="T15" fmla="*/ 99 h 133"/>
                    <a:gd name="T16" fmla="*/ 145 w 199"/>
                    <a:gd name="T17" fmla="*/ 90 h 133"/>
                    <a:gd name="T18" fmla="*/ 158 w 199"/>
                    <a:gd name="T19" fmla="*/ 79 h 133"/>
                    <a:gd name="T20" fmla="*/ 170 w 199"/>
                    <a:gd name="T21" fmla="*/ 70 h 133"/>
                    <a:gd name="T22" fmla="*/ 179 w 199"/>
                    <a:gd name="T23" fmla="*/ 59 h 133"/>
                    <a:gd name="T24" fmla="*/ 187 w 199"/>
                    <a:gd name="T25" fmla="*/ 45 h 133"/>
                    <a:gd name="T26" fmla="*/ 191 w 199"/>
                    <a:gd name="T27" fmla="*/ 34 h 133"/>
                    <a:gd name="T28" fmla="*/ 195 w 199"/>
                    <a:gd name="T29" fmla="*/ 19 h 133"/>
                    <a:gd name="T30" fmla="*/ 199 w 199"/>
                    <a:gd name="T31" fmla="*/ 8 h 133"/>
                    <a:gd name="T32" fmla="*/ 145 w 199"/>
                    <a:gd name="T33" fmla="*/ 0 h 133"/>
                    <a:gd name="T34" fmla="*/ 145 w 199"/>
                    <a:gd name="T35" fmla="*/ 11 h 133"/>
                    <a:gd name="T36" fmla="*/ 145 w 199"/>
                    <a:gd name="T37" fmla="*/ 19 h 133"/>
                    <a:gd name="T38" fmla="*/ 141 w 199"/>
                    <a:gd name="T39" fmla="*/ 28 h 133"/>
                    <a:gd name="T40" fmla="*/ 137 w 199"/>
                    <a:gd name="T41" fmla="*/ 39 h 133"/>
                    <a:gd name="T42" fmla="*/ 129 w 199"/>
                    <a:gd name="T43" fmla="*/ 48 h 133"/>
                    <a:gd name="T44" fmla="*/ 120 w 199"/>
                    <a:gd name="T45" fmla="*/ 53 h 133"/>
                    <a:gd name="T46" fmla="*/ 112 w 199"/>
                    <a:gd name="T47" fmla="*/ 62 h 133"/>
                    <a:gd name="T48" fmla="*/ 104 w 199"/>
                    <a:gd name="T49" fmla="*/ 70 h 133"/>
                    <a:gd name="T50" fmla="*/ 95 w 199"/>
                    <a:gd name="T51" fmla="*/ 76 h 133"/>
                    <a:gd name="T52" fmla="*/ 83 w 199"/>
                    <a:gd name="T53" fmla="*/ 82 h 133"/>
                    <a:gd name="T54" fmla="*/ 71 w 199"/>
                    <a:gd name="T55" fmla="*/ 87 h 133"/>
                    <a:gd name="T56" fmla="*/ 58 w 199"/>
                    <a:gd name="T57" fmla="*/ 90 h 133"/>
                    <a:gd name="T58" fmla="*/ 46 w 199"/>
                    <a:gd name="T59" fmla="*/ 93 h 133"/>
                    <a:gd name="T60" fmla="*/ 29 w 199"/>
                    <a:gd name="T61" fmla="*/ 96 h 133"/>
                    <a:gd name="T62" fmla="*/ 17 w 199"/>
                    <a:gd name="T63" fmla="*/ 99 h 133"/>
                    <a:gd name="T64" fmla="*/ 0 w 199"/>
                    <a:gd name="T65" fmla="*/ 99 h 13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99" h="133">
                      <a:moveTo>
                        <a:pt x="0" y="133"/>
                      </a:moveTo>
                      <a:lnTo>
                        <a:pt x="12" y="133"/>
                      </a:lnTo>
                      <a:lnTo>
                        <a:pt x="21" y="133"/>
                      </a:lnTo>
                      <a:lnTo>
                        <a:pt x="29" y="133"/>
                      </a:lnTo>
                      <a:lnTo>
                        <a:pt x="42" y="130"/>
                      </a:lnTo>
                      <a:lnTo>
                        <a:pt x="50" y="130"/>
                      </a:lnTo>
                      <a:lnTo>
                        <a:pt x="58" y="127"/>
                      </a:lnTo>
                      <a:lnTo>
                        <a:pt x="71" y="124"/>
                      </a:lnTo>
                      <a:lnTo>
                        <a:pt x="79" y="124"/>
                      </a:lnTo>
                      <a:lnTo>
                        <a:pt x="87" y="121"/>
                      </a:lnTo>
                      <a:lnTo>
                        <a:pt x="95" y="119"/>
                      </a:lnTo>
                      <a:lnTo>
                        <a:pt x="104" y="116"/>
                      </a:lnTo>
                      <a:lnTo>
                        <a:pt x="112" y="110"/>
                      </a:lnTo>
                      <a:lnTo>
                        <a:pt x="120" y="107"/>
                      </a:lnTo>
                      <a:lnTo>
                        <a:pt x="125" y="104"/>
                      </a:lnTo>
                      <a:lnTo>
                        <a:pt x="133" y="99"/>
                      </a:lnTo>
                      <a:lnTo>
                        <a:pt x="141" y="96"/>
                      </a:lnTo>
                      <a:lnTo>
                        <a:pt x="145" y="90"/>
                      </a:lnTo>
                      <a:lnTo>
                        <a:pt x="154" y="85"/>
                      </a:lnTo>
                      <a:lnTo>
                        <a:pt x="158" y="79"/>
                      </a:lnTo>
                      <a:lnTo>
                        <a:pt x="166" y="76"/>
                      </a:lnTo>
                      <a:lnTo>
                        <a:pt x="170" y="70"/>
                      </a:lnTo>
                      <a:lnTo>
                        <a:pt x="174" y="65"/>
                      </a:lnTo>
                      <a:lnTo>
                        <a:pt x="179" y="59"/>
                      </a:lnTo>
                      <a:lnTo>
                        <a:pt x="183" y="53"/>
                      </a:lnTo>
                      <a:lnTo>
                        <a:pt x="187" y="45"/>
                      </a:lnTo>
                      <a:lnTo>
                        <a:pt x="191" y="39"/>
                      </a:lnTo>
                      <a:lnTo>
                        <a:pt x="191" y="34"/>
                      </a:lnTo>
                      <a:lnTo>
                        <a:pt x="195" y="28"/>
                      </a:lnTo>
                      <a:lnTo>
                        <a:pt x="195" y="19"/>
                      </a:lnTo>
                      <a:lnTo>
                        <a:pt x="199" y="14"/>
                      </a:lnTo>
                      <a:lnTo>
                        <a:pt x="199" y="8"/>
                      </a:lnTo>
                      <a:lnTo>
                        <a:pt x="199" y="0"/>
                      </a:lnTo>
                      <a:lnTo>
                        <a:pt x="145" y="0"/>
                      </a:lnTo>
                      <a:lnTo>
                        <a:pt x="145" y="5"/>
                      </a:lnTo>
                      <a:lnTo>
                        <a:pt x="145" y="11"/>
                      </a:lnTo>
                      <a:lnTo>
                        <a:pt x="145" y="14"/>
                      </a:lnTo>
                      <a:lnTo>
                        <a:pt x="145" y="19"/>
                      </a:lnTo>
                      <a:lnTo>
                        <a:pt x="141" y="25"/>
                      </a:lnTo>
                      <a:lnTo>
                        <a:pt x="141" y="28"/>
                      </a:lnTo>
                      <a:lnTo>
                        <a:pt x="137" y="34"/>
                      </a:lnTo>
                      <a:lnTo>
                        <a:pt x="137" y="39"/>
                      </a:lnTo>
                      <a:lnTo>
                        <a:pt x="133" y="42"/>
                      </a:lnTo>
                      <a:lnTo>
                        <a:pt x="129" y="48"/>
                      </a:lnTo>
                      <a:lnTo>
                        <a:pt x="125" y="51"/>
                      </a:lnTo>
                      <a:lnTo>
                        <a:pt x="120" y="53"/>
                      </a:lnTo>
                      <a:lnTo>
                        <a:pt x="116" y="59"/>
                      </a:lnTo>
                      <a:lnTo>
                        <a:pt x="112" y="62"/>
                      </a:lnTo>
                      <a:lnTo>
                        <a:pt x="108" y="65"/>
                      </a:lnTo>
                      <a:lnTo>
                        <a:pt x="104" y="70"/>
                      </a:lnTo>
                      <a:lnTo>
                        <a:pt x="100" y="73"/>
                      </a:lnTo>
                      <a:lnTo>
                        <a:pt x="95" y="76"/>
                      </a:lnTo>
                      <a:lnTo>
                        <a:pt x="87" y="79"/>
                      </a:lnTo>
                      <a:lnTo>
                        <a:pt x="83" y="82"/>
                      </a:lnTo>
                      <a:lnTo>
                        <a:pt x="75" y="85"/>
                      </a:lnTo>
                      <a:lnTo>
                        <a:pt x="71" y="87"/>
                      </a:lnTo>
                      <a:lnTo>
                        <a:pt x="62" y="87"/>
                      </a:lnTo>
                      <a:lnTo>
                        <a:pt x="58" y="90"/>
                      </a:lnTo>
                      <a:lnTo>
                        <a:pt x="50" y="93"/>
                      </a:lnTo>
                      <a:lnTo>
                        <a:pt x="46" y="93"/>
                      </a:lnTo>
                      <a:lnTo>
                        <a:pt x="37" y="96"/>
                      </a:lnTo>
                      <a:lnTo>
                        <a:pt x="29" y="96"/>
                      </a:lnTo>
                      <a:lnTo>
                        <a:pt x="25" y="96"/>
                      </a:lnTo>
                      <a:lnTo>
                        <a:pt x="17" y="99"/>
                      </a:lnTo>
                      <a:lnTo>
                        <a:pt x="8" y="99"/>
                      </a:lnTo>
                      <a:lnTo>
                        <a:pt x="0" y="99"/>
                      </a:lnTo>
                      <a:lnTo>
                        <a:pt x="0" y="13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4" name="Oval 45">
                  <a:extLst>
                    <a:ext uri="{FF2B5EF4-FFF2-40B4-BE49-F238E27FC236}">
                      <a16:creationId xmlns:a16="http://schemas.microsoft.com/office/drawing/2014/main" id="{E9527937-3EE6-3745-BC46-9F9F8170E9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8" y="2160"/>
                  <a:ext cx="48" cy="48"/>
                </a:xfrm>
                <a:prstGeom prst="ellipse">
                  <a:avLst/>
                </a:prstGeom>
                <a:solidFill>
                  <a:schemeClr val="bg2"/>
                </a:solidFill>
                <a:ln w="15875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5pPr>
                  <a:lvl6pPr marL="25146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6pPr>
                  <a:lvl7pPr marL="29718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7pPr>
                  <a:lvl8pPr marL="34290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8pPr>
                  <a:lvl9pPr marL="38862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9pPr>
                </a:lstStyle>
                <a:p>
                  <a:pPr algn="l" rtl="0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800"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5" name="Oval 46">
                  <a:extLst>
                    <a:ext uri="{FF2B5EF4-FFF2-40B4-BE49-F238E27FC236}">
                      <a16:creationId xmlns:a16="http://schemas.microsoft.com/office/drawing/2014/main" id="{880D79DE-7FEA-0E4D-9DFD-A6845898CA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6" y="2160"/>
                  <a:ext cx="48" cy="48"/>
                </a:xfrm>
                <a:prstGeom prst="ellipse">
                  <a:avLst/>
                </a:prstGeom>
                <a:solidFill>
                  <a:schemeClr val="bg2"/>
                </a:solidFill>
                <a:ln w="15875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5pPr>
                  <a:lvl6pPr marL="25146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6pPr>
                  <a:lvl7pPr marL="29718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7pPr>
                  <a:lvl8pPr marL="34290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8pPr>
                  <a:lvl9pPr marL="38862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9pPr>
                </a:lstStyle>
                <a:p>
                  <a:pPr algn="l" rtl="0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800"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grpSp>
            <p:nvGrpSpPr>
              <p:cNvPr id="32" name="Group 47">
                <a:extLst>
                  <a:ext uri="{FF2B5EF4-FFF2-40B4-BE49-F238E27FC236}">
                    <a16:creationId xmlns:a16="http://schemas.microsoft.com/office/drawing/2014/main" id="{7504A7E9-BECC-3F42-8177-47CDFE448AA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72" y="2497"/>
                <a:ext cx="384" cy="287"/>
                <a:chOff x="1056" y="576"/>
                <a:chExt cx="3312" cy="2477"/>
              </a:xfrm>
            </p:grpSpPr>
            <p:sp>
              <p:nvSpPr>
                <p:cNvPr id="51" name="Freeform 48">
                  <a:extLst>
                    <a:ext uri="{FF2B5EF4-FFF2-40B4-BE49-F238E27FC236}">
                      <a16:creationId xmlns:a16="http://schemas.microsoft.com/office/drawing/2014/main" id="{B83B2163-FF46-4D4F-BE6E-687204C584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6" y="576"/>
                  <a:ext cx="3312" cy="2477"/>
                </a:xfrm>
                <a:custGeom>
                  <a:avLst/>
                  <a:gdLst>
                    <a:gd name="T0" fmla="*/ 5520 w 1905"/>
                    <a:gd name="T1" fmla="*/ 3809 h 1995"/>
                    <a:gd name="T2" fmla="*/ 6254 w 1905"/>
                    <a:gd name="T3" fmla="*/ 3757 h 1995"/>
                    <a:gd name="T4" fmla="*/ 6953 w 1905"/>
                    <a:gd name="T5" fmla="*/ 3669 h 1995"/>
                    <a:gd name="T6" fmla="*/ 7599 w 1905"/>
                    <a:gd name="T7" fmla="*/ 3542 h 1995"/>
                    <a:gd name="T8" fmla="*/ 8192 w 1905"/>
                    <a:gd name="T9" fmla="*/ 3383 h 1995"/>
                    <a:gd name="T10" fmla="*/ 8709 w 1905"/>
                    <a:gd name="T11" fmla="*/ 3195 h 1995"/>
                    <a:gd name="T12" fmla="*/ 9155 w 1905"/>
                    <a:gd name="T13" fmla="*/ 2979 h 1995"/>
                    <a:gd name="T14" fmla="*/ 9519 w 1905"/>
                    <a:gd name="T15" fmla="*/ 2739 h 1995"/>
                    <a:gd name="T16" fmla="*/ 9785 w 1905"/>
                    <a:gd name="T17" fmla="*/ 2478 h 1995"/>
                    <a:gd name="T18" fmla="*/ 9953 w 1905"/>
                    <a:gd name="T19" fmla="*/ 2201 h 1995"/>
                    <a:gd name="T20" fmla="*/ 10011 w 1905"/>
                    <a:gd name="T21" fmla="*/ 1912 h 1995"/>
                    <a:gd name="T22" fmla="*/ 9953 w 1905"/>
                    <a:gd name="T23" fmla="*/ 1619 h 1995"/>
                    <a:gd name="T24" fmla="*/ 9785 w 1905"/>
                    <a:gd name="T25" fmla="*/ 1341 h 1995"/>
                    <a:gd name="T26" fmla="*/ 9519 w 1905"/>
                    <a:gd name="T27" fmla="*/ 1083 h 1995"/>
                    <a:gd name="T28" fmla="*/ 9155 w 1905"/>
                    <a:gd name="T29" fmla="*/ 842 h 1995"/>
                    <a:gd name="T30" fmla="*/ 8709 w 1905"/>
                    <a:gd name="T31" fmla="*/ 626 h 1995"/>
                    <a:gd name="T32" fmla="*/ 8192 w 1905"/>
                    <a:gd name="T33" fmla="*/ 436 h 1995"/>
                    <a:gd name="T34" fmla="*/ 7599 w 1905"/>
                    <a:gd name="T35" fmla="*/ 276 h 1995"/>
                    <a:gd name="T36" fmla="*/ 6953 w 1905"/>
                    <a:gd name="T37" fmla="*/ 151 h 1995"/>
                    <a:gd name="T38" fmla="*/ 6254 w 1905"/>
                    <a:gd name="T39" fmla="*/ 62 h 1995"/>
                    <a:gd name="T40" fmla="*/ 5520 w 1905"/>
                    <a:gd name="T41" fmla="*/ 9 h 1995"/>
                    <a:gd name="T42" fmla="*/ 4746 w 1905"/>
                    <a:gd name="T43" fmla="*/ 1 h 1995"/>
                    <a:gd name="T44" fmla="*/ 3999 w 1905"/>
                    <a:gd name="T45" fmla="*/ 38 h 1995"/>
                    <a:gd name="T46" fmla="*/ 3286 w 1905"/>
                    <a:gd name="T47" fmla="*/ 117 h 1995"/>
                    <a:gd name="T48" fmla="*/ 2624 w 1905"/>
                    <a:gd name="T49" fmla="*/ 231 h 1995"/>
                    <a:gd name="T50" fmla="*/ 2006 w 1905"/>
                    <a:gd name="T51" fmla="*/ 381 h 1995"/>
                    <a:gd name="T52" fmla="*/ 1466 w 1905"/>
                    <a:gd name="T53" fmla="*/ 560 h 1995"/>
                    <a:gd name="T54" fmla="*/ 998 w 1905"/>
                    <a:gd name="T55" fmla="*/ 766 h 1995"/>
                    <a:gd name="T56" fmla="*/ 605 w 1905"/>
                    <a:gd name="T57" fmla="*/ 999 h 1995"/>
                    <a:gd name="T58" fmla="*/ 306 w 1905"/>
                    <a:gd name="T59" fmla="*/ 1253 h 1995"/>
                    <a:gd name="T60" fmla="*/ 99 w 1905"/>
                    <a:gd name="T61" fmla="*/ 1526 h 1995"/>
                    <a:gd name="T62" fmla="*/ 5 w 1905"/>
                    <a:gd name="T63" fmla="*/ 1813 h 1995"/>
                    <a:gd name="T64" fmla="*/ 28 w 1905"/>
                    <a:gd name="T65" fmla="*/ 2107 h 1995"/>
                    <a:gd name="T66" fmla="*/ 156 w 1905"/>
                    <a:gd name="T67" fmla="*/ 2389 h 1995"/>
                    <a:gd name="T68" fmla="*/ 393 w 1905"/>
                    <a:gd name="T69" fmla="*/ 2653 h 1995"/>
                    <a:gd name="T70" fmla="*/ 725 w 1905"/>
                    <a:gd name="T71" fmla="*/ 2902 h 1995"/>
                    <a:gd name="T72" fmla="*/ 1146 w 1905"/>
                    <a:gd name="T73" fmla="*/ 3123 h 1995"/>
                    <a:gd name="T74" fmla="*/ 1638 w 1905"/>
                    <a:gd name="T75" fmla="*/ 3323 h 1995"/>
                    <a:gd name="T76" fmla="*/ 2206 w 1905"/>
                    <a:gd name="T77" fmla="*/ 3493 h 1995"/>
                    <a:gd name="T78" fmla="*/ 2839 w 1905"/>
                    <a:gd name="T79" fmla="*/ 3630 h 1995"/>
                    <a:gd name="T80" fmla="*/ 3515 w 1905"/>
                    <a:gd name="T81" fmla="*/ 3732 h 1995"/>
                    <a:gd name="T82" fmla="*/ 4247 w 1905"/>
                    <a:gd name="T83" fmla="*/ 3796 h 1995"/>
                    <a:gd name="T84" fmla="*/ 5009 w 1905"/>
                    <a:gd name="T85" fmla="*/ 3818 h 1995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1905" h="1995">
                      <a:moveTo>
                        <a:pt x="953" y="1995"/>
                      </a:moveTo>
                      <a:lnTo>
                        <a:pt x="1002" y="1994"/>
                      </a:lnTo>
                      <a:lnTo>
                        <a:pt x="1050" y="1990"/>
                      </a:lnTo>
                      <a:lnTo>
                        <a:pt x="1097" y="1983"/>
                      </a:lnTo>
                      <a:lnTo>
                        <a:pt x="1144" y="1975"/>
                      </a:lnTo>
                      <a:lnTo>
                        <a:pt x="1190" y="1963"/>
                      </a:lnTo>
                      <a:lnTo>
                        <a:pt x="1236" y="1950"/>
                      </a:lnTo>
                      <a:lnTo>
                        <a:pt x="1280" y="1935"/>
                      </a:lnTo>
                      <a:lnTo>
                        <a:pt x="1323" y="1917"/>
                      </a:lnTo>
                      <a:lnTo>
                        <a:pt x="1365" y="1897"/>
                      </a:lnTo>
                      <a:lnTo>
                        <a:pt x="1406" y="1875"/>
                      </a:lnTo>
                      <a:lnTo>
                        <a:pt x="1446" y="1851"/>
                      </a:lnTo>
                      <a:lnTo>
                        <a:pt x="1485" y="1825"/>
                      </a:lnTo>
                      <a:lnTo>
                        <a:pt x="1523" y="1797"/>
                      </a:lnTo>
                      <a:lnTo>
                        <a:pt x="1559" y="1768"/>
                      </a:lnTo>
                      <a:lnTo>
                        <a:pt x="1593" y="1736"/>
                      </a:lnTo>
                      <a:lnTo>
                        <a:pt x="1626" y="1703"/>
                      </a:lnTo>
                      <a:lnTo>
                        <a:pt x="1657" y="1669"/>
                      </a:lnTo>
                      <a:lnTo>
                        <a:pt x="1687" y="1632"/>
                      </a:lnTo>
                      <a:lnTo>
                        <a:pt x="1715" y="1595"/>
                      </a:lnTo>
                      <a:lnTo>
                        <a:pt x="1742" y="1556"/>
                      </a:lnTo>
                      <a:lnTo>
                        <a:pt x="1767" y="1516"/>
                      </a:lnTo>
                      <a:lnTo>
                        <a:pt x="1790" y="1474"/>
                      </a:lnTo>
                      <a:lnTo>
                        <a:pt x="1811" y="1431"/>
                      </a:lnTo>
                      <a:lnTo>
                        <a:pt x="1830" y="1386"/>
                      </a:lnTo>
                      <a:lnTo>
                        <a:pt x="1847" y="1341"/>
                      </a:lnTo>
                      <a:lnTo>
                        <a:pt x="1862" y="1295"/>
                      </a:lnTo>
                      <a:lnTo>
                        <a:pt x="1875" y="1248"/>
                      </a:lnTo>
                      <a:lnTo>
                        <a:pt x="1886" y="1199"/>
                      </a:lnTo>
                      <a:lnTo>
                        <a:pt x="1894" y="1150"/>
                      </a:lnTo>
                      <a:lnTo>
                        <a:pt x="1900" y="1101"/>
                      </a:lnTo>
                      <a:lnTo>
                        <a:pt x="1904" y="1050"/>
                      </a:lnTo>
                      <a:lnTo>
                        <a:pt x="1905" y="999"/>
                      </a:lnTo>
                      <a:lnTo>
                        <a:pt x="1904" y="947"/>
                      </a:lnTo>
                      <a:lnTo>
                        <a:pt x="1900" y="897"/>
                      </a:lnTo>
                      <a:lnTo>
                        <a:pt x="1894" y="846"/>
                      </a:lnTo>
                      <a:lnTo>
                        <a:pt x="1886" y="797"/>
                      </a:lnTo>
                      <a:lnTo>
                        <a:pt x="1875" y="748"/>
                      </a:lnTo>
                      <a:lnTo>
                        <a:pt x="1862" y="701"/>
                      </a:lnTo>
                      <a:lnTo>
                        <a:pt x="1847" y="655"/>
                      </a:lnTo>
                      <a:lnTo>
                        <a:pt x="1830" y="610"/>
                      </a:lnTo>
                      <a:lnTo>
                        <a:pt x="1811" y="565"/>
                      </a:lnTo>
                      <a:lnTo>
                        <a:pt x="1790" y="522"/>
                      </a:lnTo>
                      <a:lnTo>
                        <a:pt x="1767" y="480"/>
                      </a:lnTo>
                      <a:lnTo>
                        <a:pt x="1742" y="440"/>
                      </a:lnTo>
                      <a:lnTo>
                        <a:pt x="1715" y="400"/>
                      </a:lnTo>
                      <a:lnTo>
                        <a:pt x="1687" y="364"/>
                      </a:lnTo>
                      <a:lnTo>
                        <a:pt x="1657" y="327"/>
                      </a:lnTo>
                      <a:lnTo>
                        <a:pt x="1626" y="292"/>
                      </a:lnTo>
                      <a:lnTo>
                        <a:pt x="1593" y="260"/>
                      </a:lnTo>
                      <a:lnTo>
                        <a:pt x="1559" y="228"/>
                      </a:lnTo>
                      <a:lnTo>
                        <a:pt x="1523" y="199"/>
                      </a:lnTo>
                      <a:lnTo>
                        <a:pt x="1485" y="170"/>
                      </a:lnTo>
                      <a:lnTo>
                        <a:pt x="1446" y="144"/>
                      </a:lnTo>
                      <a:lnTo>
                        <a:pt x="1406" y="121"/>
                      </a:lnTo>
                      <a:lnTo>
                        <a:pt x="1365" y="99"/>
                      </a:lnTo>
                      <a:lnTo>
                        <a:pt x="1323" y="79"/>
                      </a:lnTo>
                      <a:lnTo>
                        <a:pt x="1280" y="61"/>
                      </a:lnTo>
                      <a:lnTo>
                        <a:pt x="1236" y="45"/>
                      </a:lnTo>
                      <a:lnTo>
                        <a:pt x="1190" y="32"/>
                      </a:lnTo>
                      <a:lnTo>
                        <a:pt x="1144" y="20"/>
                      </a:lnTo>
                      <a:lnTo>
                        <a:pt x="1097" y="12"/>
                      </a:lnTo>
                      <a:lnTo>
                        <a:pt x="1050" y="5"/>
                      </a:lnTo>
                      <a:lnTo>
                        <a:pt x="1002" y="1"/>
                      </a:lnTo>
                      <a:lnTo>
                        <a:pt x="953" y="0"/>
                      </a:lnTo>
                      <a:lnTo>
                        <a:pt x="903" y="1"/>
                      </a:lnTo>
                      <a:lnTo>
                        <a:pt x="855" y="5"/>
                      </a:lnTo>
                      <a:lnTo>
                        <a:pt x="808" y="12"/>
                      </a:lnTo>
                      <a:lnTo>
                        <a:pt x="761" y="20"/>
                      </a:lnTo>
                      <a:lnTo>
                        <a:pt x="715" y="32"/>
                      </a:lnTo>
                      <a:lnTo>
                        <a:pt x="669" y="45"/>
                      </a:lnTo>
                      <a:lnTo>
                        <a:pt x="625" y="61"/>
                      </a:lnTo>
                      <a:lnTo>
                        <a:pt x="582" y="79"/>
                      </a:lnTo>
                      <a:lnTo>
                        <a:pt x="540" y="99"/>
                      </a:lnTo>
                      <a:lnTo>
                        <a:pt x="499" y="121"/>
                      </a:lnTo>
                      <a:lnTo>
                        <a:pt x="459" y="144"/>
                      </a:lnTo>
                      <a:lnTo>
                        <a:pt x="420" y="170"/>
                      </a:lnTo>
                      <a:lnTo>
                        <a:pt x="382" y="199"/>
                      </a:lnTo>
                      <a:lnTo>
                        <a:pt x="346" y="228"/>
                      </a:lnTo>
                      <a:lnTo>
                        <a:pt x="312" y="260"/>
                      </a:lnTo>
                      <a:lnTo>
                        <a:pt x="279" y="292"/>
                      </a:lnTo>
                      <a:lnTo>
                        <a:pt x="248" y="327"/>
                      </a:lnTo>
                      <a:lnTo>
                        <a:pt x="218" y="364"/>
                      </a:lnTo>
                      <a:lnTo>
                        <a:pt x="190" y="400"/>
                      </a:lnTo>
                      <a:lnTo>
                        <a:pt x="163" y="440"/>
                      </a:lnTo>
                      <a:lnTo>
                        <a:pt x="138" y="480"/>
                      </a:lnTo>
                      <a:lnTo>
                        <a:pt x="115" y="522"/>
                      </a:lnTo>
                      <a:lnTo>
                        <a:pt x="94" y="565"/>
                      </a:lnTo>
                      <a:lnTo>
                        <a:pt x="75" y="610"/>
                      </a:lnTo>
                      <a:lnTo>
                        <a:pt x="58" y="655"/>
                      </a:lnTo>
                      <a:lnTo>
                        <a:pt x="43" y="701"/>
                      </a:lnTo>
                      <a:lnTo>
                        <a:pt x="30" y="748"/>
                      </a:lnTo>
                      <a:lnTo>
                        <a:pt x="19" y="797"/>
                      </a:lnTo>
                      <a:lnTo>
                        <a:pt x="11" y="846"/>
                      </a:lnTo>
                      <a:lnTo>
                        <a:pt x="5" y="897"/>
                      </a:lnTo>
                      <a:lnTo>
                        <a:pt x="1" y="947"/>
                      </a:lnTo>
                      <a:lnTo>
                        <a:pt x="0" y="999"/>
                      </a:lnTo>
                      <a:lnTo>
                        <a:pt x="1" y="1050"/>
                      </a:lnTo>
                      <a:lnTo>
                        <a:pt x="5" y="1101"/>
                      </a:lnTo>
                      <a:lnTo>
                        <a:pt x="11" y="1150"/>
                      </a:lnTo>
                      <a:lnTo>
                        <a:pt x="19" y="1199"/>
                      </a:lnTo>
                      <a:lnTo>
                        <a:pt x="30" y="1248"/>
                      </a:lnTo>
                      <a:lnTo>
                        <a:pt x="43" y="1295"/>
                      </a:lnTo>
                      <a:lnTo>
                        <a:pt x="58" y="1341"/>
                      </a:lnTo>
                      <a:lnTo>
                        <a:pt x="75" y="1386"/>
                      </a:lnTo>
                      <a:lnTo>
                        <a:pt x="94" y="1431"/>
                      </a:lnTo>
                      <a:lnTo>
                        <a:pt x="115" y="1474"/>
                      </a:lnTo>
                      <a:lnTo>
                        <a:pt x="138" y="1516"/>
                      </a:lnTo>
                      <a:lnTo>
                        <a:pt x="163" y="1556"/>
                      </a:lnTo>
                      <a:lnTo>
                        <a:pt x="190" y="1595"/>
                      </a:lnTo>
                      <a:lnTo>
                        <a:pt x="218" y="1632"/>
                      </a:lnTo>
                      <a:lnTo>
                        <a:pt x="248" y="1669"/>
                      </a:lnTo>
                      <a:lnTo>
                        <a:pt x="279" y="1703"/>
                      </a:lnTo>
                      <a:lnTo>
                        <a:pt x="312" y="1736"/>
                      </a:lnTo>
                      <a:lnTo>
                        <a:pt x="346" y="1768"/>
                      </a:lnTo>
                      <a:lnTo>
                        <a:pt x="382" y="1797"/>
                      </a:lnTo>
                      <a:lnTo>
                        <a:pt x="420" y="1825"/>
                      </a:lnTo>
                      <a:lnTo>
                        <a:pt x="459" y="1851"/>
                      </a:lnTo>
                      <a:lnTo>
                        <a:pt x="499" y="1875"/>
                      </a:lnTo>
                      <a:lnTo>
                        <a:pt x="540" y="1897"/>
                      </a:lnTo>
                      <a:lnTo>
                        <a:pt x="582" y="1917"/>
                      </a:lnTo>
                      <a:lnTo>
                        <a:pt x="625" y="1935"/>
                      </a:lnTo>
                      <a:lnTo>
                        <a:pt x="669" y="1950"/>
                      </a:lnTo>
                      <a:lnTo>
                        <a:pt x="715" y="1963"/>
                      </a:lnTo>
                      <a:lnTo>
                        <a:pt x="761" y="1975"/>
                      </a:lnTo>
                      <a:lnTo>
                        <a:pt x="808" y="1983"/>
                      </a:lnTo>
                      <a:lnTo>
                        <a:pt x="855" y="1990"/>
                      </a:lnTo>
                      <a:lnTo>
                        <a:pt x="903" y="1994"/>
                      </a:lnTo>
                      <a:lnTo>
                        <a:pt x="953" y="199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" name="Freeform 49">
                  <a:extLst>
                    <a:ext uri="{FF2B5EF4-FFF2-40B4-BE49-F238E27FC236}">
                      <a16:creationId xmlns:a16="http://schemas.microsoft.com/office/drawing/2014/main" id="{1D41CD1C-FFD9-7641-94F7-7A633307D5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2" y="646"/>
                  <a:ext cx="3129" cy="2337"/>
                </a:xfrm>
                <a:custGeom>
                  <a:avLst/>
                  <a:gdLst>
                    <a:gd name="T0" fmla="*/ 5210 w 1800"/>
                    <a:gd name="T1" fmla="*/ 3591 h 1883"/>
                    <a:gd name="T2" fmla="*/ 5905 w 1800"/>
                    <a:gd name="T3" fmla="*/ 3545 h 1883"/>
                    <a:gd name="T4" fmla="*/ 6566 w 1800"/>
                    <a:gd name="T5" fmla="*/ 3460 h 1883"/>
                    <a:gd name="T6" fmla="*/ 7178 w 1800"/>
                    <a:gd name="T7" fmla="*/ 3341 h 1883"/>
                    <a:gd name="T8" fmla="*/ 7732 w 1800"/>
                    <a:gd name="T9" fmla="*/ 3190 h 1883"/>
                    <a:gd name="T10" fmla="*/ 8226 w 1800"/>
                    <a:gd name="T11" fmla="*/ 3011 h 1883"/>
                    <a:gd name="T12" fmla="*/ 8645 w 1800"/>
                    <a:gd name="T13" fmla="*/ 2809 h 1883"/>
                    <a:gd name="T14" fmla="*/ 8984 w 1800"/>
                    <a:gd name="T15" fmla="*/ 2580 h 1883"/>
                    <a:gd name="T16" fmla="*/ 9244 w 1800"/>
                    <a:gd name="T17" fmla="*/ 2337 h 1883"/>
                    <a:gd name="T18" fmla="*/ 9404 w 1800"/>
                    <a:gd name="T19" fmla="*/ 2076 h 1883"/>
                    <a:gd name="T20" fmla="*/ 9455 w 1800"/>
                    <a:gd name="T21" fmla="*/ 1802 h 1883"/>
                    <a:gd name="T22" fmla="*/ 9404 w 1800"/>
                    <a:gd name="T23" fmla="*/ 1528 h 1883"/>
                    <a:gd name="T24" fmla="*/ 9244 w 1800"/>
                    <a:gd name="T25" fmla="*/ 1266 h 1883"/>
                    <a:gd name="T26" fmla="*/ 8984 w 1800"/>
                    <a:gd name="T27" fmla="*/ 1021 h 1883"/>
                    <a:gd name="T28" fmla="*/ 8645 w 1800"/>
                    <a:gd name="T29" fmla="*/ 794 h 1883"/>
                    <a:gd name="T30" fmla="*/ 8226 w 1800"/>
                    <a:gd name="T31" fmla="*/ 592 h 1883"/>
                    <a:gd name="T32" fmla="*/ 7732 w 1800"/>
                    <a:gd name="T33" fmla="*/ 411 h 1883"/>
                    <a:gd name="T34" fmla="*/ 7178 w 1800"/>
                    <a:gd name="T35" fmla="*/ 261 h 1883"/>
                    <a:gd name="T36" fmla="*/ 6566 w 1800"/>
                    <a:gd name="T37" fmla="*/ 141 h 1883"/>
                    <a:gd name="T38" fmla="*/ 5905 w 1800"/>
                    <a:gd name="T39" fmla="*/ 56 h 1883"/>
                    <a:gd name="T40" fmla="*/ 5210 w 1800"/>
                    <a:gd name="T41" fmla="*/ 9 h 1883"/>
                    <a:gd name="T42" fmla="*/ 4481 w 1800"/>
                    <a:gd name="T43" fmla="*/ 1 h 1883"/>
                    <a:gd name="T44" fmla="*/ 3770 w 1800"/>
                    <a:gd name="T45" fmla="*/ 37 h 1883"/>
                    <a:gd name="T46" fmla="*/ 3101 w 1800"/>
                    <a:gd name="T47" fmla="*/ 108 h 1883"/>
                    <a:gd name="T48" fmla="*/ 2475 w 1800"/>
                    <a:gd name="T49" fmla="*/ 216 h 1883"/>
                    <a:gd name="T50" fmla="*/ 1900 w 1800"/>
                    <a:gd name="T51" fmla="*/ 357 h 1883"/>
                    <a:gd name="T52" fmla="*/ 1380 w 1800"/>
                    <a:gd name="T53" fmla="*/ 529 h 1883"/>
                    <a:gd name="T54" fmla="*/ 940 w 1800"/>
                    <a:gd name="T55" fmla="*/ 722 h 1883"/>
                    <a:gd name="T56" fmla="*/ 572 w 1800"/>
                    <a:gd name="T57" fmla="*/ 944 h 1883"/>
                    <a:gd name="T58" fmla="*/ 283 w 1800"/>
                    <a:gd name="T59" fmla="*/ 1183 h 1883"/>
                    <a:gd name="T60" fmla="*/ 94 w 1800"/>
                    <a:gd name="T61" fmla="*/ 1437 h 1883"/>
                    <a:gd name="T62" fmla="*/ 5 w 1800"/>
                    <a:gd name="T63" fmla="*/ 1710 h 1883"/>
                    <a:gd name="T64" fmla="*/ 28 w 1800"/>
                    <a:gd name="T65" fmla="*/ 1987 h 1883"/>
                    <a:gd name="T66" fmla="*/ 148 w 1800"/>
                    <a:gd name="T67" fmla="*/ 2251 h 1883"/>
                    <a:gd name="T68" fmla="*/ 369 w 1800"/>
                    <a:gd name="T69" fmla="*/ 2503 h 1883"/>
                    <a:gd name="T70" fmla="*/ 688 w 1800"/>
                    <a:gd name="T71" fmla="*/ 2734 h 1883"/>
                    <a:gd name="T72" fmla="*/ 1081 w 1800"/>
                    <a:gd name="T73" fmla="*/ 2948 h 1883"/>
                    <a:gd name="T74" fmla="*/ 1544 w 1800"/>
                    <a:gd name="T75" fmla="*/ 3133 h 1883"/>
                    <a:gd name="T76" fmla="*/ 2084 w 1800"/>
                    <a:gd name="T77" fmla="*/ 3291 h 1883"/>
                    <a:gd name="T78" fmla="*/ 2674 w 1800"/>
                    <a:gd name="T79" fmla="*/ 3424 h 1883"/>
                    <a:gd name="T80" fmla="*/ 3324 w 1800"/>
                    <a:gd name="T81" fmla="*/ 3520 h 1883"/>
                    <a:gd name="T82" fmla="*/ 4007 w 1800"/>
                    <a:gd name="T83" fmla="*/ 3582 h 1883"/>
                    <a:gd name="T84" fmla="*/ 4728 w 1800"/>
                    <a:gd name="T85" fmla="*/ 3599 h 1883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1800" h="1883">
                      <a:moveTo>
                        <a:pt x="900" y="1883"/>
                      </a:moveTo>
                      <a:lnTo>
                        <a:pt x="946" y="1882"/>
                      </a:lnTo>
                      <a:lnTo>
                        <a:pt x="992" y="1878"/>
                      </a:lnTo>
                      <a:lnTo>
                        <a:pt x="1037" y="1873"/>
                      </a:lnTo>
                      <a:lnTo>
                        <a:pt x="1081" y="1864"/>
                      </a:lnTo>
                      <a:lnTo>
                        <a:pt x="1124" y="1854"/>
                      </a:lnTo>
                      <a:lnTo>
                        <a:pt x="1167" y="1841"/>
                      </a:lnTo>
                      <a:lnTo>
                        <a:pt x="1209" y="1827"/>
                      </a:lnTo>
                      <a:lnTo>
                        <a:pt x="1250" y="1810"/>
                      </a:lnTo>
                      <a:lnTo>
                        <a:pt x="1290" y="1791"/>
                      </a:lnTo>
                      <a:lnTo>
                        <a:pt x="1328" y="1770"/>
                      </a:lnTo>
                      <a:lnTo>
                        <a:pt x="1366" y="1748"/>
                      </a:lnTo>
                      <a:lnTo>
                        <a:pt x="1402" y="1722"/>
                      </a:lnTo>
                      <a:lnTo>
                        <a:pt x="1438" y="1696"/>
                      </a:lnTo>
                      <a:lnTo>
                        <a:pt x="1472" y="1669"/>
                      </a:lnTo>
                      <a:lnTo>
                        <a:pt x="1505" y="1639"/>
                      </a:lnTo>
                      <a:lnTo>
                        <a:pt x="1536" y="1608"/>
                      </a:lnTo>
                      <a:lnTo>
                        <a:pt x="1566" y="1575"/>
                      </a:lnTo>
                      <a:lnTo>
                        <a:pt x="1594" y="1542"/>
                      </a:lnTo>
                      <a:lnTo>
                        <a:pt x="1621" y="1506"/>
                      </a:lnTo>
                      <a:lnTo>
                        <a:pt x="1646" y="1469"/>
                      </a:lnTo>
                      <a:lnTo>
                        <a:pt x="1669" y="1430"/>
                      </a:lnTo>
                      <a:lnTo>
                        <a:pt x="1691" y="1391"/>
                      </a:lnTo>
                      <a:lnTo>
                        <a:pt x="1710" y="1350"/>
                      </a:lnTo>
                      <a:lnTo>
                        <a:pt x="1729" y="1309"/>
                      </a:lnTo>
                      <a:lnTo>
                        <a:pt x="1746" y="1266"/>
                      </a:lnTo>
                      <a:lnTo>
                        <a:pt x="1760" y="1222"/>
                      </a:lnTo>
                      <a:lnTo>
                        <a:pt x="1772" y="1178"/>
                      </a:lnTo>
                      <a:lnTo>
                        <a:pt x="1782" y="1133"/>
                      </a:lnTo>
                      <a:lnTo>
                        <a:pt x="1790" y="1086"/>
                      </a:lnTo>
                      <a:lnTo>
                        <a:pt x="1795" y="1039"/>
                      </a:lnTo>
                      <a:lnTo>
                        <a:pt x="1799" y="991"/>
                      </a:lnTo>
                      <a:lnTo>
                        <a:pt x="1800" y="943"/>
                      </a:lnTo>
                      <a:lnTo>
                        <a:pt x="1799" y="894"/>
                      </a:lnTo>
                      <a:lnTo>
                        <a:pt x="1795" y="846"/>
                      </a:lnTo>
                      <a:lnTo>
                        <a:pt x="1790" y="799"/>
                      </a:lnTo>
                      <a:lnTo>
                        <a:pt x="1782" y="752"/>
                      </a:lnTo>
                      <a:lnTo>
                        <a:pt x="1772" y="707"/>
                      </a:lnTo>
                      <a:lnTo>
                        <a:pt x="1760" y="662"/>
                      </a:lnTo>
                      <a:lnTo>
                        <a:pt x="1746" y="619"/>
                      </a:lnTo>
                      <a:lnTo>
                        <a:pt x="1729" y="576"/>
                      </a:lnTo>
                      <a:lnTo>
                        <a:pt x="1710" y="534"/>
                      </a:lnTo>
                      <a:lnTo>
                        <a:pt x="1691" y="494"/>
                      </a:lnTo>
                      <a:lnTo>
                        <a:pt x="1669" y="454"/>
                      </a:lnTo>
                      <a:lnTo>
                        <a:pt x="1646" y="416"/>
                      </a:lnTo>
                      <a:lnTo>
                        <a:pt x="1621" y="378"/>
                      </a:lnTo>
                      <a:lnTo>
                        <a:pt x="1594" y="343"/>
                      </a:lnTo>
                      <a:lnTo>
                        <a:pt x="1566" y="309"/>
                      </a:lnTo>
                      <a:lnTo>
                        <a:pt x="1536" y="276"/>
                      </a:lnTo>
                      <a:lnTo>
                        <a:pt x="1505" y="245"/>
                      </a:lnTo>
                      <a:lnTo>
                        <a:pt x="1472" y="215"/>
                      </a:lnTo>
                      <a:lnTo>
                        <a:pt x="1438" y="187"/>
                      </a:lnTo>
                      <a:lnTo>
                        <a:pt x="1402" y="161"/>
                      </a:lnTo>
                      <a:lnTo>
                        <a:pt x="1366" y="136"/>
                      </a:lnTo>
                      <a:lnTo>
                        <a:pt x="1328" y="113"/>
                      </a:lnTo>
                      <a:lnTo>
                        <a:pt x="1290" y="93"/>
                      </a:lnTo>
                      <a:lnTo>
                        <a:pt x="1250" y="74"/>
                      </a:lnTo>
                      <a:lnTo>
                        <a:pt x="1209" y="56"/>
                      </a:lnTo>
                      <a:lnTo>
                        <a:pt x="1167" y="42"/>
                      </a:lnTo>
                      <a:lnTo>
                        <a:pt x="1124" y="29"/>
                      </a:lnTo>
                      <a:lnTo>
                        <a:pt x="1081" y="19"/>
                      </a:lnTo>
                      <a:lnTo>
                        <a:pt x="1037" y="10"/>
                      </a:lnTo>
                      <a:lnTo>
                        <a:pt x="992" y="5"/>
                      </a:lnTo>
                      <a:lnTo>
                        <a:pt x="946" y="1"/>
                      </a:lnTo>
                      <a:lnTo>
                        <a:pt x="900" y="0"/>
                      </a:lnTo>
                      <a:lnTo>
                        <a:pt x="853" y="1"/>
                      </a:lnTo>
                      <a:lnTo>
                        <a:pt x="807" y="5"/>
                      </a:lnTo>
                      <a:lnTo>
                        <a:pt x="763" y="10"/>
                      </a:lnTo>
                      <a:lnTo>
                        <a:pt x="718" y="19"/>
                      </a:lnTo>
                      <a:lnTo>
                        <a:pt x="675" y="29"/>
                      </a:lnTo>
                      <a:lnTo>
                        <a:pt x="633" y="42"/>
                      </a:lnTo>
                      <a:lnTo>
                        <a:pt x="590" y="56"/>
                      </a:lnTo>
                      <a:lnTo>
                        <a:pt x="549" y="74"/>
                      </a:lnTo>
                      <a:lnTo>
                        <a:pt x="509" y="93"/>
                      </a:lnTo>
                      <a:lnTo>
                        <a:pt x="471" y="113"/>
                      </a:lnTo>
                      <a:lnTo>
                        <a:pt x="433" y="136"/>
                      </a:lnTo>
                      <a:lnTo>
                        <a:pt x="397" y="161"/>
                      </a:lnTo>
                      <a:lnTo>
                        <a:pt x="362" y="187"/>
                      </a:lnTo>
                      <a:lnTo>
                        <a:pt x="327" y="215"/>
                      </a:lnTo>
                      <a:lnTo>
                        <a:pt x="294" y="245"/>
                      </a:lnTo>
                      <a:lnTo>
                        <a:pt x="263" y="276"/>
                      </a:lnTo>
                      <a:lnTo>
                        <a:pt x="234" y="309"/>
                      </a:lnTo>
                      <a:lnTo>
                        <a:pt x="206" y="343"/>
                      </a:lnTo>
                      <a:lnTo>
                        <a:pt x="179" y="378"/>
                      </a:lnTo>
                      <a:lnTo>
                        <a:pt x="154" y="416"/>
                      </a:lnTo>
                      <a:lnTo>
                        <a:pt x="131" y="454"/>
                      </a:lnTo>
                      <a:lnTo>
                        <a:pt x="109" y="494"/>
                      </a:lnTo>
                      <a:lnTo>
                        <a:pt x="89" y="534"/>
                      </a:lnTo>
                      <a:lnTo>
                        <a:pt x="70" y="576"/>
                      </a:lnTo>
                      <a:lnTo>
                        <a:pt x="54" y="619"/>
                      </a:lnTo>
                      <a:lnTo>
                        <a:pt x="40" y="662"/>
                      </a:lnTo>
                      <a:lnTo>
                        <a:pt x="28" y="707"/>
                      </a:lnTo>
                      <a:lnTo>
                        <a:pt x="18" y="752"/>
                      </a:lnTo>
                      <a:lnTo>
                        <a:pt x="10" y="799"/>
                      </a:lnTo>
                      <a:lnTo>
                        <a:pt x="5" y="846"/>
                      </a:lnTo>
                      <a:lnTo>
                        <a:pt x="1" y="894"/>
                      </a:lnTo>
                      <a:lnTo>
                        <a:pt x="0" y="943"/>
                      </a:lnTo>
                      <a:lnTo>
                        <a:pt x="1" y="991"/>
                      </a:lnTo>
                      <a:lnTo>
                        <a:pt x="5" y="1039"/>
                      </a:lnTo>
                      <a:lnTo>
                        <a:pt x="10" y="1086"/>
                      </a:lnTo>
                      <a:lnTo>
                        <a:pt x="18" y="1133"/>
                      </a:lnTo>
                      <a:lnTo>
                        <a:pt x="28" y="1178"/>
                      </a:lnTo>
                      <a:lnTo>
                        <a:pt x="40" y="1222"/>
                      </a:lnTo>
                      <a:lnTo>
                        <a:pt x="54" y="1266"/>
                      </a:lnTo>
                      <a:lnTo>
                        <a:pt x="70" y="1309"/>
                      </a:lnTo>
                      <a:lnTo>
                        <a:pt x="89" y="1350"/>
                      </a:lnTo>
                      <a:lnTo>
                        <a:pt x="109" y="1391"/>
                      </a:lnTo>
                      <a:lnTo>
                        <a:pt x="131" y="1430"/>
                      </a:lnTo>
                      <a:lnTo>
                        <a:pt x="154" y="1469"/>
                      </a:lnTo>
                      <a:lnTo>
                        <a:pt x="179" y="1506"/>
                      </a:lnTo>
                      <a:lnTo>
                        <a:pt x="206" y="1542"/>
                      </a:lnTo>
                      <a:lnTo>
                        <a:pt x="234" y="1575"/>
                      </a:lnTo>
                      <a:lnTo>
                        <a:pt x="263" y="1608"/>
                      </a:lnTo>
                      <a:lnTo>
                        <a:pt x="294" y="1639"/>
                      </a:lnTo>
                      <a:lnTo>
                        <a:pt x="327" y="1669"/>
                      </a:lnTo>
                      <a:lnTo>
                        <a:pt x="362" y="1696"/>
                      </a:lnTo>
                      <a:lnTo>
                        <a:pt x="397" y="1722"/>
                      </a:lnTo>
                      <a:lnTo>
                        <a:pt x="433" y="1748"/>
                      </a:lnTo>
                      <a:lnTo>
                        <a:pt x="471" y="1770"/>
                      </a:lnTo>
                      <a:lnTo>
                        <a:pt x="509" y="1791"/>
                      </a:lnTo>
                      <a:lnTo>
                        <a:pt x="549" y="1810"/>
                      </a:lnTo>
                      <a:lnTo>
                        <a:pt x="590" y="1827"/>
                      </a:lnTo>
                      <a:lnTo>
                        <a:pt x="633" y="1841"/>
                      </a:lnTo>
                      <a:lnTo>
                        <a:pt x="675" y="1854"/>
                      </a:lnTo>
                      <a:lnTo>
                        <a:pt x="718" y="1864"/>
                      </a:lnTo>
                      <a:lnTo>
                        <a:pt x="763" y="1873"/>
                      </a:lnTo>
                      <a:lnTo>
                        <a:pt x="807" y="1878"/>
                      </a:lnTo>
                      <a:lnTo>
                        <a:pt x="853" y="1882"/>
                      </a:lnTo>
                      <a:lnTo>
                        <a:pt x="900" y="1883"/>
                      </a:lnTo>
                      <a:close/>
                    </a:path>
                  </a:pathLst>
                </a:custGeom>
                <a:solidFill>
                  <a:srgbClr val="F2BFB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" name="Freeform 50">
                  <a:extLst>
                    <a:ext uri="{FF2B5EF4-FFF2-40B4-BE49-F238E27FC236}">
                      <a16:creationId xmlns:a16="http://schemas.microsoft.com/office/drawing/2014/main" id="{805D3771-9EAB-4B4C-AE45-4C76D6C49B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34" y="1506"/>
                  <a:ext cx="260" cy="339"/>
                </a:xfrm>
                <a:custGeom>
                  <a:avLst/>
                  <a:gdLst>
                    <a:gd name="T0" fmla="*/ 372 w 153"/>
                    <a:gd name="T1" fmla="*/ 508 h 277"/>
                    <a:gd name="T2" fmla="*/ 450 w 153"/>
                    <a:gd name="T3" fmla="*/ 502 h 277"/>
                    <a:gd name="T4" fmla="*/ 520 w 153"/>
                    <a:gd name="T5" fmla="*/ 488 h 277"/>
                    <a:gd name="T6" fmla="*/ 583 w 153"/>
                    <a:gd name="T7" fmla="*/ 464 h 277"/>
                    <a:gd name="T8" fmla="*/ 644 w 153"/>
                    <a:gd name="T9" fmla="*/ 433 h 277"/>
                    <a:gd name="T10" fmla="*/ 687 w 153"/>
                    <a:gd name="T11" fmla="*/ 395 h 277"/>
                    <a:gd name="T12" fmla="*/ 722 w 153"/>
                    <a:gd name="T13" fmla="*/ 352 h 277"/>
                    <a:gd name="T14" fmla="*/ 743 w 153"/>
                    <a:gd name="T15" fmla="*/ 304 h 277"/>
                    <a:gd name="T16" fmla="*/ 751 w 153"/>
                    <a:gd name="T17" fmla="*/ 253 h 277"/>
                    <a:gd name="T18" fmla="*/ 743 w 153"/>
                    <a:gd name="T19" fmla="*/ 203 h 277"/>
                    <a:gd name="T20" fmla="*/ 722 w 153"/>
                    <a:gd name="T21" fmla="*/ 154 h 277"/>
                    <a:gd name="T22" fmla="*/ 687 w 153"/>
                    <a:gd name="T23" fmla="*/ 113 h 277"/>
                    <a:gd name="T24" fmla="*/ 644 w 153"/>
                    <a:gd name="T25" fmla="*/ 73 h 277"/>
                    <a:gd name="T26" fmla="*/ 583 w 153"/>
                    <a:gd name="T27" fmla="*/ 43 h 277"/>
                    <a:gd name="T28" fmla="*/ 520 w 153"/>
                    <a:gd name="T29" fmla="*/ 20 h 277"/>
                    <a:gd name="T30" fmla="*/ 450 w 153"/>
                    <a:gd name="T31" fmla="*/ 7 h 277"/>
                    <a:gd name="T32" fmla="*/ 372 w 153"/>
                    <a:gd name="T33" fmla="*/ 0 h 277"/>
                    <a:gd name="T34" fmla="*/ 301 w 153"/>
                    <a:gd name="T35" fmla="*/ 7 h 277"/>
                    <a:gd name="T36" fmla="*/ 226 w 153"/>
                    <a:gd name="T37" fmla="*/ 20 h 277"/>
                    <a:gd name="T38" fmla="*/ 161 w 153"/>
                    <a:gd name="T39" fmla="*/ 43 h 277"/>
                    <a:gd name="T40" fmla="*/ 107 w 153"/>
                    <a:gd name="T41" fmla="*/ 73 h 277"/>
                    <a:gd name="T42" fmla="*/ 63 w 153"/>
                    <a:gd name="T43" fmla="*/ 113 h 277"/>
                    <a:gd name="T44" fmla="*/ 29 w 153"/>
                    <a:gd name="T45" fmla="*/ 154 h 277"/>
                    <a:gd name="T46" fmla="*/ 8 w 153"/>
                    <a:gd name="T47" fmla="*/ 203 h 277"/>
                    <a:gd name="T48" fmla="*/ 0 w 153"/>
                    <a:gd name="T49" fmla="*/ 253 h 277"/>
                    <a:gd name="T50" fmla="*/ 8 w 153"/>
                    <a:gd name="T51" fmla="*/ 304 h 277"/>
                    <a:gd name="T52" fmla="*/ 29 w 153"/>
                    <a:gd name="T53" fmla="*/ 352 h 277"/>
                    <a:gd name="T54" fmla="*/ 63 w 153"/>
                    <a:gd name="T55" fmla="*/ 395 h 277"/>
                    <a:gd name="T56" fmla="*/ 107 w 153"/>
                    <a:gd name="T57" fmla="*/ 433 h 277"/>
                    <a:gd name="T58" fmla="*/ 161 w 153"/>
                    <a:gd name="T59" fmla="*/ 464 h 277"/>
                    <a:gd name="T60" fmla="*/ 226 w 153"/>
                    <a:gd name="T61" fmla="*/ 488 h 277"/>
                    <a:gd name="T62" fmla="*/ 301 w 153"/>
                    <a:gd name="T63" fmla="*/ 502 h 277"/>
                    <a:gd name="T64" fmla="*/ 372 w 153"/>
                    <a:gd name="T65" fmla="*/ 508 h 27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53" h="277">
                      <a:moveTo>
                        <a:pt x="76" y="277"/>
                      </a:moveTo>
                      <a:lnTo>
                        <a:pt x="92" y="274"/>
                      </a:lnTo>
                      <a:lnTo>
                        <a:pt x="106" y="266"/>
                      </a:lnTo>
                      <a:lnTo>
                        <a:pt x="119" y="253"/>
                      </a:lnTo>
                      <a:lnTo>
                        <a:pt x="131" y="236"/>
                      </a:lnTo>
                      <a:lnTo>
                        <a:pt x="140" y="216"/>
                      </a:lnTo>
                      <a:lnTo>
                        <a:pt x="147" y="192"/>
                      </a:lnTo>
                      <a:lnTo>
                        <a:pt x="151" y="166"/>
                      </a:lnTo>
                      <a:lnTo>
                        <a:pt x="153" y="138"/>
                      </a:lnTo>
                      <a:lnTo>
                        <a:pt x="151" y="111"/>
                      </a:lnTo>
                      <a:lnTo>
                        <a:pt x="147" y="84"/>
                      </a:lnTo>
                      <a:lnTo>
                        <a:pt x="140" y="61"/>
                      </a:lnTo>
                      <a:lnTo>
                        <a:pt x="131" y="40"/>
                      </a:lnTo>
                      <a:lnTo>
                        <a:pt x="119" y="24"/>
                      </a:lnTo>
                      <a:lnTo>
                        <a:pt x="106" y="11"/>
                      </a:lnTo>
                      <a:lnTo>
                        <a:pt x="92" y="4"/>
                      </a:lnTo>
                      <a:lnTo>
                        <a:pt x="76" y="0"/>
                      </a:lnTo>
                      <a:lnTo>
                        <a:pt x="61" y="4"/>
                      </a:lnTo>
                      <a:lnTo>
                        <a:pt x="46" y="11"/>
                      </a:lnTo>
                      <a:lnTo>
                        <a:pt x="33" y="24"/>
                      </a:lnTo>
                      <a:lnTo>
                        <a:pt x="22" y="40"/>
                      </a:lnTo>
                      <a:lnTo>
                        <a:pt x="13" y="61"/>
                      </a:lnTo>
                      <a:lnTo>
                        <a:pt x="6" y="84"/>
                      </a:lnTo>
                      <a:lnTo>
                        <a:pt x="2" y="111"/>
                      </a:lnTo>
                      <a:lnTo>
                        <a:pt x="0" y="138"/>
                      </a:lnTo>
                      <a:lnTo>
                        <a:pt x="2" y="166"/>
                      </a:lnTo>
                      <a:lnTo>
                        <a:pt x="6" y="192"/>
                      </a:lnTo>
                      <a:lnTo>
                        <a:pt x="13" y="216"/>
                      </a:lnTo>
                      <a:lnTo>
                        <a:pt x="22" y="236"/>
                      </a:lnTo>
                      <a:lnTo>
                        <a:pt x="33" y="253"/>
                      </a:lnTo>
                      <a:lnTo>
                        <a:pt x="46" y="266"/>
                      </a:lnTo>
                      <a:lnTo>
                        <a:pt x="61" y="274"/>
                      </a:lnTo>
                      <a:lnTo>
                        <a:pt x="76" y="27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" name="Freeform 51">
                  <a:extLst>
                    <a:ext uri="{FF2B5EF4-FFF2-40B4-BE49-F238E27FC236}">
                      <a16:creationId xmlns:a16="http://schemas.microsoft.com/office/drawing/2014/main" id="{1F89206E-6D09-A54D-BA44-C280E4ED7C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68" y="1567"/>
                  <a:ext cx="139" cy="174"/>
                </a:xfrm>
                <a:custGeom>
                  <a:avLst/>
                  <a:gdLst>
                    <a:gd name="T0" fmla="*/ 202 w 81"/>
                    <a:gd name="T1" fmla="*/ 247 h 146"/>
                    <a:gd name="T2" fmla="*/ 242 w 81"/>
                    <a:gd name="T3" fmla="*/ 246 h 146"/>
                    <a:gd name="T4" fmla="*/ 283 w 81"/>
                    <a:gd name="T5" fmla="*/ 237 h 146"/>
                    <a:gd name="T6" fmla="*/ 317 w 81"/>
                    <a:gd name="T7" fmla="*/ 225 h 146"/>
                    <a:gd name="T8" fmla="*/ 347 w 81"/>
                    <a:gd name="T9" fmla="*/ 212 h 146"/>
                    <a:gd name="T10" fmla="*/ 374 w 81"/>
                    <a:gd name="T11" fmla="*/ 192 h 146"/>
                    <a:gd name="T12" fmla="*/ 395 w 81"/>
                    <a:gd name="T13" fmla="*/ 170 h 146"/>
                    <a:gd name="T14" fmla="*/ 403 w 81"/>
                    <a:gd name="T15" fmla="*/ 148 h 146"/>
                    <a:gd name="T16" fmla="*/ 410 w 81"/>
                    <a:gd name="T17" fmla="*/ 122 h 146"/>
                    <a:gd name="T18" fmla="*/ 403 w 81"/>
                    <a:gd name="T19" fmla="*/ 97 h 146"/>
                    <a:gd name="T20" fmla="*/ 395 w 81"/>
                    <a:gd name="T21" fmla="*/ 74 h 146"/>
                    <a:gd name="T22" fmla="*/ 374 w 81"/>
                    <a:gd name="T23" fmla="*/ 52 h 146"/>
                    <a:gd name="T24" fmla="*/ 347 w 81"/>
                    <a:gd name="T25" fmla="*/ 36 h 146"/>
                    <a:gd name="T26" fmla="*/ 317 w 81"/>
                    <a:gd name="T27" fmla="*/ 20 h 146"/>
                    <a:gd name="T28" fmla="*/ 283 w 81"/>
                    <a:gd name="T29" fmla="*/ 8 h 146"/>
                    <a:gd name="T30" fmla="*/ 242 w 81"/>
                    <a:gd name="T31" fmla="*/ 1 h 146"/>
                    <a:gd name="T32" fmla="*/ 202 w 81"/>
                    <a:gd name="T33" fmla="*/ 0 h 146"/>
                    <a:gd name="T34" fmla="*/ 161 w 81"/>
                    <a:gd name="T35" fmla="*/ 1 h 146"/>
                    <a:gd name="T36" fmla="*/ 120 w 81"/>
                    <a:gd name="T37" fmla="*/ 8 h 146"/>
                    <a:gd name="T38" fmla="*/ 91 w 81"/>
                    <a:gd name="T39" fmla="*/ 20 h 146"/>
                    <a:gd name="T40" fmla="*/ 62 w 81"/>
                    <a:gd name="T41" fmla="*/ 36 h 146"/>
                    <a:gd name="T42" fmla="*/ 36 w 81"/>
                    <a:gd name="T43" fmla="*/ 52 h 146"/>
                    <a:gd name="T44" fmla="*/ 15 w 81"/>
                    <a:gd name="T45" fmla="*/ 74 h 146"/>
                    <a:gd name="T46" fmla="*/ 5 w 81"/>
                    <a:gd name="T47" fmla="*/ 97 h 146"/>
                    <a:gd name="T48" fmla="*/ 0 w 81"/>
                    <a:gd name="T49" fmla="*/ 122 h 146"/>
                    <a:gd name="T50" fmla="*/ 5 w 81"/>
                    <a:gd name="T51" fmla="*/ 148 h 146"/>
                    <a:gd name="T52" fmla="*/ 15 w 81"/>
                    <a:gd name="T53" fmla="*/ 170 h 146"/>
                    <a:gd name="T54" fmla="*/ 36 w 81"/>
                    <a:gd name="T55" fmla="*/ 192 h 146"/>
                    <a:gd name="T56" fmla="*/ 62 w 81"/>
                    <a:gd name="T57" fmla="*/ 212 h 146"/>
                    <a:gd name="T58" fmla="*/ 91 w 81"/>
                    <a:gd name="T59" fmla="*/ 225 h 146"/>
                    <a:gd name="T60" fmla="*/ 120 w 81"/>
                    <a:gd name="T61" fmla="*/ 237 h 146"/>
                    <a:gd name="T62" fmla="*/ 161 w 81"/>
                    <a:gd name="T63" fmla="*/ 246 h 146"/>
                    <a:gd name="T64" fmla="*/ 202 w 81"/>
                    <a:gd name="T65" fmla="*/ 247 h 14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81" h="146">
                      <a:moveTo>
                        <a:pt x="40" y="146"/>
                      </a:moveTo>
                      <a:lnTo>
                        <a:pt x="48" y="145"/>
                      </a:lnTo>
                      <a:lnTo>
                        <a:pt x="56" y="140"/>
                      </a:lnTo>
                      <a:lnTo>
                        <a:pt x="63" y="133"/>
                      </a:lnTo>
                      <a:lnTo>
                        <a:pt x="69" y="125"/>
                      </a:lnTo>
                      <a:lnTo>
                        <a:pt x="74" y="113"/>
                      </a:lnTo>
                      <a:lnTo>
                        <a:pt x="78" y="101"/>
                      </a:lnTo>
                      <a:lnTo>
                        <a:pt x="80" y="87"/>
                      </a:lnTo>
                      <a:lnTo>
                        <a:pt x="81" y="72"/>
                      </a:lnTo>
                      <a:lnTo>
                        <a:pt x="80" y="57"/>
                      </a:lnTo>
                      <a:lnTo>
                        <a:pt x="78" y="44"/>
                      </a:lnTo>
                      <a:lnTo>
                        <a:pt x="74" y="31"/>
                      </a:lnTo>
                      <a:lnTo>
                        <a:pt x="69" y="21"/>
                      </a:lnTo>
                      <a:lnTo>
                        <a:pt x="63" y="12"/>
                      </a:lnTo>
                      <a:lnTo>
                        <a:pt x="56" y="5"/>
                      </a:lnTo>
                      <a:lnTo>
                        <a:pt x="48" y="1"/>
                      </a:lnTo>
                      <a:lnTo>
                        <a:pt x="40" y="0"/>
                      </a:lnTo>
                      <a:lnTo>
                        <a:pt x="32" y="1"/>
                      </a:lnTo>
                      <a:lnTo>
                        <a:pt x="24" y="5"/>
                      </a:lnTo>
                      <a:lnTo>
                        <a:pt x="18" y="12"/>
                      </a:lnTo>
                      <a:lnTo>
                        <a:pt x="12" y="21"/>
                      </a:lnTo>
                      <a:lnTo>
                        <a:pt x="7" y="31"/>
                      </a:lnTo>
                      <a:lnTo>
                        <a:pt x="3" y="44"/>
                      </a:lnTo>
                      <a:lnTo>
                        <a:pt x="1" y="57"/>
                      </a:lnTo>
                      <a:lnTo>
                        <a:pt x="0" y="72"/>
                      </a:lnTo>
                      <a:lnTo>
                        <a:pt x="1" y="87"/>
                      </a:lnTo>
                      <a:lnTo>
                        <a:pt x="3" y="101"/>
                      </a:lnTo>
                      <a:lnTo>
                        <a:pt x="7" y="113"/>
                      </a:lnTo>
                      <a:lnTo>
                        <a:pt x="12" y="125"/>
                      </a:lnTo>
                      <a:lnTo>
                        <a:pt x="18" y="133"/>
                      </a:lnTo>
                      <a:lnTo>
                        <a:pt x="24" y="140"/>
                      </a:lnTo>
                      <a:lnTo>
                        <a:pt x="32" y="145"/>
                      </a:lnTo>
                      <a:lnTo>
                        <a:pt x="40" y="1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" name="Freeform 52">
                  <a:extLst>
                    <a:ext uri="{FF2B5EF4-FFF2-40B4-BE49-F238E27FC236}">
                      <a16:creationId xmlns:a16="http://schemas.microsoft.com/office/drawing/2014/main" id="{AB68AC36-F194-D244-A331-00FD78337D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8" y="1506"/>
                  <a:ext cx="261" cy="339"/>
                </a:xfrm>
                <a:custGeom>
                  <a:avLst/>
                  <a:gdLst>
                    <a:gd name="T0" fmla="*/ 380 w 153"/>
                    <a:gd name="T1" fmla="*/ 508 h 277"/>
                    <a:gd name="T2" fmla="*/ 457 w 153"/>
                    <a:gd name="T3" fmla="*/ 502 h 277"/>
                    <a:gd name="T4" fmla="*/ 532 w 153"/>
                    <a:gd name="T5" fmla="*/ 488 h 277"/>
                    <a:gd name="T6" fmla="*/ 597 w 153"/>
                    <a:gd name="T7" fmla="*/ 464 h 277"/>
                    <a:gd name="T8" fmla="*/ 648 w 153"/>
                    <a:gd name="T9" fmla="*/ 433 h 277"/>
                    <a:gd name="T10" fmla="*/ 696 w 153"/>
                    <a:gd name="T11" fmla="*/ 395 h 277"/>
                    <a:gd name="T12" fmla="*/ 730 w 153"/>
                    <a:gd name="T13" fmla="*/ 352 h 277"/>
                    <a:gd name="T14" fmla="*/ 751 w 153"/>
                    <a:gd name="T15" fmla="*/ 304 h 277"/>
                    <a:gd name="T16" fmla="*/ 759 w 153"/>
                    <a:gd name="T17" fmla="*/ 253 h 277"/>
                    <a:gd name="T18" fmla="*/ 751 w 153"/>
                    <a:gd name="T19" fmla="*/ 203 h 277"/>
                    <a:gd name="T20" fmla="*/ 730 w 153"/>
                    <a:gd name="T21" fmla="*/ 154 h 277"/>
                    <a:gd name="T22" fmla="*/ 696 w 153"/>
                    <a:gd name="T23" fmla="*/ 113 h 277"/>
                    <a:gd name="T24" fmla="*/ 648 w 153"/>
                    <a:gd name="T25" fmla="*/ 73 h 277"/>
                    <a:gd name="T26" fmla="*/ 597 w 153"/>
                    <a:gd name="T27" fmla="*/ 43 h 277"/>
                    <a:gd name="T28" fmla="*/ 532 w 153"/>
                    <a:gd name="T29" fmla="*/ 20 h 277"/>
                    <a:gd name="T30" fmla="*/ 457 w 153"/>
                    <a:gd name="T31" fmla="*/ 7 h 277"/>
                    <a:gd name="T32" fmla="*/ 380 w 153"/>
                    <a:gd name="T33" fmla="*/ 0 h 277"/>
                    <a:gd name="T34" fmla="*/ 302 w 153"/>
                    <a:gd name="T35" fmla="*/ 7 h 277"/>
                    <a:gd name="T36" fmla="*/ 232 w 153"/>
                    <a:gd name="T37" fmla="*/ 20 h 277"/>
                    <a:gd name="T38" fmla="*/ 169 w 153"/>
                    <a:gd name="T39" fmla="*/ 43 h 277"/>
                    <a:gd name="T40" fmla="*/ 111 w 153"/>
                    <a:gd name="T41" fmla="*/ 73 h 277"/>
                    <a:gd name="T42" fmla="*/ 65 w 153"/>
                    <a:gd name="T43" fmla="*/ 113 h 277"/>
                    <a:gd name="T44" fmla="*/ 29 w 153"/>
                    <a:gd name="T45" fmla="*/ 154 h 277"/>
                    <a:gd name="T46" fmla="*/ 9 w 153"/>
                    <a:gd name="T47" fmla="*/ 203 h 277"/>
                    <a:gd name="T48" fmla="*/ 0 w 153"/>
                    <a:gd name="T49" fmla="*/ 253 h 277"/>
                    <a:gd name="T50" fmla="*/ 9 w 153"/>
                    <a:gd name="T51" fmla="*/ 304 h 277"/>
                    <a:gd name="T52" fmla="*/ 29 w 153"/>
                    <a:gd name="T53" fmla="*/ 352 h 277"/>
                    <a:gd name="T54" fmla="*/ 65 w 153"/>
                    <a:gd name="T55" fmla="*/ 395 h 277"/>
                    <a:gd name="T56" fmla="*/ 111 w 153"/>
                    <a:gd name="T57" fmla="*/ 433 h 277"/>
                    <a:gd name="T58" fmla="*/ 169 w 153"/>
                    <a:gd name="T59" fmla="*/ 464 h 277"/>
                    <a:gd name="T60" fmla="*/ 232 w 153"/>
                    <a:gd name="T61" fmla="*/ 488 h 277"/>
                    <a:gd name="T62" fmla="*/ 302 w 153"/>
                    <a:gd name="T63" fmla="*/ 502 h 277"/>
                    <a:gd name="T64" fmla="*/ 380 w 153"/>
                    <a:gd name="T65" fmla="*/ 508 h 27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53" h="277">
                      <a:moveTo>
                        <a:pt x="77" y="277"/>
                      </a:moveTo>
                      <a:lnTo>
                        <a:pt x="92" y="274"/>
                      </a:lnTo>
                      <a:lnTo>
                        <a:pt x="107" y="266"/>
                      </a:lnTo>
                      <a:lnTo>
                        <a:pt x="120" y="253"/>
                      </a:lnTo>
                      <a:lnTo>
                        <a:pt x="131" y="236"/>
                      </a:lnTo>
                      <a:lnTo>
                        <a:pt x="140" y="216"/>
                      </a:lnTo>
                      <a:lnTo>
                        <a:pt x="147" y="192"/>
                      </a:lnTo>
                      <a:lnTo>
                        <a:pt x="151" y="166"/>
                      </a:lnTo>
                      <a:lnTo>
                        <a:pt x="153" y="138"/>
                      </a:lnTo>
                      <a:lnTo>
                        <a:pt x="151" y="111"/>
                      </a:lnTo>
                      <a:lnTo>
                        <a:pt x="147" y="84"/>
                      </a:lnTo>
                      <a:lnTo>
                        <a:pt x="140" y="61"/>
                      </a:lnTo>
                      <a:lnTo>
                        <a:pt x="131" y="40"/>
                      </a:lnTo>
                      <a:lnTo>
                        <a:pt x="120" y="24"/>
                      </a:lnTo>
                      <a:lnTo>
                        <a:pt x="107" y="11"/>
                      </a:lnTo>
                      <a:lnTo>
                        <a:pt x="92" y="4"/>
                      </a:lnTo>
                      <a:lnTo>
                        <a:pt x="77" y="0"/>
                      </a:lnTo>
                      <a:lnTo>
                        <a:pt x="61" y="4"/>
                      </a:lnTo>
                      <a:lnTo>
                        <a:pt x="47" y="11"/>
                      </a:lnTo>
                      <a:lnTo>
                        <a:pt x="34" y="24"/>
                      </a:lnTo>
                      <a:lnTo>
                        <a:pt x="22" y="40"/>
                      </a:lnTo>
                      <a:lnTo>
                        <a:pt x="13" y="61"/>
                      </a:lnTo>
                      <a:lnTo>
                        <a:pt x="6" y="84"/>
                      </a:lnTo>
                      <a:lnTo>
                        <a:pt x="2" y="111"/>
                      </a:lnTo>
                      <a:lnTo>
                        <a:pt x="0" y="138"/>
                      </a:lnTo>
                      <a:lnTo>
                        <a:pt x="2" y="166"/>
                      </a:lnTo>
                      <a:lnTo>
                        <a:pt x="6" y="192"/>
                      </a:lnTo>
                      <a:lnTo>
                        <a:pt x="13" y="216"/>
                      </a:lnTo>
                      <a:lnTo>
                        <a:pt x="22" y="236"/>
                      </a:lnTo>
                      <a:lnTo>
                        <a:pt x="34" y="253"/>
                      </a:lnTo>
                      <a:lnTo>
                        <a:pt x="47" y="266"/>
                      </a:lnTo>
                      <a:lnTo>
                        <a:pt x="61" y="274"/>
                      </a:lnTo>
                      <a:lnTo>
                        <a:pt x="77" y="27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" name="Freeform 53">
                  <a:extLst>
                    <a:ext uri="{FF2B5EF4-FFF2-40B4-BE49-F238E27FC236}">
                      <a16:creationId xmlns:a16="http://schemas.microsoft.com/office/drawing/2014/main" id="{BF7C8637-1FEF-3844-964F-8873F8D700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82" y="1567"/>
                  <a:ext cx="139" cy="174"/>
                </a:xfrm>
                <a:custGeom>
                  <a:avLst/>
                  <a:gdLst>
                    <a:gd name="T0" fmla="*/ 202 w 82"/>
                    <a:gd name="T1" fmla="*/ 247 h 146"/>
                    <a:gd name="T2" fmla="*/ 239 w 82"/>
                    <a:gd name="T3" fmla="*/ 246 h 146"/>
                    <a:gd name="T4" fmla="*/ 278 w 82"/>
                    <a:gd name="T5" fmla="*/ 237 h 146"/>
                    <a:gd name="T6" fmla="*/ 310 w 82"/>
                    <a:gd name="T7" fmla="*/ 225 h 146"/>
                    <a:gd name="T8" fmla="*/ 342 w 82"/>
                    <a:gd name="T9" fmla="*/ 212 h 146"/>
                    <a:gd name="T10" fmla="*/ 364 w 82"/>
                    <a:gd name="T11" fmla="*/ 192 h 146"/>
                    <a:gd name="T12" fmla="*/ 385 w 82"/>
                    <a:gd name="T13" fmla="*/ 170 h 146"/>
                    <a:gd name="T14" fmla="*/ 393 w 82"/>
                    <a:gd name="T15" fmla="*/ 148 h 146"/>
                    <a:gd name="T16" fmla="*/ 400 w 82"/>
                    <a:gd name="T17" fmla="*/ 122 h 146"/>
                    <a:gd name="T18" fmla="*/ 393 w 82"/>
                    <a:gd name="T19" fmla="*/ 97 h 146"/>
                    <a:gd name="T20" fmla="*/ 385 w 82"/>
                    <a:gd name="T21" fmla="*/ 74 h 146"/>
                    <a:gd name="T22" fmla="*/ 364 w 82"/>
                    <a:gd name="T23" fmla="*/ 52 h 146"/>
                    <a:gd name="T24" fmla="*/ 342 w 82"/>
                    <a:gd name="T25" fmla="*/ 36 h 146"/>
                    <a:gd name="T26" fmla="*/ 310 w 82"/>
                    <a:gd name="T27" fmla="*/ 20 h 146"/>
                    <a:gd name="T28" fmla="*/ 278 w 82"/>
                    <a:gd name="T29" fmla="*/ 8 h 146"/>
                    <a:gd name="T30" fmla="*/ 239 w 82"/>
                    <a:gd name="T31" fmla="*/ 1 h 146"/>
                    <a:gd name="T32" fmla="*/ 202 w 82"/>
                    <a:gd name="T33" fmla="*/ 0 h 146"/>
                    <a:gd name="T34" fmla="*/ 161 w 82"/>
                    <a:gd name="T35" fmla="*/ 1 h 146"/>
                    <a:gd name="T36" fmla="*/ 120 w 82"/>
                    <a:gd name="T37" fmla="*/ 8 h 146"/>
                    <a:gd name="T38" fmla="*/ 90 w 82"/>
                    <a:gd name="T39" fmla="*/ 20 h 146"/>
                    <a:gd name="T40" fmla="*/ 58 w 82"/>
                    <a:gd name="T41" fmla="*/ 36 h 146"/>
                    <a:gd name="T42" fmla="*/ 34 w 82"/>
                    <a:gd name="T43" fmla="*/ 52 h 146"/>
                    <a:gd name="T44" fmla="*/ 14 w 82"/>
                    <a:gd name="T45" fmla="*/ 74 h 146"/>
                    <a:gd name="T46" fmla="*/ 5 w 82"/>
                    <a:gd name="T47" fmla="*/ 97 h 146"/>
                    <a:gd name="T48" fmla="*/ 0 w 82"/>
                    <a:gd name="T49" fmla="*/ 122 h 146"/>
                    <a:gd name="T50" fmla="*/ 5 w 82"/>
                    <a:gd name="T51" fmla="*/ 148 h 146"/>
                    <a:gd name="T52" fmla="*/ 14 w 82"/>
                    <a:gd name="T53" fmla="*/ 170 h 146"/>
                    <a:gd name="T54" fmla="*/ 34 w 82"/>
                    <a:gd name="T55" fmla="*/ 192 h 146"/>
                    <a:gd name="T56" fmla="*/ 58 w 82"/>
                    <a:gd name="T57" fmla="*/ 212 h 146"/>
                    <a:gd name="T58" fmla="*/ 90 w 82"/>
                    <a:gd name="T59" fmla="*/ 225 h 146"/>
                    <a:gd name="T60" fmla="*/ 120 w 82"/>
                    <a:gd name="T61" fmla="*/ 237 h 146"/>
                    <a:gd name="T62" fmla="*/ 161 w 82"/>
                    <a:gd name="T63" fmla="*/ 246 h 146"/>
                    <a:gd name="T64" fmla="*/ 202 w 82"/>
                    <a:gd name="T65" fmla="*/ 247 h 14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82" h="146">
                      <a:moveTo>
                        <a:pt x="41" y="146"/>
                      </a:moveTo>
                      <a:lnTo>
                        <a:pt x="49" y="145"/>
                      </a:lnTo>
                      <a:lnTo>
                        <a:pt x="57" y="140"/>
                      </a:lnTo>
                      <a:lnTo>
                        <a:pt x="64" y="133"/>
                      </a:lnTo>
                      <a:lnTo>
                        <a:pt x="70" y="125"/>
                      </a:lnTo>
                      <a:lnTo>
                        <a:pt x="75" y="113"/>
                      </a:lnTo>
                      <a:lnTo>
                        <a:pt x="79" y="101"/>
                      </a:lnTo>
                      <a:lnTo>
                        <a:pt x="81" y="87"/>
                      </a:lnTo>
                      <a:lnTo>
                        <a:pt x="82" y="72"/>
                      </a:lnTo>
                      <a:lnTo>
                        <a:pt x="81" y="57"/>
                      </a:lnTo>
                      <a:lnTo>
                        <a:pt x="79" y="44"/>
                      </a:lnTo>
                      <a:lnTo>
                        <a:pt x="75" y="31"/>
                      </a:lnTo>
                      <a:lnTo>
                        <a:pt x="70" y="21"/>
                      </a:lnTo>
                      <a:lnTo>
                        <a:pt x="64" y="12"/>
                      </a:lnTo>
                      <a:lnTo>
                        <a:pt x="57" y="5"/>
                      </a:lnTo>
                      <a:lnTo>
                        <a:pt x="49" y="1"/>
                      </a:lnTo>
                      <a:lnTo>
                        <a:pt x="41" y="0"/>
                      </a:lnTo>
                      <a:lnTo>
                        <a:pt x="33" y="1"/>
                      </a:lnTo>
                      <a:lnTo>
                        <a:pt x="25" y="5"/>
                      </a:lnTo>
                      <a:lnTo>
                        <a:pt x="18" y="12"/>
                      </a:lnTo>
                      <a:lnTo>
                        <a:pt x="12" y="21"/>
                      </a:lnTo>
                      <a:lnTo>
                        <a:pt x="7" y="31"/>
                      </a:lnTo>
                      <a:lnTo>
                        <a:pt x="3" y="44"/>
                      </a:lnTo>
                      <a:lnTo>
                        <a:pt x="1" y="57"/>
                      </a:lnTo>
                      <a:lnTo>
                        <a:pt x="0" y="72"/>
                      </a:lnTo>
                      <a:lnTo>
                        <a:pt x="1" y="87"/>
                      </a:lnTo>
                      <a:lnTo>
                        <a:pt x="3" y="101"/>
                      </a:lnTo>
                      <a:lnTo>
                        <a:pt x="7" y="113"/>
                      </a:lnTo>
                      <a:lnTo>
                        <a:pt x="12" y="125"/>
                      </a:lnTo>
                      <a:lnTo>
                        <a:pt x="18" y="133"/>
                      </a:lnTo>
                      <a:lnTo>
                        <a:pt x="25" y="140"/>
                      </a:lnTo>
                      <a:lnTo>
                        <a:pt x="33" y="145"/>
                      </a:lnTo>
                      <a:lnTo>
                        <a:pt x="41" y="1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" name="Freeform 54">
                  <a:extLst>
                    <a:ext uri="{FF2B5EF4-FFF2-40B4-BE49-F238E27FC236}">
                      <a16:creationId xmlns:a16="http://schemas.microsoft.com/office/drawing/2014/main" id="{C81675CA-F90E-744C-98C6-2CED8608D3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7" y="1350"/>
                  <a:ext cx="504" cy="243"/>
                </a:xfrm>
                <a:custGeom>
                  <a:avLst/>
                  <a:gdLst>
                    <a:gd name="T0" fmla="*/ 65 w 286"/>
                    <a:gd name="T1" fmla="*/ 279 h 194"/>
                    <a:gd name="T2" fmla="*/ 99 w 286"/>
                    <a:gd name="T3" fmla="*/ 279 h 194"/>
                    <a:gd name="T4" fmla="*/ 130 w 286"/>
                    <a:gd name="T5" fmla="*/ 274 h 194"/>
                    <a:gd name="T6" fmla="*/ 152 w 286"/>
                    <a:gd name="T7" fmla="*/ 267 h 194"/>
                    <a:gd name="T8" fmla="*/ 171 w 286"/>
                    <a:gd name="T9" fmla="*/ 257 h 194"/>
                    <a:gd name="T10" fmla="*/ 215 w 286"/>
                    <a:gd name="T11" fmla="*/ 217 h 194"/>
                    <a:gd name="T12" fmla="*/ 268 w 286"/>
                    <a:gd name="T13" fmla="*/ 180 h 194"/>
                    <a:gd name="T14" fmla="*/ 338 w 286"/>
                    <a:gd name="T15" fmla="*/ 154 h 194"/>
                    <a:gd name="T16" fmla="*/ 416 w 286"/>
                    <a:gd name="T17" fmla="*/ 133 h 194"/>
                    <a:gd name="T18" fmla="*/ 497 w 286"/>
                    <a:gd name="T19" fmla="*/ 118 h 194"/>
                    <a:gd name="T20" fmla="*/ 587 w 286"/>
                    <a:gd name="T21" fmla="*/ 110 h 194"/>
                    <a:gd name="T22" fmla="*/ 673 w 286"/>
                    <a:gd name="T23" fmla="*/ 106 h 194"/>
                    <a:gd name="T24" fmla="*/ 754 w 286"/>
                    <a:gd name="T25" fmla="*/ 106 h 194"/>
                    <a:gd name="T26" fmla="*/ 863 w 286"/>
                    <a:gd name="T27" fmla="*/ 111 h 194"/>
                    <a:gd name="T28" fmla="*/ 969 w 286"/>
                    <a:gd name="T29" fmla="*/ 125 h 194"/>
                    <a:gd name="T30" fmla="*/ 1068 w 286"/>
                    <a:gd name="T31" fmla="*/ 145 h 194"/>
                    <a:gd name="T32" fmla="*/ 1165 w 286"/>
                    <a:gd name="T33" fmla="*/ 172 h 194"/>
                    <a:gd name="T34" fmla="*/ 1242 w 286"/>
                    <a:gd name="T35" fmla="*/ 207 h 194"/>
                    <a:gd name="T36" fmla="*/ 1313 w 286"/>
                    <a:gd name="T37" fmla="*/ 248 h 194"/>
                    <a:gd name="T38" fmla="*/ 1364 w 286"/>
                    <a:gd name="T39" fmla="*/ 297 h 194"/>
                    <a:gd name="T40" fmla="*/ 1390 w 286"/>
                    <a:gd name="T41" fmla="*/ 352 h 194"/>
                    <a:gd name="T42" fmla="*/ 1401 w 286"/>
                    <a:gd name="T43" fmla="*/ 365 h 194"/>
                    <a:gd name="T44" fmla="*/ 1422 w 286"/>
                    <a:gd name="T45" fmla="*/ 375 h 194"/>
                    <a:gd name="T46" fmla="*/ 1450 w 286"/>
                    <a:gd name="T47" fmla="*/ 380 h 194"/>
                    <a:gd name="T48" fmla="*/ 1484 w 286"/>
                    <a:gd name="T49" fmla="*/ 381 h 194"/>
                    <a:gd name="T50" fmla="*/ 1521 w 286"/>
                    <a:gd name="T51" fmla="*/ 377 h 194"/>
                    <a:gd name="T52" fmla="*/ 1544 w 286"/>
                    <a:gd name="T53" fmla="*/ 367 h 194"/>
                    <a:gd name="T54" fmla="*/ 1560 w 286"/>
                    <a:gd name="T55" fmla="*/ 358 h 194"/>
                    <a:gd name="T56" fmla="*/ 1565 w 286"/>
                    <a:gd name="T57" fmla="*/ 346 h 194"/>
                    <a:gd name="T58" fmla="*/ 1528 w 286"/>
                    <a:gd name="T59" fmla="*/ 274 h 194"/>
                    <a:gd name="T60" fmla="*/ 1463 w 286"/>
                    <a:gd name="T61" fmla="*/ 210 h 194"/>
                    <a:gd name="T62" fmla="*/ 1373 w 286"/>
                    <a:gd name="T63" fmla="*/ 155 h 194"/>
                    <a:gd name="T64" fmla="*/ 1276 w 286"/>
                    <a:gd name="T65" fmla="*/ 104 h 194"/>
                    <a:gd name="T66" fmla="*/ 1156 w 286"/>
                    <a:gd name="T67" fmla="*/ 64 h 194"/>
                    <a:gd name="T68" fmla="*/ 1027 w 286"/>
                    <a:gd name="T69" fmla="*/ 31 h 194"/>
                    <a:gd name="T70" fmla="*/ 904 w 286"/>
                    <a:gd name="T71" fmla="*/ 13 h 194"/>
                    <a:gd name="T72" fmla="*/ 770 w 286"/>
                    <a:gd name="T73" fmla="*/ 0 h 194"/>
                    <a:gd name="T74" fmla="*/ 633 w 286"/>
                    <a:gd name="T75" fmla="*/ 1 h 194"/>
                    <a:gd name="T76" fmla="*/ 509 w 286"/>
                    <a:gd name="T77" fmla="*/ 16 h 194"/>
                    <a:gd name="T78" fmla="*/ 395 w 286"/>
                    <a:gd name="T79" fmla="*/ 36 h 194"/>
                    <a:gd name="T80" fmla="*/ 285 w 286"/>
                    <a:gd name="T81" fmla="*/ 68 h 194"/>
                    <a:gd name="T82" fmla="*/ 192 w 286"/>
                    <a:gd name="T83" fmla="*/ 104 h 194"/>
                    <a:gd name="T84" fmla="*/ 115 w 286"/>
                    <a:gd name="T85" fmla="*/ 145 h 194"/>
                    <a:gd name="T86" fmla="*/ 49 w 286"/>
                    <a:gd name="T87" fmla="*/ 192 h 194"/>
                    <a:gd name="T88" fmla="*/ 0 w 286"/>
                    <a:gd name="T89" fmla="*/ 240 h 194"/>
                    <a:gd name="T90" fmla="*/ 0 w 286"/>
                    <a:gd name="T91" fmla="*/ 240 h 194"/>
                    <a:gd name="T92" fmla="*/ 0 w 286"/>
                    <a:gd name="T93" fmla="*/ 251 h 194"/>
                    <a:gd name="T94" fmla="*/ 12 w 286"/>
                    <a:gd name="T95" fmla="*/ 263 h 194"/>
                    <a:gd name="T96" fmla="*/ 37 w 286"/>
                    <a:gd name="T97" fmla="*/ 273 h 194"/>
                    <a:gd name="T98" fmla="*/ 65 w 286"/>
                    <a:gd name="T99" fmla="*/ 279 h 194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286" h="194">
                      <a:moveTo>
                        <a:pt x="12" y="142"/>
                      </a:moveTo>
                      <a:lnTo>
                        <a:pt x="18" y="142"/>
                      </a:lnTo>
                      <a:lnTo>
                        <a:pt x="24" y="140"/>
                      </a:lnTo>
                      <a:lnTo>
                        <a:pt x="28" y="136"/>
                      </a:lnTo>
                      <a:lnTo>
                        <a:pt x="31" y="131"/>
                      </a:lnTo>
                      <a:lnTo>
                        <a:pt x="39" y="110"/>
                      </a:lnTo>
                      <a:lnTo>
                        <a:pt x="49" y="92"/>
                      </a:lnTo>
                      <a:lnTo>
                        <a:pt x="62" y="78"/>
                      </a:lnTo>
                      <a:lnTo>
                        <a:pt x="76" y="68"/>
                      </a:lnTo>
                      <a:lnTo>
                        <a:pt x="91" y="60"/>
                      </a:lnTo>
                      <a:lnTo>
                        <a:pt x="107" y="56"/>
                      </a:lnTo>
                      <a:lnTo>
                        <a:pt x="123" y="54"/>
                      </a:lnTo>
                      <a:lnTo>
                        <a:pt x="138" y="54"/>
                      </a:lnTo>
                      <a:lnTo>
                        <a:pt x="158" y="57"/>
                      </a:lnTo>
                      <a:lnTo>
                        <a:pt x="177" y="64"/>
                      </a:lnTo>
                      <a:lnTo>
                        <a:pt x="195" y="74"/>
                      </a:lnTo>
                      <a:lnTo>
                        <a:pt x="213" y="87"/>
                      </a:lnTo>
                      <a:lnTo>
                        <a:pt x="227" y="105"/>
                      </a:lnTo>
                      <a:lnTo>
                        <a:pt x="240" y="126"/>
                      </a:lnTo>
                      <a:lnTo>
                        <a:pt x="249" y="151"/>
                      </a:lnTo>
                      <a:lnTo>
                        <a:pt x="254" y="179"/>
                      </a:lnTo>
                      <a:lnTo>
                        <a:pt x="256" y="185"/>
                      </a:lnTo>
                      <a:lnTo>
                        <a:pt x="260" y="191"/>
                      </a:lnTo>
                      <a:lnTo>
                        <a:pt x="265" y="193"/>
                      </a:lnTo>
                      <a:lnTo>
                        <a:pt x="271" y="194"/>
                      </a:lnTo>
                      <a:lnTo>
                        <a:pt x="278" y="192"/>
                      </a:lnTo>
                      <a:lnTo>
                        <a:pt x="282" y="187"/>
                      </a:lnTo>
                      <a:lnTo>
                        <a:pt x="285" y="182"/>
                      </a:lnTo>
                      <a:lnTo>
                        <a:pt x="286" y="176"/>
                      </a:lnTo>
                      <a:lnTo>
                        <a:pt x="279" y="140"/>
                      </a:lnTo>
                      <a:lnTo>
                        <a:pt x="267" y="107"/>
                      </a:lnTo>
                      <a:lnTo>
                        <a:pt x="251" y="79"/>
                      </a:lnTo>
                      <a:lnTo>
                        <a:pt x="233" y="53"/>
                      </a:lnTo>
                      <a:lnTo>
                        <a:pt x="211" y="33"/>
                      </a:lnTo>
                      <a:lnTo>
                        <a:pt x="188" y="16"/>
                      </a:lnTo>
                      <a:lnTo>
                        <a:pt x="165" y="6"/>
                      </a:lnTo>
                      <a:lnTo>
                        <a:pt x="141" y="0"/>
                      </a:lnTo>
                      <a:lnTo>
                        <a:pt x="116" y="1"/>
                      </a:lnTo>
                      <a:lnTo>
                        <a:pt x="93" y="8"/>
                      </a:lnTo>
                      <a:lnTo>
                        <a:pt x="72" y="18"/>
                      </a:lnTo>
                      <a:lnTo>
                        <a:pt x="52" y="34"/>
                      </a:lnTo>
                      <a:lnTo>
                        <a:pt x="35" y="53"/>
                      </a:lnTo>
                      <a:lnTo>
                        <a:pt x="21" y="74"/>
                      </a:lnTo>
                      <a:lnTo>
                        <a:pt x="9" y="97"/>
                      </a:lnTo>
                      <a:lnTo>
                        <a:pt x="0" y="122"/>
                      </a:lnTo>
                      <a:lnTo>
                        <a:pt x="0" y="128"/>
                      </a:lnTo>
                      <a:lnTo>
                        <a:pt x="2" y="134"/>
                      </a:lnTo>
                      <a:lnTo>
                        <a:pt x="7" y="139"/>
                      </a:lnTo>
                      <a:lnTo>
                        <a:pt x="12" y="14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" name="Freeform 55">
                  <a:extLst>
                    <a:ext uri="{FF2B5EF4-FFF2-40B4-BE49-F238E27FC236}">
                      <a16:creationId xmlns:a16="http://schemas.microsoft.com/office/drawing/2014/main" id="{B43B5C1B-7B60-3A4D-B13A-E5220BC1F5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3255" y="924"/>
                  <a:ext cx="513" cy="182"/>
                </a:xfrm>
                <a:custGeom>
                  <a:avLst/>
                  <a:gdLst>
                    <a:gd name="T0" fmla="*/ 94 w 296"/>
                    <a:gd name="T1" fmla="*/ 246 h 147"/>
                    <a:gd name="T2" fmla="*/ 135 w 296"/>
                    <a:gd name="T3" fmla="*/ 245 h 147"/>
                    <a:gd name="T4" fmla="*/ 165 w 296"/>
                    <a:gd name="T5" fmla="*/ 238 h 147"/>
                    <a:gd name="T6" fmla="*/ 192 w 296"/>
                    <a:gd name="T7" fmla="*/ 225 h 147"/>
                    <a:gd name="T8" fmla="*/ 205 w 296"/>
                    <a:gd name="T9" fmla="*/ 210 h 147"/>
                    <a:gd name="T10" fmla="*/ 220 w 296"/>
                    <a:gd name="T11" fmla="*/ 181 h 147"/>
                    <a:gd name="T12" fmla="*/ 243 w 296"/>
                    <a:gd name="T13" fmla="*/ 156 h 147"/>
                    <a:gd name="T14" fmla="*/ 286 w 296"/>
                    <a:gd name="T15" fmla="*/ 134 h 147"/>
                    <a:gd name="T16" fmla="*/ 340 w 296"/>
                    <a:gd name="T17" fmla="*/ 116 h 147"/>
                    <a:gd name="T18" fmla="*/ 400 w 296"/>
                    <a:gd name="T19" fmla="*/ 102 h 147"/>
                    <a:gd name="T20" fmla="*/ 463 w 296"/>
                    <a:gd name="T21" fmla="*/ 89 h 147"/>
                    <a:gd name="T22" fmla="*/ 532 w 296"/>
                    <a:gd name="T23" fmla="*/ 82 h 147"/>
                    <a:gd name="T24" fmla="*/ 603 w 296"/>
                    <a:gd name="T25" fmla="*/ 78 h 147"/>
                    <a:gd name="T26" fmla="*/ 712 w 296"/>
                    <a:gd name="T27" fmla="*/ 77 h 147"/>
                    <a:gd name="T28" fmla="*/ 828 w 296"/>
                    <a:gd name="T29" fmla="*/ 82 h 147"/>
                    <a:gd name="T30" fmla="*/ 938 w 296"/>
                    <a:gd name="T31" fmla="*/ 94 h 147"/>
                    <a:gd name="T32" fmla="*/ 1042 w 296"/>
                    <a:gd name="T33" fmla="*/ 111 h 147"/>
                    <a:gd name="T34" fmla="*/ 1142 w 296"/>
                    <a:gd name="T35" fmla="*/ 135 h 147"/>
                    <a:gd name="T36" fmla="*/ 1229 w 296"/>
                    <a:gd name="T37" fmla="*/ 167 h 147"/>
                    <a:gd name="T38" fmla="*/ 1298 w 296"/>
                    <a:gd name="T39" fmla="*/ 206 h 147"/>
                    <a:gd name="T40" fmla="*/ 1343 w 296"/>
                    <a:gd name="T41" fmla="*/ 250 h 147"/>
                    <a:gd name="T42" fmla="*/ 1357 w 296"/>
                    <a:gd name="T43" fmla="*/ 264 h 147"/>
                    <a:gd name="T44" fmla="*/ 1390 w 296"/>
                    <a:gd name="T45" fmla="*/ 272 h 147"/>
                    <a:gd name="T46" fmla="*/ 1426 w 296"/>
                    <a:gd name="T47" fmla="*/ 279 h 147"/>
                    <a:gd name="T48" fmla="*/ 1468 w 296"/>
                    <a:gd name="T49" fmla="*/ 277 h 147"/>
                    <a:gd name="T50" fmla="*/ 1504 w 296"/>
                    <a:gd name="T51" fmla="*/ 270 h 147"/>
                    <a:gd name="T52" fmla="*/ 1525 w 296"/>
                    <a:gd name="T53" fmla="*/ 258 h 147"/>
                    <a:gd name="T54" fmla="*/ 1541 w 296"/>
                    <a:gd name="T55" fmla="*/ 245 h 147"/>
                    <a:gd name="T56" fmla="*/ 1536 w 296"/>
                    <a:gd name="T57" fmla="*/ 230 h 147"/>
                    <a:gd name="T58" fmla="*/ 1511 w 296"/>
                    <a:gd name="T59" fmla="*/ 199 h 147"/>
                    <a:gd name="T60" fmla="*/ 1471 w 296"/>
                    <a:gd name="T61" fmla="*/ 168 h 147"/>
                    <a:gd name="T62" fmla="*/ 1433 w 296"/>
                    <a:gd name="T63" fmla="*/ 142 h 147"/>
                    <a:gd name="T64" fmla="*/ 1385 w 296"/>
                    <a:gd name="T65" fmla="*/ 120 h 147"/>
                    <a:gd name="T66" fmla="*/ 1334 w 296"/>
                    <a:gd name="T67" fmla="*/ 97 h 147"/>
                    <a:gd name="T68" fmla="*/ 1277 w 296"/>
                    <a:gd name="T69" fmla="*/ 78 h 147"/>
                    <a:gd name="T70" fmla="*/ 1220 w 296"/>
                    <a:gd name="T71" fmla="*/ 62 h 147"/>
                    <a:gd name="T72" fmla="*/ 1144 w 296"/>
                    <a:gd name="T73" fmla="*/ 46 h 147"/>
                    <a:gd name="T74" fmla="*/ 1078 w 296"/>
                    <a:gd name="T75" fmla="*/ 33 h 147"/>
                    <a:gd name="T76" fmla="*/ 1009 w 296"/>
                    <a:gd name="T77" fmla="*/ 21 h 147"/>
                    <a:gd name="T78" fmla="*/ 943 w 296"/>
                    <a:gd name="T79" fmla="*/ 14 h 147"/>
                    <a:gd name="T80" fmla="*/ 868 w 296"/>
                    <a:gd name="T81" fmla="*/ 6 h 147"/>
                    <a:gd name="T82" fmla="*/ 795 w 296"/>
                    <a:gd name="T83" fmla="*/ 1 h 147"/>
                    <a:gd name="T84" fmla="*/ 724 w 296"/>
                    <a:gd name="T85" fmla="*/ 0 h 147"/>
                    <a:gd name="T86" fmla="*/ 652 w 296"/>
                    <a:gd name="T87" fmla="*/ 0 h 147"/>
                    <a:gd name="T88" fmla="*/ 582 w 296"/>
                    <a:gd name="T89" fmla="*/ 1 h 147"/>
                    <a:gd name="T90" fmla="*/ 463 w 296"/>
                    <a:gd name="T91" fmla="*/ 9 h 147"/>
                    <a:gd name="T92" fmla="*/ 355 w 296"/>
                    <a:gd name="T93" fmla="*/ 24 h 147"/>
                    <a:gd name="T94" fmla="*/ 255 w 296"/>
                    <a:gd name="T95" fmla="*/ 43 h 147"/>
                    <a:gd name="T96" fmla="*/ 177 w 296"/>
                    <a:gd name="T97" fmla="*/ 66 h 147"/>
                    <a:gd name="T98" fmla="*/ 106 w 296"/>
                    <a:gd name="T99" fmla="*/ 97 h 147"/>
                    <a:gd name="T100" fmla="*/ 50 w 296"/>
                    <a:gd name="T101" fmla="*/ 129 h 147"/>
                    <a:gd name="T102" fmla="*/ 16 w 296"/>
                    <a:gd name="T103" fmla="*/ 167 h 147"/>
                    <a:gd name="T104" fmla="*/ 0 w 296"/>
                    <a:gd name="T105" fmla="*/ 207 h 147"/>
                    <a:gd name="T106" fmla="*/ 5 w 296"/>
                    <a:gd name="T107" fmla="*/ 220 h 147"/>
                    <a:gd name="T108" fmla="*/ 28 w 296"/>
                    <a:gd name="T109" fmla="*/ 236 h 147"/>
                    <a:gd name="T110" fmla="*/ 57 w 296"/>
                    <a:gd name="T111" fmla="*/ 243 h 147"/>
                    <a:gd name="T112" fmla="*/ 94 w 296"/>
                    <a:gd name="T113" fmla="*/ 246 h 147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0" t="0" r="r" b="b"/>
                  <a:pathLst>
                    <a:path w="296" h="147">
                      <a:moveTo>
                        <a:pt x="18" y="130"/>
                      </a:moveTo>
                      <a:lnTo>
                        <a:pt x="26" y="129"/>
                      </a:lnTo>
                      <a:lnTo>
                        <a:pt x="32" y="125"/>
                      </a:lnTo>
                      <a:lnTo>
                        <a:pt x="37" y="119"/>
                      </a:lnTo>
                      <a:lnTo>
                        <a:pt x="39" y="111"/>
                      </a:lnTo>
                      <a:lnTo>
                        <a:pt x="42" y="95"/>
                      </a:lnTo>
                      <a:lnTo>
                        <a:pt x="47" y="82"/>
                      </a:lnTo>
                      <a:lnTo>
                        <a:pt x="55" y="70"/>
                      </a:lnTo>
                      <a:lnTo>
                        <a:pt x="65" y="61"/>
                      </a:lnTo>
                      <a:lnTo>
                        <a:pt x="77" y="53"/>
                      </a:lnTo>
                      <a:lnTo>
                        <a:pt x="89" y="47"/>
                      </a:lnTo>
                      <a:lnTo>
                        <a:pt x="102" y="43"/>
                      </a:lnTo>
                      <a:lnTo>
                        <a:pt x="116" y="41"/>
                      </a:lnTo>
                      <a:lnTo>
                        <a:pt x="137" y="40"/>
                      </a:lnTo>
                      <a:lnTo>
                        <a:pt x="159" y="43"/>
                      </a:lnTo>
                      <a:lnTo>
                        <a:pt x="180" y="49"/>
                      </a:lnTo>
                      <a:lnTo>
                        <a:pt x="200" y="59"/>
                      </a:lnTo>
                      <a:lnTo>
                        <a:pt x="219" y="71"/>
                      </a:lnTo>
                      <a:lnTo>
                        <a:pt x="236" y="88"/>
                      </a:lnTo>
                      <a:lnTo>
                        <a:pt x="249" y="108"/>
                      </a:lnTo>
                      <a:lnTo>
                        <a:pt x="258" y="132"/>
                      </a:lnTo>
                      <a:lnTo>
                        <a:pt x="261" y="139"/>
                      </a:lnTo>
                      <a:lnTo>
                        <a:pt x="267" y="144"/>
                      </a:lnTo>
                      <a:lnTo>
                        <a:pt x="274" y="147"/>
                      </a:lnTo>
                      <a:lnTo>
                        <a:pt x="282" y="146"/>
                      </a:lnTo>
                      <a:lnTo>
                        <a:pt x="289" y="142"/>
                      </a:lnTo>
                      <a:lnTo>
                        <a:pt x="293" y="136"/>
                      </a:lnTo>
                      <a:lnTo>
                        <a:pt x="296" y="129"/>
                      </a:lnTo>
                      <a:lnTo>
                        <a:pt x="295" y="121"/>
                      </a:lnTo>
                      <a:lnTo>
                        <a:pt x="290" y="105"/>
                      </a:lnTo>
                      <a:lnTo>
                        <a:pt x="283" y="89"/>
                      </a:lnTo>
                      <a:lnTo>
                        <a:pt x="275" y="75"/>
                      </a:lnTo>
                      <a:lnTo>
                        <a:pt x="266" y="63"/>
                      </a:lnTo>
                      <a:lnTo>
                        <a:pt x="256" y="51"/>
                      </a:lnTo>
                      <a:lnTo>
                        <a:pt x="245" y="41"/>
                      </a:lnTo>
                      <a:lnTo>
                        <a:pt x="234" y="32"/>
                      </a:lnTo>
                      <a:lnTo>
                        <a:pt x="220" y="24"/>
                      </a:lnTo>
                      <a:lnTo>
                        <a:pt x="207" y="18"/>
                      </a:lnTo>
                      <a:lnTo>
                        <a:pt x="194" y="11"/>
                      </a:lnTo>
                      <a:lnTo>
                        <a:pt x="181" y="7"/>
                      </a:lnTo>
                      <a:lnTo>
                        <a:pt x="167" y="3"/>
                      </a:lnTo>
                      <a:lnTo>
                        <a:pt x="153" y="1"/>
                      </a:lnTo>
                      <a:lnTo>
                        <a:pt x="139" y="0"/>
                      </a:lnTo>
                      <a:lnTo>
                        <a:pt x="125" y="0"/>
                      </a:lnTo>
                      <a:lnTo>
                        <a:pt x="112" y="1"/>
                      </a:lnTo>
                      <a:lnTo>
                        <a:pt x="89" y="5"/>
                      </a:lnTo>
                      <a:lnTo>
                        <a:pt x="68" y="12"/>
                      </a:lnTo>
                      <a:lnTo>
                        <a:pt x="49" y="23"/>
                      </a:lnTo>
                      <a:lnTo>
                        <a:pt x="34" y="35"/>
                      </a:lnTo>
                      <a:lnTo>
                        <a:pt x="20" y="51"/>
                      </a:lnTo>
                      <a:lnTo>
                        <a:pt x="10" y="68"/>
                      </a:lnTo>
                      <a:lnTo>
                        <a:pt x="3" y="88"/>
                      </a:lnTo>
                      <a:lnTo>
                        <a:pt x="0" y="109"/>
                      </a:lnTo>
                      <a:lnTo>
                        <a:pt x="1" y="116"/>
                      </a:lnTo>
                      <a:lnTo>
                        <a:pt x="5" y="124"/>
                      </a:lnTo>
                      <a:lnTo>
                        <a:pt x="11" y="128"/>
                      </a:lnTo>
                      <a:lnTo>
                        <a:pt x="18" y="1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" name="Freeform 56">
                  <a:extLst>
                    <a:ext uri="{FF2B5EF4-FFF2-40B4-BE49-F238E27FC236}">
                      <a16:creationId xmlns:a16="http://schemas.microsoft.com/office/drawing/2014/main" id="{C6C2F457-1A07-874D-A067-B53C54EFB0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326064">
                  <a:off x="1699" y="941"/>
                  <a:ext cx="513" cy="191"/>
                </a:xfrm>
                <a:custGeom>
                  <a:avLst/>
                  <a:gdLst>
                    <a:gd name="T0" fmla="*/ 64 w 295"/>
                    <a:gd name="T1" fmla="*/ 263 h 153"/>
                    <a:gd name="T2" fmla="*/ 106 w 295"/>
                    <a:gd name="T3" fmla="*/ 266 h 153"/>
                    <a:gd name="T4" fmla="*/ 143 w 295"/>
                    <a:gd name="T5" fmla="*/ 263 h 153"/>
                    <a:gd name="T6" fmla="*/ 172 w 295"/>
                    <a:gd name="T7" fmla="*/ 256 h 153"/>
                    <a:gd name="T8" fmla="*/ 200 w 295"/>
                    <a:gd name="T9" fmla="*/ 241 h 153"/>
                    <a:gd name="T10" fmla="*/ 200 w 295"/>
                    <a:gd name="T11" fmla="*/ 241 h 153"/>
                    <a:gd name="T12" fmla="*/ 250 w 295"/>
                    <a:gd name="T13" fmla="*/ 205 h 153"/>
                    <a:gd name="T14" fmla="*/ 320 w 295"/>
                    <a:gd name="T15" fmla="*/ 171 h 153"/>
                    <a:gd name="T16" fmla="*/ 405 w 295"/>
                    <a:gd name="T17" fmla="*/ 142 h 153"/>
                    <a:gd name="T18" fmla="*/ 504 w 295"/>
                    <a:gd name="T19" fmla="*/ 117 h 153"/>
                    <a:gd name="T20" fmla="*/ 610 w 295"/>
                    <a:gd name="T21" fmla="*/ 100 h 153"/>
                    <a:gd name="T22" fmla="*/ 725 w 295"/>
                    <a:gd name="T23" fmla="*/ 87 h 153"/>
                    <a:gd name="T24" fmla="*/ 835 w 295"/>
                    <a:gd name="T25" fmla="*/ 80 h 153"/>
                    <a:gd name="T26" fmla="*/ 953 w 295"/>
                    <a:gd name="T27" fmla="*/ 81 h 153"/>
                    <a:gd name="T28" fmla="*/ 1036 w 295"/>
                    <a:gd name="T29" fmla="*/ 89 h 153"/>
                    <a:gd name="T30" fmla="*/ 1109 w 295"/>
                    <a:gd name="T31" fmla="*/ 101 h 153"/>
                    <a:gd name="T32" fmla="*/ 1174 w 295"/>
                    <a:gd name="T33" fmla="*/ 117 h 153"/>
                    <a:gd name="T34" fmla="*/ 1231 w 295"/>
                    <a:gd name="T35" fmla="*/ 139 h 153"/>
                    <a:gd name="T36" fmla="*/ 1273 w 295"/>
                    <a:gd name="T37" fmla="*/ 164 h 153"/>
                    <a:gd name="T38" fmla="*/ 1309 w 295"/>
                    <a:gd name="T39" fmla="*/ 193 h 153"/>
                    <a:gd name="T40" fmla="*/ 1337 w 295"/>
                    <a:gd name="T41" fmla="*/ 226 h 153"/>
                    <a:gd name="T42" fmla="*/ 1351 w 295"/>
                    <a:gd name="T43" fmla="*/ 263 h 153"/>
                    <a:gd name="T44" fmla="*/ 1362 w 295"/>
                    <a:gd name="T45" fmla="*/ 276 h 153"/>
                    <a:gd name="T46" fmla="*/ 1388 w 295"/>
                    <a:gd name="T47" fmla="*/ 290 h 153"/>
                    <a:gd name="T48" fmla="*/ 1421 w 295"/>
                    <a:gd name="T49" fmla="*/ 296 h 153"/>
                    <a:gd name="T50" fmla="*/ 1461 w 295"/>
                    <a:gd name="T51" fmla="*/ 297 h 153"/>
                    <a:gd name="T52" fmla="*/ 1501 w 295"/>
                    <a:gd name="T53" fmla="*/ 295 h 153"/>
                    <a:gd name="T54" fmla="*/ 1530 w 295"/>
                    <a:gd name="T55" fmla="*/ 282 h 153"/>
                    <a:gd name="T56" fmla="*/ 1546 w 295"/>
                    <a:gd name="T57" fmla="*/ 268 h 153"/>
                    <a:gd name="T58" fmla="*/ 1551 w 295"/>
                    <a:gd name="T59" fmla="*/ 256 h 153"/>
                    <a:gd name="T60" fmla="*/ 1530 w 295"/>
                    <a:gd name="T61" fmla="*/ 205 h 153"/>
                    <a:gd name="T62" fmla="*/ 1494 w 295"/>
                    <a:gd name="T63" fmla="*/ 159 h 153"/>
                    <a:gd name="T64" fmla="*/ 1440 w 295"/>
                    <a:gd name="T65" fmla="*/ 119 h 153"/>
                    <a:gd name="T66" fmla="*/ 1372 w 295"/>
                    <a:gd name="T67" fmla="*/ 84 h 153"/>
                    <a:gd name="T68" fmla="*/ 1294 w 295"/>
                    <a:gd name="T69" fmla="*/ 56 h 153"/>
                    <a:gd name="T70" fmla="*/ 1198 w 295"/>
                    <a:gd name="T71" fmla="*/ 31 h 153"/>
                    <a:gd name="T72" fmla="*/ 1096 w 295"/>
                    <a:gd name="T73" fmla="*/ 15 h 153"/>
                    <a:gd name="T74" fmla="*/ 977 w 295"/>
                    <a:gd name="T75" fmla="*/ 2 h 153"/>
                    <a:gd name="T76" fmla="*/ 904 w 295"/>
                    <a:gd name="T77" fmla="*/ 1 h 153"/>
                    <a:gd name="T78" fmla="*/ 831 w 295"/>
                    <a:gd name="T79" fmla="*/ 0 h 153"/>
                    <a:gd name="T80" fmla="*/ 756 w 295"/>
                    <a:gd name="T81" fmla="*/ 1 h 153"/>
                    <a:gd name="T82" fmla="*/ 683 w 295"/>
                    <a:gd name="T83" fmla="*/ 9 h 153"/>
                    <a:gd name="T84" fmla="*/ 610 w 295"/>
                    <a:gd name="T85" fmla="*/ 15 h 153"/>
                    <a:gd name="T86" fmla="*/ 541 w 295"/>
                    <a:gd name="T87" fmla="*/ 24 h 153"/>
                    <a:gd name="T88" fmla="*/ 470 w 295"/>
                    <a:gd name="T89" fmla="*/ 34 h 153"/>
                    <a:gd name="T90" fmla="*/ 405 w 295"/>
                    <a:gd name="T91" fmla="*/ 49 h 153"/>
                    <a:gd name="T92" fmla="*/ 343 w 295"/>
                    <a:gd name="T93" fmla="*/ 64 h 153"/>
                    <a:gd name="T94" fmla="*/ 278 w 295"/>
                    <a:gd name="T95" fmla="*/ 80 h 153"/>
                    <a:gd name="T96" fmla="*/ 221 w 295"/>
                    <a:gd name="T97" fmla="*/ 100 h 153"/>
                    <a:gd name="T98" fmla="*/ 163 w 295"/>
                    <a:gd name="T99" fmla="*/ 117 h 153"/>
                    <a:gd name="T100" fmla="*/ 115 w 295"/>
                    <a:gd name="T101" fmla="*/ 140 h 153"/>
                    <a:gd name="T102" fmla="*/ 73 w 295"/>
                    <a:gd name="T103" fmla="*/ 162 h 153"/>
                    <a:gd name="T104" fmla="*/ 37 w 295"/>
                    <a:gd name="T105" fmla="*/ 187 h 153"/>
                    <a:gd name="T106" fmla="*/ 5 w 295"/>
                    <a:gd name="T107" fmla="*/ 212 h 153"/>
                    <a:gd name="T108" fmla="*/ 0 w 295"/>
                    <a:gd name="T109" fmla="*/ 227 h 153"/>
                    <a:gd name="T110" fmla="*/ 5 w 295"/>
                    <a:gd name="T111" fmla="*/ 241 h 153"/>
                    <a:gd name="T112" fmla="*/ 30 w 295"/>
                    <a:gd name="T113" fmla="*/ 256 h 153"/>
                    <a:gd name="T114" fmla="*/ 64 w 295"/>
                    <a:gd name="T115" fmla="*/ 263 h 153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0" t="0" r="r" b="b"/>
                  <a:pathLst>
                    <a:path w="295" h="153">
                      <a:moveTo>
                        <a:pt x="12" y="135"/>
                      </a:moveTo>
                      <a:lnTo>
                        <a:pt x="20" y="137"/>
                      </a:lnTo>
                      <a:lnTo>
                        <a:pt x="27" y="135"/>
                      </a:lnTo>
                      <a:lnTo>
                        <a:pt x="33" y="131"/>
                      </a:lnTo>
                      <a:lnTo>
                        <a:pt x="38" y="124"/>
                      </a:lnTo>
                      <a:lnTo>
                        <a:pt x="48" y="105"/>
                      </a:lnTo>
                      <a:lnTo>
                        <a:pt x="61" y="88"/>
                      </a:lnTo>
                      <a:lnTo>
                        <a:pt x="77" y="73"/>
                      </a:lnTo>
                      <a:lnTo>
                        <a:pt x="96" y="60"/>
                      </a:lnTo>
                      <a:lnTo>
                        <a:pt x="116" y="51"/>
                      </a:lnTo>
                      <a:lnTo>
                        <a:pt x="138" y="45"/>
                      </a:lnTo>
                      <a:lnTo>
                        <a:pt x="159" y="41"/>
                      </a:lnTo>
                      <a:lnTo>
                        <a:pt x="181" y="42"/>
                      </a:lnTo>
                      <a:lnTo>
                        <a:pt x="197" y="46"/>
                      </a:lnTo>
                      <a:lnTo>
                        <a:pt x="211" y="52"/>
                      </a:lnTo>
                      <a:lnTo>
                        <a:pt x="223" y="60"/>
                      </a:lnTo>
                      <a:lnTo>
                        <a:pt x="234" y="71"/>
                      </a:lnTo>
                      <a:lnTo>
                        <a:pt x="242" y="84"/>
                      </a:lnTo>
                      <a:lnTo>
                        <a:pt x="249" y="99"/>
                      </a:lnTo>
                      <a:lnTo>
                        <a:pt x="254" y="116"/>
                      </a:lnTo>
                      <a:lnTo>
                        <a:pt x="257" y="135"/>
                      </a:lnTo>
                      <a:lnTo>
                        <a:pt x="259" y="142"/>
                      </a:lnTo>
                      <a:lnTo>
                        <a:pt x="264" y="149"/>
                      </a:lnTo>
                      <a:lnTo>
                        <a:pt x="270" y="152"/>
                      </a:lnTo>
                      <a:lnTo>
                        <a:pt x="278" y="153"/>
                      </a:lnTo>
                      <a:lnTo>
                        <a:pt x="285" y="151"/>
                      </a:lnTo>
                      <a:lnTo>
                        <a:pt x="291" y="145"/>
                      </a:lnTo>
                      <a:lnTo>
                        <a:pt x="294" y="138"/>
                      </a:lnTo>
                      <a:lnTo>
                        <a:pt x="295" y="131"/>
                      </a:lnTo>
                      <a:lnTo>
                        <a:pt x="291" y="105"/>
                      </a:lnTo>
                      <a:lnTo>
                        <a:pt x="284" y="82"/>
                      </a:lnTo>
                      <a:lnTo>
                        <a:pt x="274" y="61"/>
                      </a:lnTo>
                      <a:lnTo>
                        <a:pt x="261" y="43"/>
                      </a:lnTo>
                      <a:lnTo>
                        <a:pt x="246" y="29"/>
                      </a:lnTo>
                      <a:lnTo>
                        <a:pt x="228" y="16"/>
                      </a:lnTo>
                      <a:lnTo>
                        <a:pt x="208" y="8"/>
                      </a:lnTo>
                      <a:lnTo>
                        <a:pt x="186" y="2"/>
                      </a:lnTo>
                      <a:lnTo>
                        <a:pt x="172" y="1"/>
                      </a:lnTo>
                      <a:lnTo>
                        <a:pt x="158" y="0"/>
                      </a:lnTo>
                      <a:lnTo>
                        <a:pt x="144" y="1"/>
                      </a:lnTo>
                      <a:lnTo>
                        <a:pt x="130" y="5"/>
                      </a:lnTo>
                      <a:lnTo>
                        <a:pt x="116" y="8"/>
                      </a:lnTo>
                      <a:lnTo>
                        <a:pt x="103" y="12"/>
                      </a:lnTo>
                      <a:lnTo>
                        <a:pt x="89" y="18"/>
                      </a:lnTo>
                      <a:lnTo>
                        <a:pt x="77" y="25"/>
                      </a:lnTo>
                      <a:lnTo>
                        <a:pt x="65" y="33"/>
                      </a:lnTo>
                      <a:lnTo>
                        <a:pt x="53" y="41"/>
                      </a:lnTo>
                      <a:lnTo>
                        <a:pt x="42" y="51"/>
                      </a:lnTo>
                      <a:lnTo>
                        <a:pt x="31" y="60"/>
                      </a:lnTo>
                      <a:lnTo>
                        <a:pt x="22" y="72"/>
                      </a:lnTo>
                      <a:lnTo>
                        <a:pt x="14" y="83"/>
                      </a:lnTo>
                      <a:lnTo>
                        <a:pt x="7" y="96"/>
                      </a:lnTo>
                      <a:lnTo>
                        <a:pt x="1" y="109"/>
                      </a:lnTo>
                      <a:lnTo>
                        <a:pt x="0" y="117"/>
                      </a:lnTo>
                      <a:lnTo>
                        <a:pt x="1" y="124"/>
                      </a:lnTo>
                      <a:lnTo>
                        <a:pt x="6" y="131"/>
                      </a:lnTo>
                      <a:lnTo>
                        <a:pt x="12" y="13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0" name="Freeform 57">
                  <a:extLst>
                    <a:ext uri="{FF2B5EF4-FFF2-40B4-BE49-F238E27FC236}">
                      <a16:creationId xmlns:a16="http://schemas.microsoft.com/office/drawing/2014/main" id="{7D3EA397-D64D-4C46-9B72-87B4FC9787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8" y="1350"/>
                  <a:ext cx="487" cy="260"/>
                </a:xfrm>
                <a:custGeom>
                  <a:avLst/>
                  <a:gdLst>
                    <a:gd name="T0" fmla="*/ 78 w 280"/>
                    <a:gd name="T1" fmla="*/ 414 h 206"/>
                    <a:gd name="T2" fmla="*/ 111 w 280"/>
                    <a:gd name="T3" fmla="*/ 413 h 206"/>
                    <a:gd name="T4" fmla="*/ 136 w 280"/>
                    <a:gd name="T5" fmla="*/ 405 h 206"/>
                    <a:gd name="T6" fmla="*/ 157 w 280"/>
                    <a:gd name="T7" fmla="*/ 394 h 206"/>
                    <a:gd name="T8" fmla="*/ 163 w 280"/>
                    <a:gd name="T9" fmla="*/ 382 h 206"/>
                    <a:gd name="T10" fmla="*/ 179 w 280"/>
                    <a:gd name="T11" fmla="*/ 322 h 206"/>
                    <a:gd name="T12" fmla="*/ 221 w 280"/>
                    <a:gd name="T13" fmla="*/ 271 h 206"/>
                    <a:gd name="T14" fmla="*/ 284 w 280"/>
                    <a:gd name="T15" fmla="*/ 225 h 206"/>
                    <a:gd name="T16" fmla="*/ 369 w 280"/>
                    <a:gd name="T17" fmla="*/ 187 h 206"/>
                    <a:gd name="T18" fmla="*/ 470 w 280"/>
                    <a:gd name="T19" fmla="*/ 154 h 206"/>
                    <a:gd name="T20" fmla="*/ 577 w 280"/>
                    <a:gd name="T21" fmla="*/ 133 h 206"/>
                    <a:gd name="T22" fmla="*/ 696 w 280"/>
                    <a:gd name="T23" fmla="*/ 115 h 206"/>
                    <a:gd name="T24" fmla="*/ 817 w 280"/>
                    <a:gd name="T25" fmla="*/ 109 h 206"/>
                    <a:gd name="T26" fmla="*/ 899 w 280"/>
                    <a:gd name="T27" fmla="*/ 109 h 206"/>
                    <a:gd name="T28" fmla="*/ 983 w 280"/>
                    <a:gd name="T29" fmla="*/ 115 h 206"/>
                    <a:gd name="T30" fmla="*/ 1061 w 280"/>
                    <a:gd name="T31" fmla="*/ 124 h 206"/>
                    <a:gd name="T32" fmla="*/ 1137 w 280"/>
                    <a:gd name="T33" fmla="*/ 144 h 206"/>
                    <a:gd name="T34" fmla="*/ 1200 w 280"/>
                    <a:gd name="T35" fmla="*/ 164 h 206"/>
                    <a:gd name="T36" fmla="*/ 1252 w 280"/>
                    <a:gd name="T37" fmla="*/ 198 h 206"/>
                    <a:gd name="T38" fmla="*/ 1294 w 280"/>
                    <a:gd name="T39" fmla="*/ 236 h 206"/>
                    <a:gd name="T40" fmla="*/ 1317 w 280"/>
                    <a:gd name="T41" fmla="*/ 281 h 206"/>
                    <a:gd name="T42" fmla="*/ 1322 w 280"/>
                    <a:gd name="T43" fmla="*/ 297 h 206"/>
                    <a:gd name="T44" fmla="*/ 1343 w 280"/>
                    <a:gd name="T45" fmla="*/ 304 h 206"/>
                    <a:gd name="T46" fmla="*/ 1374 w 280"/>
                    <a:gd name="T47" fmla="*/ 309 h 206"/>
                    <a:gd name="T48" fmla="*/ 1404 w 280"/>
                    <a:gd name="T49" fmla="*/ 312 h 206"/>
                    <a:gd name="T50" fmla="*/ 1437 w 280"/>
                    <a:gd name="T51" fmla="*/ 308 h 206"/>
                    <a:gd name="T52" fmla="*/ 1458 w 280"/>
                    <a:gd name="T53" fmla="*/ 299 h 206"/>
                    <a:gd name="T54" fmla="*/ 1473 w 280"/>
                    <a:gd name="T55" fmla="*/ 287 h 206"/>
                    <a:gd name="T56" fmla="*/ 1473 w 280"/>
                    <a:gd name="T57" fmla="*/ 275 h 206"/>
                    <a:gd name="T58" fmla="*/ 1445 w 280"/>
                    <a:gd name="T59" fmla="*/ 221 h 206"/>
                    <a:gd name="T60" fmla="*/ 1404 w 280"/>
                    <a:gd name="T61" fmla="*/ 168 h 206"/>
                    <a:gd name="T62" fmla="*/ 1346 w 280"/>
                    <a:gd name="T63" fmla="*/ 121 h 206"/>
                    <a:gd name="T64" fmla="*/ 1268 w 280"/>
                    <a:gd name="T65" fmla="*/ 78 h 206"/>
                    <a:gd name="T66" fmla="*/ 1174 w 280"/>
                    <a:gd name="T67" fmla="*/ 47 h 206"/>
                    <a:gd name="T68" fmla="*/ 1061 w 280"/>
                    <a:gd name="T69" fmla="*/ 20 h 206"/>
                    <a:gd name="T70" fmla="*/ 941 w 280"/>
                    <a:gd name="T71" fmla="*/ 6 h 206"/>
                    <a:gd name="T72" fmla="*/ 811 w 280"/>
                    <a:gd name="T73" fmla="*/ 0 h 206"/>
                    <a:gd name="T74" fmla="*/ 663 w 280"/>
                    <a:gd name="T75" fmla="*/ 13 h 206"/>
                    <a:gd name="T76" fmla="*/ 515 w 280"/>
                    <a:gd name="T77" fmla="*/ 34 h 206"/>
                    <a:gd name="T78" fmla="*/ 372 w 280"/>
                    <a:gd name="T79" fmla="*/ 71 h 206"/>
                    <a:gd name="T80" fmla="*/ 250 w 280"/>
                    <a:gd name="T81" fmla="*/ 116 h 206"/>
                    <a:gd name="T82" fmla="*/ 148 w 280"/>
                    <a:gd name="T83" fmla="*/ 175 h 206"/>
                    <a:gd name="T84" fmla="*/ 70 w 280"/>
                    <a:gd name="T85" fmla="*/ 237 h 206"/>
                    <a:gd name="T86" fmla="*/ 16 w 280"/>
                    <a:gd name="T87" fmla="*/ 308 h 206"/>
                    <a:gd name="T88" fmla="*/ 0 w 280"/>
                    <a:gd name="T89" fmla="*/ 382 h 206"/>
                    <a:gd name="T90" fmla="*/ 5 w 280"/>
                    <a:gd name="T91" fmla="*/ 394 h 206"/>
                    <a:gd name="T92" fmla="*/ 28 w 280"/>
                    <a:gd name="T93" fmla="*/ 405 h 206"/>
                    <a:gd name="T94" fmla="*/ 49 w 280"/>
                    <a:gd name="T95" fmla="*/ 413 h 206"/>
                    <a:gd name="T96" fmla="*/ 78 w 280"/>
                    <a:gd name="T97" fmla="*/ 414 h 20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0" t="0" r="r" b="b"/>
                  <a:pathLst>
                    <a:path w="280" h="206">
                      <a:moveTo>
                        <a:pt x="15" y="206"/>
                      </a:moveTo>
                      <a:lnTo>
                        <a:pt x="21" y="205"/>
                      </a:lnTo>
                      <a:lnTo>
                        <a:pt x="26" y="201"/>
                      </a:lnTo>
                      <a:lnTo>
                        <a:pt x="30" y="196"/>
                      </a:lnTo>
                      <a:lnTo>
                        <a:pt x="31" y="190"/>
                      </a:lnTo>
                      <a:lnTo>
                        <a:pt x="34" y="160"/>
                      </a:lnTo>
                      <a:lnTo>
                        <a:pt x="42" y="135"/>
                      </a:lnTo>
                      <a:lnTo>
                        <a:pt x="54" y="112"/>
                      </a:lnTo>
                      <a:lnTo>
                        <a:pt x="70" y="93"/>
                      </a:lnTo>
                      <a:lnTo>
                        <a:pt x="89" y="77"/>
                      </a:lnTo>
                      <a:lnTo>
                        <a:pt x="110" y="66"/>
                      </a:lnTo>
                      <a:lnTo>
                        <a:pt x="132" y="57"/>
                      </a:lnTo>
                      <a:lnTo>
                        <a:pt x="155" y="54"/>
                      </a:lnTo>
                      <a:lnTo>
                        <a:pt x="171" y="54"/>
                      </a:lnTo>
                      <a:lnTo>
                        <a:pt x="187" y="57"/>
                      </a:lnTo>
                      <a:lnTo>
                        <a:pt x="202" y="62"/>
                      </a:lnTo>
                      <a:lnTo>
                        <a:pt x="216" y="71"/>
                      </a:lnTo>
                      <a:lnTo>
                        <a:pt x="228" y="82"/>
                      </a:lnTo>
                      <a:lnTo>
                        <a:pt x="238" y="98"/>
                      </a:lnTo>
                      <a:lnTo>
                        <a:pt x="246" y="117"/>
                      </a:lnTo>
                      <a:lnTo>
                        <a:pt x="250" y="140"/>
                      </a:lnTo>
                      <a:lnTo>
                        <a:pt x="251" y="147"/>
                      </a:lnTo>
                      <a:lnTo>
                        <a:pt x="255" y="151"/>
                      </a:lnTo>
                      <a:lnTo>
                        <a:pt x="261" y="154"/>
                      </a:lnTo>
                      <a:lnTo>
                        <a:pt x="267" y="155"/>
                      </a:lnTo>
                      <a:lnTo>
                        <a:pt x="273" y="153"/>
                      </a:lnTo>
                      <a:lnTo>
                        <a:pt x="277" y="149"/>
                      </a:lnTo>
                      <a:lnTo>
                        <a:pt x="280" y="143"/>
                      </a:lnTo>
                      <a:lnTo>
                        <a:pt x="280" y="137"/>
                      </a:lnTo>
                      <a:lnTo>
                        <a:pt x="275" y="110"/>
                      </a:lnTo>
                      <a:lnTo>
                        <a:pt x="267" y="83"/>
                      </a:lnTo>
                      <a:lnTo>
                        <a:pt x="256" y="60"/>
                      </a:lnTo>
                      <a:lnTo>
                        <a:pt x="241" y="39"/>
                      </a:lnTo>
                      <a:lnTo>
                        <a:pt x="223" y="23"/>
                      </a:lnTo>
                      <a:lnTo>
                        <a:pt x="202" y="10"/>
                      </a:lnTo>
                      <a:lnTo>
                        <a:pt x="179" y="3"/>
                      </a:lnTo>
                      <a:lnTo>
                        <a:pt x="154" y="0"/>
                      </a:lnTo>
                      <a:lnTo>
                        <a:pt x="126" y="6"/>
                      </a:lnTo>
                      <a:lnTo>
                        <a:pt x="98" y="17"/>
                      </a:lnTo>
                      <a:lnTo>
                        <a:pt x="71" y="35"/>
                      </a:lnTo>
                      <a:lnTo>
                        <a:pt x="48" y="58"/>
                      </a:lnTo>
                      <a:lnTo>
                        <a:pt x="28" y="87"/>
                      </a:lnTo>
                      <a:lnTo>
                        <a:pt x="13" y="118"/>
                      </a:lnTo>
                      <a:lnTo>
                        <a:pt x="3" y="153"/>
                      </a:lnTo>
                      <a:lnTo>
                        <a:pt x="0" y="190"/>
                      </a:lnTo>
                      <a:lnTo>
                        <a:pt x="1" y="196"/>
                      </a:lnTo>
                      <a:lnTo>
                        <a:pt x="5" y="201"/>
                      </a:lnTo>
                      <a:lnTo>
                        <a:pt x="9" y="205"/>
                      </a:lnTo>
                      <a:lnTo>
                        <a:pt x="15" y="20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" name="Freeform 58">
                  <a:extLst>
                    <a:ext uri="{FF2B5EF4-FFF2-40B4-BE49-F238E27FC236}">
                      <a16:creationId xmlns:a16="http://schemas.microsoft.com/office/drawing/2014/main" id="{13CD5044-E21D-8A4E-9083-CA53EE9B2C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4" y="1758"/>
                  <a:ext cx="287" cy="313"/>
                </a:xfrm>
                <a:custGeom>
                  <a:avLst/>
                  <a:gdLst>
                    <a:gd name="T0" fmla="*/ 637 w 169"/>
                    <a:gd name="T1" fmla="*/ 498 h 247"/>
                    <a:gd name="T2" fmla="*/ 674 w 169"/>
                    <a:gd name="T3" fmla="*/ 482 h 247"/>
                    <a:gd name="T4" fmla="*/ 674 w 169"/>
                    <a:gd name="T5" fmla="*/ 456 h 247"/>
                    <a:gd name="T6" fmla="*/ 632 w 169"/>
                    <a:gd name="T7" fmla="*/ 440 h 247"/>
                    <a:gd name="T8" fmla="*/ 603 w 169"/>
                    <a:gd name="T9" fmla="*/ 437 h 247"/>
                    <a:gd name="T10" fmla="*/ 603 w 169"/>
                    <a:gd name="T11" fmla="*/ 437 h 247"/>
                    <a:gd name="T12" fmla="*/ 559 w 169"/>
                    <a:gd name="T13" fmla="*/ 437 h 247"/>
                    <a:gd name="T14" fmla="*/ 447 w 169"/>
                    <a:gd name="T15" fmla="*/ 432 h 247"/>
                    <a:gd name="T16" fmla="*/ 323 w 169"/>
                    <a:gd name="T17" fmla="*/ 416 h 247"/>
                    <a:gd name="T18" fmla="*/ 216 w 169"/>
                    <a:gd name="T19" fmla="*/ 390 h 247"/>
                    <a:gd name="T20" fmla="*/ 153 w 169"/>
                    <a:gd name="T21" fmla="*/ 345 h 247"/>
                    <a:gd name="T22" fmla="*/ 177 w 169"/>
                    <a:gd name="T23" fmla="*/ 276 h 247"/>
                    <a:gd name="T24" fmla="*/ 239 w 169"/>
                    <a:gd name="T25" fmla="*/ 220 h 247"/>
                    <a:gd name="T26" fmla="*/ 302 w 169"/>
                    <a:gd name="T27" fmla="*/ 191 h 247"/>
                    <a:gd name="T28" fmla="*/ 416 w 169"/>
                    <a:gd name="T29" fmla="*/ 180 h 247"/>
                    <a:gd name="T30" fmla="*/ 598 w 169"/>
                    <a:gd name="T31" fmla="*/ 191 h 247"/>
                    <a:gd name="T32" fmla="*/ 756 w 169"/>
                    <a:gd name="T33" fmla="*/ 212 h 247"/>
                    <a:gd name="T34" fmla="*/ 808 w 169"/>
                    <a:gd name="T35" fmla="*/ 200 h 247"/>
                    <a:gd name="T36" fmla="*/ 827 w 169"/>
                    <a:gd name="T37" fmla="*/ 180 h 247"/>
                    <a:gd name="T38" fmla="*/ 805 w 169"/>
                    <a:gd name="T39" fmla="*/ 155 h 247"/>
                    <a:gd name="T40" fmla="*/ 759 w 169"/>
                    <a:gd name="T41" fmla="*/ 144 h 247"/>
                    <a:gd name="T42" fmla="*/ 715 w 169"/>
                    <a:gd name="T43" fmla="*/ 138 h 247"/>
                    <a:gd name="T44" fmla="*/ 759 w 169"/>
                    <a:gd name="T45" fmla="*/ 43 h 247"/>
                    <a:gd name="T46" fmla="*/ 756 w 169"/>
                    <a:gd name="T47" fmla="*/ 18 h 247"/>
                    <a:gd name="T48" fmla="*/ 710 w 169"/>
                    <a:gd name="T49" fmla="*/ 0 h 247"/>
                    <a:gd name="T50" fmla="*/ 645 w 169"/>
                    <a:gd name="T51" fmla="*/ 1 h 247"/>
                    <a:gd name="T52" fmla="*/ 608 w 169"/>
                    <a:gd name="T53" fmla="*/ 23 h 247"/>
                    <a:gd name="T54" fmla="*/ 470 w 169"/>
                    <a:gd name="T55" fmla="*/ 113 h 247"/>
                    <a:gd name="T56" fmla="*/ 343 w 169"/>
                    <a:gd name="T57" fmla="*/ 115 h 247"/>
                    <a:gd name="T58" fmla="*/ 231 w 169"/>
                    <a:gd name="T59" fmla="*/ 137 h 247"/>
                    <a:gd name="T60" fmla="*/ 127 w 169"/>
                    <a:gd name="T61" fmla="*/ 176 h 247"/>
                    <a:gd name="T62" fmla="*/ 24 w 169"/>
                    <a:gd name="T63" fmla="*/ 265 h 247"/>
                    <a:gd name="T64" fmla="*/ 5 w 169"/>
                    <a:gd name="T65" fmla="*/ 365 h 247"/>
                    <a:gd name="T66" fmla="*/ 107 w 169"/>
                    <a:gd name="T67" fmla="*/ 437 h 247"/>
                    <a:gd name="T68" fmla="*/ 280 w 169"/>
                    <a:gd name="T69" fmla="*/ 480 h 247"/>
                    <a:gd name="T70" fmla="*/ 462 w 169"/>
                    <a:gd name="T71" fmla="*/ 498 h 247"/>
                    <a:gd name="T72" fmla="*/ 582 w 169"/>
                    <a:gd name="T73" fmla="*/ 503 h 247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169" h="247">
                      <a:moveTo>
                        <a:pt x="124" y="247"/>
                      </a:moveTo>
                      <a:lnTo>
                        <a:pt x="130" y="245"/>
                      </a:lnTo>
                      <a:lnTo>
                        <a:pt x="135" y="242"/>
                      </a:lnTo>
                      <a:lnTo>
                        <a:pt x="138" y="237"/>
                      </a:lnTo>
                      <a:lnTo>
                        <a:pt x="139" y="231"/>
                      </a:lnTo>
                      <a:lnTo>
                        <a:pt x="138" y="224"/>
                      </a:lnTo>
                      <a:lnTo>
                        <a:pt x="134" y="219"/>
                      </a:lnTo>
                      <a:lnTo>
                        <a:pt x="129" y="216"/>
                      </a:lnTo>
                      <a:lnTo>
                        <a:pt x="123" y="215"/>
                      </a:lnTo>
                      <a:lnTo>
                        <a:pt x="114" y="215"/>
                      </a:lnTo>
                      <a:lnTo>
                        <a:pt x="104" y="214"/>
                      </a:lnTo>
                      <a:lnTo>
                        <a:pt x="91" y="212"/>
                      </a:lnTo>
                      <a:lnTo>
                        <a:pt x="78" y="209"/>
                      </a:lnTo>
                      <a:lnTo>
                        <a:pt x="66" y="204"/>
                      </a:lnTo>
                      <a:lnTo>
                        <a:pt x="54" y="199"/>
                      </a:lnTo>
                      <a:lnTo>
                        <a:pt x="44" y="192"/>
                      </a:lnTo>
                      <a:lnTo>
                        <a:pt x="36" y="182"/>
                      </a:lnTo>
                      <a:lnTo>
                        <a:pt x="31" y="170"/>
                      </a:lnTo>
                      <a:lnTo>
                        <a:pt x="31" y="154"/>
                      </a:lnTo>
                      <a:lnTo>
                        <a:pt x="36" y="136"/>
                      </a:lnTo>
                      <a:lnTo>
                        <a:pt x="44" y="116"/>
                      </a:lnTo>
                      <a:lnTo>
                        <a:pt x="49" y="108"/>
                      </a:lnTo>
                      <a:lnTo>
                        <a:pt x="55" y="100"/>
                      </a:lnTo>
                      <a:lnTo>
                        <a:pt x="62" y="94"/>
                      </a:lnTo>
                      <a:lnTo>
                        <a:pt x="72" y="90"/>
                      </a:lnTo>
                      <a:lnTo>
                        <a:pt x="85" y="88"/>
                      </a:lnTo>
                      <a:lnTo>
                        <a:pt x="101" y="89"/>
                      </a:lnTo>
                      <a:lnTo>
                        <a:pt x="122" y="94"/>
                      </a:lnTo>
                      <a:lnTo>
                        <a:pt x="148" y="102"/>
                      </a:lnTo>
                      <a:lnTo>
                        <a:pt x="154" y="104"/>
                      </a:lnTo>
                      <a:lnTo>
                        <a:pt x="160" y="102"/>
                      </a:lnTo>
                      <a:lnTo>
                        <a:pt x="165" y="99"/>
                      </a:lnTo>
                      <a:lnTo>
                        <a:pt x="168" y="94"/>
                      </a:lnTo>
                      <a:lnTo>
                        <a:pt x="169" y="88"/>
                      </a:lnTo>
                      <a:lnTo>
                        <a:pt x="168" y="81"/>
                      </a:lnTo>
                      <a:lnTo>
                        <a:pt x="164" y="76"/>
                      </a:lnTo>
                      <a:lnTo>
                        <a:pt x="159" y="73"/>
                      </a:lnTo>
                      <a:lnTo>
                        <a:pt x="155" y="71"/>
                      </a:lnTo>
                      <a:lnTo>
                        <a:pt x="150" y="69"/>
                      </a:lnTo>
                      <a:lnTo>
                        <a:pt x="146" y="68"/>
                      </a:lnTo>
                      <a:lnTo>
                        <a:pt x="140" y="66"/>
                      </a:lnTo>
                      <a:lnTo>
                        <a:pt x="155" y="21"/>
                      </a:lnTo>
                      <a:lnTo>
                        <a:pt x="155" y="15"/>
                      </a:lnTo>
                      <a:lnTo>
                        <a:pt x="154" y="9"/>
                      </a:lnTo>
                      <a:lnTo>
                        <a:pt x="150" y="4"/>
                      </a:lnTo>
                      <a:lnTo>
                        <a:pt x="145" y="0"/>
                      </a:lnTo>
                      <a:lnTo>
                        <a:pt x="138" y="0"/>
                      </a:lnTo>
                      <a:lnTo>
                        <a:pt x="132" y="1"/>
                      </a:lnTo>
                      <a:lnTo>
                        <a:pt x="127" y="6"/>
                      </a:lnTo>
                      <a:lnTo>
                        <a:pt x="124" y="11"/>
                      </a:lnTo>
                      <a:lnTo>
                        <a:pt x="109" y="57"/>
                      </a:lnTo>
                      <a:lnTo>
                        <a:pt x="96" y="55"/>
                      </a:lnTo>
                      <a:lnTo>
                        <a:pt x="83" y="55"/>
                      </a:lnTo>
                      <a:lnTo>
                        <a:pt x="70" y="57"/>
                      </a:lnTo>
                      <a:lnTo>
                        <a:pt x="58" y="60"/>
                      </a:lnTo>
                      <a:lnTo>
                        <a:pt x="47" y="67"/>
                      </a:lnTo>
                      <a:lnTo>
                        <a:pt x="36" y="75"/>
                      </a:lnTo>
                      <a:lnTo>
                        <a:pt x="26" y="87"/>
                      </a:lnTo>
                      <a:lnTo>
                        <a:pt x="17" y="101"/>
                      </a:lnTo>
                      <a:lnTo>
                        <a:pt x="5" y="130"/>
                      </a:lnTo>
                      <a:lnTo>
                        <a:pt x="0" y="155"/>
                      </a:lnTo>
                      <a:lnTo>
                        <a:pt x="1" y="179"/>
                      </a:lnTo>
                      <a:lnTo>
                        <a:pt x="9" y="199"/>
                      </a:lnTo>
                      <a:lnTo>
                        <a:pt x="22" y="215"/>
                      </a:lnTo>
                      <a:lnTo>
                        <a:pt x="39" y="227"/>
                      </a:lnTo>
                      <a:lnTo>
                        <a:pt x="57" y="236"/>
                      </a:lnTo>
                      <a:lnTo>
                        <a:pt x="76" y="242"/>
                      </a:lnTo>
                      <a:lnTo>
                        <a:pt x="94" y="245"/>
                      </a:lnTo>
                      <a:lnTo>
                        <a:pt x="108" y="246"/>
                      </a:lnTo>
                      <a:lnTo>
                        <a:pt x="119" y="247"/>
                      </a:lnTo>
                      <a:lnTo>
                        <a:pt x="124" y="24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" name="Freeform 59">
                  <a:extLst>
                    <a:ext uri="{FF2B5EF4-FFF2-40B4-BE49-F238E27FC236}">
                      <a16:creationId xmlns:a16="http://schemas.microsoft.com/office/drawing/2014/main" id="{025EAA8A-7514-754E-ADAF-EC46EB3CCA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60" y="2149"/>
                  <a:ext cx="9" cy="9"/>
                </a:xfrm>
                <a:custGeom>
                  <a:avLst/>
                  <a:gdLst>
                    <a:gd name="T0" fmla="*/ 0 w 9"/>
                    <a:gd name="T1" fmla="*/ 0 h 9"/>
                    <a:gd name="T2" fmla="*/ 0 w 9"/>
                    <a:gd name="T3" fmla="*/ 0 h 9"/>
                    <a:gd name="T4" fmla="*/ 0 w 9"/>
                    <a:gd name="T5" fmla="*/ 0 h 9"/>
                    <a:gd name="T6" fmla="*/ 0 w 9"/>
                    <a:gd name="T7" fmla="*/ 0 h 9"/>
                    <a:gd name="T8" fmla="*/ 0 w 9"/>
                    <a:gd name="T9" fmla="*/ 0 h 9"/>
                    <a:gd name="T10" fmla="*/ 0 w 9"/>
                    <a:gd name="T11" fmla="*/ 0 h 9"/>
                    <a:gd name="T12" fmla="*/ 0 w 9"/>
                    <a:gd name="T13" fmla="*/ 0 h 9"/>
                    <a:gd name="T14" fmla="*/ 0 w 9"/>
                    <a:gd name="T15" fmla="*/ 0 h 9"/>
                    <a:gd name="T16" fmla="*/ 0 w 9"/>
                    <a:gd name="T17" fmla="*/ 0 h 9"/>
                    <a:gd name="T18" fmla="*/ 0 w 9"/>
                    <a:gd name="T19" fmla="*/ 0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9" h="9">
                      <a:moveTo>
                        <a:pt x="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" name="Freeform 60">
                  <a:extLst>
                    <a:ext uri="{FF2B5EF4-FFF2-40B4-BE49-F238E27FC236}">
                      <a16:creationId xmlns:a16="http://schemas.microsoft.com/office/drawing/2014/main" id="{EF7FCDF0-226A-6345-892C-59E2F0D63E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1632" y="2064"/>
                  <a:ext cx="2121" cy="669"/>
                </a:xfrm>
                <a:custGeom>
                  <a:avLst/>
                  <a:gdLst>
                    <a:gd name="T0" fmla="*/ 5952 w 1218"/>
                    <a:gd name="T1" fmla="*/ 19 h 539"/>
                    <a:gd name="T2" fmla="*/ 5903 w 1218"/>
                    <a:gd name="T3" fmla="*/ 37 h 539"/>
                    <a:gd name="T4" fmla="*/ 5931 w 1218"/>
                    <a:gd name="T5" fmla="*/ 56 h 539"/>
                    <a:gd name="T6" fmla="*/ 5947 w 1218"/>
                    <a:gd name="T7" fmla="*/ 58 h 539"/>
                    <a:gd name="T8" fmla="*/ 5952 w 1218"/>
                    <a:gd name="T9" fmla="*/ 58 h 539"/>
                    <a:gd name="T10" fmla="*/ 5997 w 1218"/>
                    <a:gd name="T11" fmla="*/ 66 h 539"/>
                    <a:gd name="T12" fmla="*/ 6083 w 1218"/>
                    <a:gd name="T13" fmla="*/ 84 h 539"/>
                    <a:gd name="T14" fmla="*/ 6119 w 1218"/>
                    <a:gd name="T15" fmla="*/ 94 h 539"/>
                    <a:gd name="T16" fmla="*/ 6116 w 1218"/>
                    <a:gd name="T17" fmla="*/ 96 h 539"/>
                    <a:gd name="T18" fmla="*/ 6116 w 1218"/>
                    <a:gd name="T19" fmla="*/ 96 h 539"/>
                    <a:gd name="T20" fmla="*/ 6034 w 1218"/>
                    <a:gd name="T21" fmla="*/ 175 h 539"/>
                    <a:gd name="T22" fmla="*/ 5783 w 1218"/>
                    <a:gd name="T23" fmla="*/ 365 h 539"/>
                    <a:gd name="T24" fmla="*/ 5313 w 1218"/>
                    <a:gd name="T25" fmla="*/ 598 h 539"/>
                    <a:gd name="T26" fmla="*/ 4585 w 1218"/>
                    <a:gd name="T27" fmla="*/ 807 h 539"/>
                    <a:gd name="T28" fmla="*/ 3570 w 1218"/>
                    <a:gd name="T29" fmla="*/ 927 h 539"/>
                    <a:gd name="T30" fmla="*/ 2386 w 1218"/>
                    <a:gd name="T31" fmla="*/ 902 h 539"/>
                    <a:gd name="T32" fmla="*/ 1505 w 1218"/>
                    <a:gd name="T33" fmla="*/ 743 h 539"/>
                    <a:gd name="T34" fmla="*/ 912 w 1218"/>
                    <a:gd name="T35" fmla="*/ 516 h 539"/>
                    <a:gd name="T36" fmla="*/ 564 w 1218"/>
                    <a:gd name="T37" fmla="*/ 285 h 539"/>
                    <a:gd name="T38" fmla="*/ 401 w 1218"/>
                    <a:gd name="T39" fmla="*/ 114 h 539"/>
                    <a:gd name="T40" fmla="*/ 364 w 1218"/>
                    <a:gd name="T41" fmla="*/ 63 h 539"/>
                    <a:gd name="T42" fmla="*/ 355 w 1218"/>
                    <a:gd name="T43" fmla="*/ 57 h 539"/>
                    <a:gd name="T44" fmla="*/ 475 w 1218"/>
                    <a:gd name="T45" fmla="*/ 40 h 539"/>
                    <a:gd name="T46" fmla="*/ 500 w 1218"/>
                    <a:gd name="T47" fmla="*/ 37 h 539"/>
                    <a:gd name="T48" fmla="*/ 522 w 1218"/>
                    <a:gd name="T49" fmla="*/ 14 h 539"/>
                    <a:gd name="T50" fmla="*/ 479 w 1218"/>
                    <a:gd name="T51" fmla="*/ 0 h 539"/>
                    <a:gd name="T52" fmla="*/ 406 w 1218"/>
                    <a:gd name="T53" fmla="*/ 6 h 539"/>
                    <a:gd name="T54" fmla="*/ 216 w 1218"/>
                    <a:gd name="T55" fmla="*/ 46 h 539"/>
                    <a:gd name="T56" fmla="*/ 5 w 1218"/>
                    <a:gd name="T57" fmla="*/ 140 h 539"/>
                    <a:gd name="T58" fmla="*/ 0 w 1218"/>
                    <a:gd name="T59" fmla="*/ 158 h 539"/>
                    <a:gd name="T60" fmla="*/ 49 w 1218"/>
                    <a:gd name="T61" fmla="*/ 170 h 539"/>
                    <a:gd name="T62" fmla="*/ 99 w 1218"/>
                    <a:gd name="T63" fmla="*/ 160 h 539"/>
                    <a:gd name="T64" fmla="*/ 185 w 1218"/>
                    <a:gd name="T65" fmla="*/ 110 h 539"/>
                    <a:gd name="T66" fmla="*/ 279 w 1218"/>
                    <a:gd name="T67" fmla="*/ 175 h 539"/>
                    <a:gd name="T68" fmla="*/ 498 w 1218"/>
                    <a:gd name="T69" fmla="*/ 372 h 539"/>
                    <a:gd name="T70" fmla="*/ 892 w 1218"/>
                    <a:gd name="T71" fmla="*/ 613 h 539"/>
                    <a:gd name="T72" fmla="*/ 1510 w 1218"/>
                    <a:gd name="T73" fmla="*/ 842 h 539"/>
                    <a:gd name="T74" fmla="*/ 2401 w 1218"/>
                    <a:gd name="T75" fmla="*/ 997 h 539"/>
                    <a:gd name="T76" fmla="*/ 3554 w 1218"/>
                    <a:gd name="T77" fmla="*/ 1023 h 539"/>
                    <a:gd name="T78" fmla="*/ 4543 w 1218"/>
                    <a:gd name="T79" fmla="*/ 912 h 539"/>
                    <a:gd name="T80" fmla="*/ 5280 w 1218"/>
                    <a:gd name="T81" fmla="*/ 715 h 539"/>
                    <a:gd name="T82" fmla="*/ 5788 w 1218"/>
                    <a:gd name="T83" fmla="*/ 484 h 539"/>
                    <a:gd name="T84" fmla="*/ 6104 w 1218"/>
                    <a:gd name="T85" fmla="*/ 276 h 539"/>
                    <a:gd name="T86" fmla="*/ 6259 w 1218"/>
                    <a:gd name="T87" fmla="*/ 137 h 539"/>
                    <a:gd name="T88" fmla="*/ 6316 w 1218"/>
                    <a:gd name="T89" fmla="*/ 168 h 539"/>
                    <a:gd name="T90" fmla="*/ 6360 w 1218"/>
                    <a:gd name="T91" fmla="*/ 191 h 539"/>
                    <a:gd name="T92" fmla="*/ 6417 w 1218"/>
                    <a:gd name="T93" fmla="*/ 185 h 539"/>
                    <a:gd name="T94" fmla="*/ 6426 w 1218"/>
                    <a:gd name="T95" fmla="*/ 164 h 539"/>
                    <a:gd name="T96" fmla="*/ 6217 w 1218"/>
                    <a:gd name="T97" fmla="*/ 66 h 539"/>
                    <a:gd name="T98" fmla="*/ 6025 w 1218"/>
                    <a:gd name="T99" fmla="*/ 26 h 539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1218" h="539">
                      <a:moveTo>
                        <a:pt x="1131" y="10"/>
                      </a:moveTo>
                      <a:lnTo>
                        <a:pt x="1131" y="10"/>
                      </a:lnTo>
                      <a:lnTo>
                        <a:pt x="1127" y="10"/>
                      </a:lnTo>
                      <a:lnTo>
                        <a:pt x="1123" y="11"/>
                      </a:lnTo>
                      <a:lnTo>
                        <a:pt x="1120" y="15"/>
                      </a:lnTo>
                      <a:lnTo>
                        <a:pt x="1118" y="19"/>
                      </a:lnTo>
                      <a:lnTo>
                        <a:pt x="1118" y="23"/>
                      </a:lnTo>
                      <a:lnTo>
                        <a:pt x="1120" y="26"/>
                      </a:lnTo>
                      <a:lnTo>
                        <a:pt x="1123" y="29"/>
                      </a:lnTo>
                      <a:lnTo>
                        <a:pt x="1126" y="31"/>
                      </a:lnTo>
                      <a:lnTo>
                        <a:pt x="1127" y="31"/>
                      </a:lnTo>
                      <a:lnTo>
                        <a:pt x="1129" y="32"/>
                      </a:lnTo>
                      <a:lnTo>
                        <a:pt x="1132" y="33"/>
                      </a:lnTo>
                      <a:lnTo>
                        <a:pt x="1136" y="35"/>
                      </a:lnTo>
                      <a:lnTo>
                        <a:pt x="1141" y="37"/>
                      </a:lnTo>
                      <a:lnTo>
                        <a:pt x="1146" y="40"/>
                      </a:lnTo>
                      <a:lnTo>
                        <a:pt x="1152" y="44"/>
                      </a:lnTo>
                      <a:lnTo>
                        <a:pt x="1159" y="48"/>
                      </a:lnTo>
                      <a:lnTo>
                        <a:pt x="1159" y="49"/>
                      </a:lnTo>
                      <a:lnTo>
                        <a:pt x="1158" y="49"/>
                      </a:lnTo>
                      <a:lnTo>
                        <a:pt x="1158" y="50"/>
                      </a:lnTo>
                      <a:lnTo>
                        <a:pt x="1156" y="56"/>
                      </a:lnTo>
                      <a:lnTo>
                        <a:pt x="1151" y="70"/>
                      </a:lnTo>
                      <a:lnTo>
                        <a:pt x="1143" y="92"/>
                      </a:lnTo>
                      <a:lnTo>
                        <a:pt x="1131" y="121"/>
                      </a:lnTo>
                      <a:lnTo>
                        <a:pt x="1115" y="154"/>
                      </a:lnTo>
                      <a:lnTo>
                        <a:pt x="1095" y="191"/>
                      </a:lnTo>
                      <a:lnTo>
                        <a:pt x="1070" y="231"/>
                      </a:lnTo>
                      <a:lnTo>
                        <a:pt x="1041" y="272"/>
                      </a:lnTo>
                      <a:lnTo>
                        <a:pt x="1006" y="313"/>
                      </a:lnTo>
                      <a:lnTo>
                        <a:pt x="966" y="352"/>
                      </a:lnTo>
                      <a:lnTo>
                        <a:pt x="921" y="390"/>
                      </a:lnTo>
                      <a:lnTo>
                        <a:pt x="868" y="422"/>
                      </a:lnTo>
                      <a:lnTo>
                        <a:pt x="811" y="451"/>
                      </a:lnTo>
                      <a:lnTo>
                        <a:pt x="747" y="472"/>
                      </a:lnTo>
                      <a:lnTo>
                        <a:pt x="676" y="485"/>
                      </a:lnTo>
                      <a:lnTo>
                        <a:pt x="598" y="491"/>
                      </a:lnTo>
                      <a:lnTo>
                        <a:pt x="521" y="485"/>
                      </a:lnTo>
                      <a:lnTo>
                        <a:pt x="452" y="472"/>
                      </a:lnTo>
                      <a:lnTo>
                        <a:pt x="390" y="450"/>
                      </a:lnTo>
                      <a:lnTo>
                        <a:pt x="333" y="422"/>
                      </a:lnTo>
                      <a:lnTo>
                        <a:pt x="285" y="389"/>
                      </a:lnTo>
                      <a:lnTo>
                        <a:pt x="242" y="351"/>
                      </a:lnTo>
                      <a:lnTo>
                        <a:pt x="205" y="311"/>
                      </a:lnTo>
                      <a:lnTo>
                        <a:pt x="173" y="270"/>
                      </a:lnTo>
                      <a:lnTo>
                        <a:pt x="147" y="228"/>
                      </a:lnTo>
                      <a:lnTo>
                        <a:pt x="125" y="187"/>
                      </a:lnTo>
                      <a:lnTo>
                        <a:pt x="107" y="149"/>
                      </a:lnTo>
                      <a:lnTo>
                        <a:pt x="93" y="113"/>
                      </a:lnTo>
                      <a:lnTo>
                        <a:pt x="83" y="84"/>
                      </a:lnTo>
                      <a:lnTo>
                        <a:pt x="76" y="60"/>
                      </a:lnTo>
                      <a:lnTo>
                        <a:pt x="71" y="43"/>
                      </a:lnTo>
                      <a:lnTo>
                        <a:pt x="69" y="35"/>
                      </a:lnTo>
                      <a:lnTo>
                        <a:pt x="69" y="33"/>
                      </a:lnTo>
                      <a:lnTo>
                        <a:pt x="68" y="32"/>
                      </a:lnTo>
                      <a:lnTo>
                        <a:pt x="68" y="31"/>
                      </a:lnTo>
                      <a:lnTo>
                        <a:pt x="67" y="30"/>
                      </a:lnTo>
                      <a:lnTo>
                        <a:pt x="78" y="25"/>
                      </a:lnTo>
                      <a:lnTo>
                        <a:pt x="85" y="22"/>
                      </a:lnTo>
                      <a:lnTo>
                        <a:pt x="90" y="21"/>
                      </a:lnTo>
                      <a:lnTo>
                        <a:pt x="92" y="20"/>
                      </a:lnTo>
                      <a:lnTo>
                        <a:pt x="95" y="19"/>
                      </a:lnTo>
                      <a:lnTo>
                        <a:pt x="98" y="16"/>
                      </a:lnTo>
                      <a:lnTo>
                        <a:pt x="99" y="11"/>
                      </a:lnTo>
                      <a:lnTo>
                        <a:pt x="99" y="7"/>
                      </a:lnTo>
                      <a:lnTo>
                        <a:pt x="98" y="4"/>
                      </a:lnTo>
                      <a:lnTo>
                        <a:pt x="95" y="1"/>
                      </a:lnTo>
                      <a:lnTo>
                        <a:pt x="91" y="0"/>
                      </a:lnTo>
                      <a:lnTo>
                        <a:pt x="87" y="0"/>
                      </a:lnTo>
                      <a:lnTo>
                        <a:pt x="84" y="1"/>
                      </a:lnTo>
                      <a:lnTo>
                        <a:pt x="77" y="3"/>
                      </a:lnTo>
                      <a:lnTo>
                        <a:pt x="66" y="7"/>
                      </a:lnTo>
                      <a:lnTo>
                        <a:pt x="54" y="15"/>
                      </a:lnTo>
                      <a:lnTo>
                        <a:pt x="41" y="24"/>
                      </a:lnTo>
                      <a:lnTo>
                        <a:pt x="27" y="37"/>
                      </a:lnTo>
                      <a:lnTo>
                        <a:pt x="13" y="53"/>
                      </a:lnTo>
                      <a:lnTo>
                        <a:pt x="1" y="73"/>
                      </a:lnTo>
                      <a:lnTo>
                        <a:pt x="0" y="78"/>
                      </a:lnTo>
                      <a:lnTo>
                        <a:pt x="0" y="82"/>
                      </a:lnTo>
                      <a:lnTo>
                        <a:pt x="2" y="85"/>
                      </a:lnTo>
                      <a:lnTo>
                        <a:pt x="5" y="88"/>
                      </a:lnTo>
                      <a:lnTo>
                        <a:pt x="9" y="89"/>
                      </a:lnTo>
                      <a:lnTo>
                        <a:pt x="13" y="89"/>
                      </a:lnTo>
                      <a:lnTo>
                        <a:pt x="16" y="87"/>
                      </a:lnTo>
                      <a:lnTo>
                        <a:pt x="19" y="84"/>
                      </a:lnTo>
                      <a:lnTo>
                        <a:pt x="24" y="74"/>
                      </a:lnTo>
                      <a:lnTo>
                        <a:pt x="29" y="66"/>
                      </a:lnTo>
                      <a:lnTo>
                        <a:pt x="35" y="58"/>
                      </a:lnTo>
                      <a:lnTo>
                        <a:pt x="41" y="51"/>
                      </a:lnTo>
                      <a:lnTo>
                        <a:pt x="46" y="68"/>
                      </a:lnTo>
                      <a:lnTo>
                        <a:pt x="53" y="92"/>
                      </a:lnTo>
                      <a:lnTo>
                        <a:pt x="63" y="122"/>
                      </a:lnTo>
                      <a:lnTo>
                        <a:pt x="77" y="156"/>
                      </a:lnTo>
                      <a:lnTo>
                        <a:pt x="94" y="195"/>
                      </a:lnTo>
                      <a:lnTo>
                        <a:pt x="115" y="236"/>
                      </a:lnTo>
                      <a:lnTo>
                        <a:pt x="140" y="278"/>
                      </a:lnTo>
                      <a:lnTo>
                        <a:pt x="169" y="321"/>
                      </a:lnTo>
                      <a:lnTo>
                        <a:pt x="203" y="364"/>
                      </a:lnTo>
                      <a:lnTo>
                        <a:pt x="242" y="403"/>
                      </a:lnTo>
                      <a:lnTo>
                        <a:pt x="286" y="440"/>
                      </a:lnTo>
                      <a:lnTo>
                        <a:pt x="336" y="473"/>
                      </a:lnTo>
                      <a:lnTo>
                        <a:pt x="393" y="500"/>
                      </a:lnTo>
                      <a:lnTo>
                        <a:pt x="455" y="521"/>
                      </a:lnTo>
                      <a:lnTo>
                        <a:pt x="523" y="535"/>
                      </a:lnTo>
                      <a:lnTo>
                        <a:pt x="598" y="539"/>
                      </a:lnTo>
                      <a:lnTo>
                        <a:pt x="673" y="535"/>
                      </a:lnTo>
                      <a:lnTo>
                        <a:pt x="741" y="522"/>
                      </a:lnTo>
                      <a:lnTo>
                        <a:pt x="803" y="502"/>
                      </a:lnTo>
                      <a:lnTo>
                        <a:pt x="860" y="477"/>
                      </a:lnTo>
                      <a:lnTo>
                        <a:pt x="912" y="447"/>
                      </a:lnTo>
                      <a:lnTo>
                        <a:pt x="959" y="411"/>
                      </a:lnTo>
                      <a:lnTo>
                        <a:pt x="1000" y="374"/>
                      </a:lnTo>
                      <a:lnTo>
                        <a:pt x="1036" y="334"/>
                      </a:lnTo>
                      <a:lnTo>
                        <a:pt x="1068" y="293"/>
                      </a:lnTo>
                      <a:lnTo>
                        <a:pt x="1096" y="253"/>
                      </a:lnTo>
                      <a:lnTo>
                        <a:pt x="1120" y="214"/>
                      </a:lnTo>
                      <a:lnTo>
                        <a:pt x="1140" y="177"/>
                      </a:lnTo>
                      <a:lnTo>
                        <a:pt x="1156" y="144"/>
                      </a:lnTo>
                      <a:lnTo>
                        <a:pt x="1169" y="114"/>
                      </a:lnTo>
                      <a:lnTo>
                        <a:pt x="1179" y="90"/>
                      </a:lnTo>
                      <a:lnTo>
                        <a:pt x="1185" y="72"/>
                      </a:lnTo>
                      <a:lnTo>
                        <a:pt x="1189" y="78"/>
                      </a:lnTo>
                      <a:lnTo>
                        <a:pt x="1192" y="83"/>
                      </a:lnTo>
                      <a:lnTo>
                        <a:pt x="1196" y="88"/>
                      </a:lnTo>
                      <a:lnTo>
                        <a:pt x="1199" y="94"/>
                      </a:lnTo>
                      <a:lnTo>
                        <a:pt x="1201" y="98"/>
                      </a:lnTo>
                      <a:lnTo>
                        <a:pt x="1204" y="100"/>
                      </a:lnTo>
                      <a:lnTo>
                        <a:pt x="1208" y="100"/>
                      </a:lnTo>
                      <a:lnTo>
                        <a:pt x="1212" y="99"/>
                      </a:lnTo>
                      <a:lnTo>
                        <a:pt x="1215" y="97"/>
                      </a:lnTo>
                      <a:lnTo>
                        <a:pt x="1217" y="93"/>
                      </a:lnTo>
                      <a:lnTo>
                        <a:pt x="1218" y="89"/>
                      </a:lnTo>
                      <a:lnTo>
                        <a:pt x="1217" y="85"/>
                      </a:lnTo>
                      <a:lnTo>
                        <a:pt x="1205" y="64"/>
                      </a:lnTo>
                      <a:lnTo>
                        <a:pt x="1191" y="48"/>
                      </a:lnTo>
                      <a:lnTo>
                        <a:pt x="1177" y="35"/>
                      </a:lnTo>
                      <a:lnTo>
                        <a:pt x="1164" y="25"/>
                      </a:lnTo>
                      <a:lnTo>
                        <a:pt x="1151" y="19"/>
                      </a:lnTo>
                      <a:lnTo>
                        <a:pt x="1141" y="14"/>
                      </a:lnTo>
                      <a:lnTo>
                        <a:pt x="1134" y="11"/>
                      </a:lnTo>
                      <a:lnTo>
                        <a:pt x="1131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3" name="Group 61">
                <a:extLst>
                  <a:ext uri="{FF2B5EF4-FFF2-40B4-BE49-F238E27FC236}">
                    <a16:creationId xmlns:a16="http://schemas.microsoft.com/office/drawing/2014/main" id="{7E05B136-7E23-CD4A-B956-02720CB60BA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59" y="2489"/>
                <a:ext cx="384" cy="295"/>
                <a:chOff x="1392" y="962"/>
                <a:chExt cx="2496" cy="1918"/>
              </a:xfrm>
            </p:grpSpPr>
            <p:sp>
              <p:nvSpPr>
                <p:cNvPr id="34" name="Freeform 62">
                  <a:extLst>
                    <a:ext uri="{FF2B5EF4-FFF2-40B4-BE49-F238E27FC236}">
                      <a16:creationId xmlns:a16="http://schemas.microsoft.com/office/drawing/2014/main" id="{21CA37A9-3BEB-5B40-A9B7-1D0C1078FC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3" y="997"/>
                  <a:ext cx="2394" cy="1848"/>
                </a:xfrm>
                <a:custGeom>
                  <a:avLst/>
                  <a:gdLst>
                    <a:gd name="T0" fmla="*/ 1316 w 2394"/>
                    <a:gd name="T1" fmla="*/ 1841 h 1848"/>
                    <a:gd name="T2" fmla="*/ 1494 w 2394"/>
                    <a:gd name="T3" fmla="*/ 1817 h 1848"/>
                    <a:gd name="T4" fmla="*/ 1662 w 2394"/>
                    <a:gd name="T5" fmla="*/ 1776 h 1848"/>
                    <a:gd name="T6" fmla="*/ 1815 w 2394"/>
                    <a:gd name="T7" fmla="*/ 1713 h 1848"/>
                    <a:gd name="T8" fmla="*/ 1957 w 2394"/>
                    <a:gd name="T9" fmla="*/ 1637 h 1848"/>
                    <a:gd name="T10" fmla="*/ 2079 w 2394"/>
                    <a:gd name="T11" fmla="*/ 1544 h 1848"/>
                    <a:gd name="T12" fmla="*/ 2186 w 2394"/>
                    <a:gd name="T13" fmla="*/ 1440 h 1848"/>
                    <a:gd name="T14" fmla="*/ 2272 w 2394"/>
                    <a:gd name="T15" fmla="*/ 1322 h 1848"/>
                    <a:gd name="T16" fmla="*/ 2338 w 2394"/>
                    <a:gd name="T17" fmla="*/ 1198 h 1848"/>
                    <a:gd name="T18" fmla="*/ 2379 w 2394"/>
                    <a:gd name="T19" fmla="*/ 1062 h 1848"/>
                    <a:gd name="T20" fmla="*/ 2394 w 2394"/>
                    <a:gd name="T21" fmla="*/ 924 h 1848"/>
                    <a:gd name="T22" fmla="*/ 2379 w 2394"/>
                    <a:gd name="T23" fmla="*/ 786 h 1848"/>
                    <a:gd name="T24" fmla="*/ 2338 w 2394"/>
                    <a:gd name="T25" fmla="*/ 650 h 1848"/>
                    <a:gd name="T26" fmla="*/ 2272 w 2394"/>
                    <a:gd name="T27" fmla="*/ 526 h 1848"/>
                    <a:gd name="T28" fmla="*/ 2186 w 2394"/>
                    <a:gd name="T29" fmla="*/ 408 h 1848"/>
                    <a:gd name="T30" fmla="*/ 2079 w 2394"/>
                    <a:gd name="T31" fmla="*/ 304 h 1848"/>
                    <a:gd name="T32" fmla="*/ 1957 w 2394"/>
                    <a:gd name="T33" fmla="*/ 211 h 1848"/>
                    <a:gd name="T34" fmla="*/ 1815 w 2394"/>
                    <a:gd name="T35" fmla="*/ 135 h 1848"/>
                    <a:gd name="T36" fmla="*/ 1662 w 2394"/>
                    <a:gd name="T37" fmla="*/ 72 h 1848"/>
                    <a:gd name="T38" fmla="*/ 1494 w 2394"/>
                    <a:gd name="T39" fmla="*/ 31 h 1848"/>
                    <a:gd name="T40" fmla="*/ 1316 w 2394"/>
                    <a:gd name="T41" fmla="*/ 7 h 1848"/>
                    <a:gd name="T42" fmla="*/ 1139 w 2394"/>
                    <a:gd name="T43" fmla="*/ 3 h 1848"/>
                    <a:gd name="T44" fmla="*/ 956 w 2394"/>
                    <a:gd name="T45" fmla="*/ 20 h 1848"/>
                    <a:gd name="T46" fmla="*/ 788 w 2394"/>
                    <a:gd name="T47" fmla="*/ 58 h 1848"/>
                    <a:gd name="T48" fmla="*/ 630 w 2394"/>
                    <a:gd name="T49" fmla="*/ 114 h 1848"/>
                    <a:gd name="T50" fmla="*/ 483 w 2394"/>
                    <a:gd name="T51" fmla="*/ 183 h 1848"/>
                    <a:gd name="T52" fmla="*/ 351 w 2394"/>
                    <a:gd name="T53" fmla="*/ 273 h 1848"/>
                    <a:gd name="T54" fmla="*/ 239 w 2394"/>
                    <a:gd name="T55" fmla="*/ 374 h 1848"/>
                    <a:gd name="T56" fmla="*/ 147 w 2394"/>
                    <a:gd name="T57" fmla="*/ 484 h 1848"/>
                    <a:gd name="T58" fmla="*/ 76 w 2394"/>
                    <a:gd name="T59" fmla="*/ 609 h 1848"/>
                    <a:gd name="T60" fmla="*/ 25 w 2394"/>
                    <a:gd name="T61" fmla="*/ 741 h 1848"/>
                    <a:gd name="T62" fmla="*/ 5 w 2394"/>
                    <a:gd name="T63" fmla="*/ 879 h 1848"/>
                    <a:gd name="T64" fmla="*/ 10 w 2394"/>
                    <a:gd name="T65" fmla="*/ 1017 h 1848"/>
                    <a:gd name="T66" fmla="*/ 41 w 2394"/>
                    <a:gd name="T67" fmla="*/ 1152 h 1848"/>
                    <a:gd name="T68" fmla="*/ 96 w 2394"/>
                    <a:gd name="T69" fmla="*/ 1284 h 1848"/>
                    <a:gd name="T70" fmla="*/ 173 w 2394"/>
                    <a:gd name="T71" fmla="*/ 1402 h 1848"/>
                    <a:gd name="T72" fmla="*/ 274 w 2394"/>
                    <a:gd name="T73" fmla="*/ 1513 h 1848"/>
                    <a:gd name="T74" fmla="*/ 396 w 2394"/>
                    <a:gd name="T75" fmla="*/ 1606 h 1848"/>
                    <a:gd name="T76" fmla="*/ 529 w 2394"/>
                    <a:gd name="T77" fmla="*/ 1689 h 1848"/>
                    <a:gd name="T78" fmla="*/ 681 w 2394"/>
                    <a:gd name="T79" fmla="*/ 1755 h 1848"/>
                    <a:gd name="T80" fmla="*/ 844 w 2394"/>
                    <a:gd name="T81" fmla="*/ 1807 h 1848"/>
                    <a:gd name="T82" fmla="*/ 1017 w 2394"/>
                    <a:gd name="T83" fmla="*/ 1838 h 1848"/>
                    <a:gd name="T84" fmla="*/ 1200 w 2394"/>
                    <a:gd name="T85" fmla="*/ 1848 h 1848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2394" h="1848">
                      <a:moveTo>
                        <a:pt x="1200" y="1848"/>
                      </a:moveTo>
                      <a:lnTo>
                        <a:pt x="1255" y="1845"/>
                      </a:lnTo>
                      <a:lnTo>
                        <a:pt x="1316" y="1841"/>
                      </a:lnTo>
                      <a:lnTo>
                        <a:pt x="1377" y="1838"/>
                      </a:lnTo>
                      <a:lnTo>
                        <a:pt x="1438" y="1828"/>
                      </a:lnTo>
                      <a:lnTo>
                        <a:pt x="1494" y="1817"/>
                      </a:lnTo>
                      <a:lnTo>
                        <a:pt x="1550" y="1807"/>
                      </a:lnTo>
                      <a:lnTo>
                        <a:pt x="1606" y="1790"/>
                      </a:lnTo>
                      <a:lnTo>
                        <a:pt x="1662" y="1776"/>
                      </a:lnTo>
                      <a:lnTo>
                        <a:pt x="1713" y="1755"/>
                      </a:lnTo>
                      <a:lnTo>
                        <a:pt x="1764" y="1734"/>
                      </a:lnTo>
                      <a:lnTo>
                        <a:pt x="1815" y="1713"/>
                      </a:lnTo>
                      <a:lnTo>
                        <a:pt x="1865" y="1689"/>
                      </a:lnTo>
                      <a:lnTo>
                        <a:pt x="1911" y="1665"/>
                      </a:lnTo>
                      <a:lnTo>
                        <a:pt x="1957" y="1637"/>
                      </a:lnTo>
                      <a:lnTo>
                        <a:pt x="1998" y="1606"/>
                      </a:lnTo>
                      <a:lnTo>
                        <a:pt x="2043" y="1575"/>
                      </a:lnTo>
                      <a:lnTo>
                        <a:pt x="2079" y="1544"/>
                      </a:lnTo>
                      <a:lnTo>
                        <a:pt x="2120" y="1513"/>
                      </a:lnTo>
                      <a:lnTo>
                        <a:pt x="2155" y="1474"/>
                      </a:lnTo>
                      <a:lnTo>
                        <a:pt x="2186" y="1440"/>
                      </a:lnTo>
                      <a:lnTo>
                        <a:pt x="2221" y="1402"/>
                      </a:lnTo>
                      <a:lnTo>
                        <a:pt x="2247" y="1364"/>
                      </a:lnTo>
                      <a:lnTo>
                        <a:pt x="2272" y="1322"/>
                      </a:lnTo>
                      <a:lnTo>
                        <a:pt x="2298" y="1284"/>
                      </a:lnTo>
                      <a:lnTo>
                        <a:pt x="2318" y="1243"/>
                      </a:lnTo>
                      <a:lnTo>
                        <a:pt x="2338" y="1198"/>
                      </a:lnTo>
                      <a:lnTo>
                        <a:pt x="2353" y="1152"/>
                      </a:lnTo>
                      <a:lnTo>
                        <a:pt x="2369" y="1111"/>
                      </a:lnTo>
                      <a:lnTo>
                        <a:pt x="2379" y="1062"/>
                      </a:lnTo>
                      <a:lnTo>
                        <a:pt x="2384" y="1017"/>
                      </a:lnTo>
                      <a:lnTo>
                        <a:pt x="2389" y="972"/>
                      </a:lnTo>
                      <a:lnTo>
                        <a:pt x="2394" y="924"/>
                      </a:lnTo>
                      <a:lnTo>
                        <a:pt x="2389" y="879"/>
                      </a:lnTo>
                      <a:lnTo>
                        <a:pt x="2384" y="831"/>
                      </a:lnTo>
                      <a:lnTo>
                        <a:pt x="2379" y="786"/>
                      </a:lnTo>
                      <a:lnTo>
                        <a:pt x="2369" y="741"/>
                      </a:lnTo>
                      <a:lnTo>
                        <a:pt x="2353" y="696"/>
                      </a:lnTo>
                      <a:lnTo>
                        <a:pt x="2338" y="650"/>
                      </a:lnTo>
                      <a:lnTo>
                        <a:pt x="2318" y="609"/>
                      </a:lnTo>
                      <a:lnTo>
                        <a:pt x="2298" y="567"/>
                      </a:lnTo>
                      <a:lnTo>
                        <a:pt x="2272" y="526"/>
                      </a:lnTo>
                      <a:lnTo>
                        <a:pt x="2247" y="484"/>
                      </a:lnTo>
                      <a:lnTo>
                        <a:pt x="2221" y="446"/>
                      </a:lnTo>
                      <a:lnTo>
                        <a:pt x="2186" y="408"/>
                      </a:lnTo>
                      <a:lnTo>
                        <a:pt x="2155" y="374"/>
                      </a:lnTo>
                      <a:lnTo>
                        <a:pt x="2120" y="339"/>
                      </a:lnTo>
                      <a:lnTo>
                        <a:pt x="2079" y="304"/>
                      </a:lnTo>
                      <a:lnTo>
                        <a:pt x="2043" y="273"/>
                      </a:lnTo>
                      <a:lnTo>
                        <a:pt x="1998" y="242"/>
                      </a:lnTo>
                      <a:lnTo>
                        <a:pt x="1957" y="211"/>
                      </a:lnTo>
                      <a:lnTo>
                        <a:pt x="1911" y="183"/>
                      </a:lnTo>
                      <a:lnTo>
                        <a:pt x="1865" y="159"/>
                      </a:lnTo>
                      <a:lnTo>
                        <a:pt x="1815" y="135"/>
                      </a:lnTo>
                      <a:lnTo>
                        <a:pt x="1764" y="114"/>
                      </a:lnTo>
                      <a:lnTo>
                        <a:pt x="1713" y="93"/>
                      </a:lnTo>
                      <a:lnTo>
                        <a:pt x="1662" y="72"/>
                      </a:lnTo>
                      <a:lnTo>
                        <a:pt x="1606" y="58"/>
                      </a:lnTo>
                      <a:lnTo>
                        <a:pt x="1550" y="41"/>
                      </a:lnTo>
                      <a:lnTo>
                        <a:pt x="1494" y="31"/>
                      </a:lnTo>
                      <a:lnTo>
                        <a:pt x="1438" y="20"/>
                      </a:lnTo>
                      <a:lnTo>
                        <a:pt x="1377" y="10"/>
                      </a:lnTo>
                      <a:lnTo>
                        <a:pt x="1316" y="7"/>
                      </a:lnTo>
                      <a:lnTo>
                        <a:pt x="1255" y="3"/>
                      </a:lnTo>
                      <a:lnTo>
                        <a:pt x="1200" y="0"/>
                      </a:lnTo>
                      <a:lnTo>
                        <a:pt x="1139" y="3"/>
                      </a:lnTo>
                      <a:lnTo>
                        <a:pt x="1078" y="7"/>
                      </a:lnTo>
                      <a:lnTo>
                        <a:pt x="1017" y="10"/>
                      </a:lnTo>
                      <a:lnTo>
                        <a:pt x="956" y="20"/>
                      </a:lnTo>
                      <a:lnTo>
                        <a:pt x="900" y="31"/>
                      </a:lnTo>
                      <a:lnTo>
                        <a:pt x="844" y="41"/>
                      </a:lnTo>
                      <a:lnTo>
                        <a:pt x="788" y="58"/>
                      </a:lnTo>
                      <a:lnTo>
                        <a:pt x="732" y="72"/>
                      </a:lnTo>
                      <a:lnTo>
                        <a:pt x="681" y="93"/>
                      </a:lnTo>
                      <a:lnTo>
                        <a:pt x="630" y="114"/>
                      </a:lnTo>
                      <a:lnTo>
                        <a:pt x="579" y="135"/>
                      </a:lnTo>
                      <a:lnTo>
                        <a:pt x="529" y="159"/>
                      </a:lnTo>
                      <a:lnTo>
                        <a:pt x="483" y="183"/>
                      </a:lnTo>
                      <a:lnTo>
                        <a:pt x="437" y="211"/>
                      </a:lnTo>
                      <a:lnTo>
                        <a:pt x="396" y="242"/>
                      </a:lnTo>
                      <a:lnTo>
                        <a:pt x="351" y="273"/>
                      </a:lnTo>
                      <a:lnTo>
                        <a:pt x="315" y="304"/>
                      </a:lnTo>
                      <a:lnTo>
                        <a:pt x="274" y="339"/>
                      </a:lnTo>
                      <a:lnTo>
                        <a:pt x="239" y="374"/>
                      </a:lnTo>
                      <a:lnTo>
                        <a:pt x="208" y="408"/>
                      </a:lnTo>
                      <a:lnTo>
                        <a:pt x="173" y="446"/>
                      </a:lnTo>
                      <a:lnTo>
                        <a:pt x="147" y="484"/>
                      </a:lnTo>
                      <a:lnTo>
                        <a:pt x="122" y="526"/>
                      </a:lnTo>
                      <a:lnTo>
                        <a:pt x="96" y="567"/>
                      </a:lnTo>
                      <a:lnTo>
                        <a:pt x="76" y="609"/>
                      </a:lnTo>
                      <a:lnTo>
                        <a:pt x="56" y="650"/>
                      </a:lnTo>
                      <a:lnTo>
                        <a:pt x="41" y="696"/>
                      </a:lnTo>
                      <a:lnTo>
                        <a:pt x="25" y="741"/>
                      </a:lnTo>
                      <a:lnTo>
                        <a:pt x="15" y="786"/>
                      </a:lnTo>
                      <a:lnTo>
                        <a:pt x="10" y="831"/>
                      </a:lnTo>
                      <a:lnTo>
                        <a:pt x="5" y="879"/>
                      </a:lnTo>
                      <a:lnTo>
                        <a:pt x="0" y="924"/>
                      </a:lnTo>
                      <a:lnTo>
                        <a:pt x="5" y="972"/>
                      </a:lnTo>
                      <a:lnTo>
                        <a:pt x="10" y="1017"/>
                      </a:lnTo>
                      <a:lnTo>
                        <a:pt x="15" y="1062"/>
                      </a:lnTo>
                      <a:lnTo>
                        <a:pt x="25" y="1111"/>
                      </a:lnTo>
                      <a:lnTo>
                        <a:pt x="41" y="1152"/>
                      </a:lnTo>
                      <a:lnTo>
                        <a:pt x="56" y="1198"/>
                      </a:lnTo>
                      <a:lnTo>
                        <a:pt x="76" y="1243"/>
                      </a:lnTo>
                      <a:lnTo>
                        <a:pt x="96" y="1284"/>
                      </a:lnTo>
                      <a:lnTo>
                        <a:pt x="122" y="1322"/>
                      </a:lnTo>
                      <a:lnTo>
                        <a:pt x="147" y="1364"/>
                      </a:lnTo>
                      <a:lnTo>
                        <a:pt x="173" y="1402"/>
                      </a:lnTo>
                      <a:lnTo>
                        <a:pt x="208" y="1440"/>
                      </a:lnTo>
                      <a:lnTo>
                        <a:pt x="239" y="1474"/>
                      </a:lnTo>
                      <a:lnTo>
                        <a:pt x="274" y="1513"/>
                      </a:lnTo>
                      <a:lnTo>
                        <a:pt x="315" y="1544"/>
                      </a:lnTo>
                      <a:lnTo>
                        <a:pt x="351" y="1575"/>
                      </a:lnTo>
                      <a:lnTo>
                        <a:pt x="396" y="1606"/>
                      </a:lnTo>
                      <a:lnTo>
                        <a:pt x="437" y="1637"/>
                      </a:lnTo>
                      <a:lnTo>
                        <a:pt x="483" y="1665"/>
                      </a:lnTo>
                      <a:lnTo>
                        <a:pt x="529" y="1689"/>
                      </a:lnTo>
                      <a:lnTo>
                        <a:pt x="579" y="1713"/>
                      </a:lnTo>
                      <a:lnTo>
                        <a:pt x="630" y="1734"/>
                      </a:lnTo>
                      <a:lnTo>
                        <a:pt x="681" y="1755"/>
                      </a:lnTo>
                      <a:lnTo>
                        <a:pt x="732" y="1776"/>
                      </a:lnTo>
                      <a:lnTo>
                        <a:pt x="788" y="1790"/>
                      </a:lnTo>
                      <a:lnTo>
                        <a:pt x="844" y="1807"/>
                      </a:lnTo>
                      <a:lnTo>
                        <a:pt x="900" y="1817"/>
                      </a:lnTo>
                      <a:lnTo>
                        <a:pt x="956" y="1828"/>
                      </a:lnTo>
                      <a:lnTo>
                        <a:pt x="1017" y="1838"/>
                      </a:lnTo>
                      <a:lnTo>
                        <a:pt x="1078" y="1841"/>
                      </a:lnTo>
                      <a:lnTo>
                        <a:pt x="1139" y="1845"/>
                      </a:lnTo>
                      <a:lnTo>
                        <a:pt x="1200" y="1848"/>
                      </a:lnTo>
                      <a:close/>
                    </a:path>
                  </a:pathLst>
                </a:custGeom>
                <a:solidFill>
                  <a:srgbClr val="F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" name="Freeform 63">
                  <a:extLst>
                    <a:ext uri="{FF2B5EF4-FFF2-40B4-BE49-F238E27FC236}">
                      <a16:creationId xmlns:a16="http://schemas.microsoft.com/office/drawing/2014/main" id="{CE75449A-A1D0-6C44-AE30-AC438EFA0A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43" y="1921"/>
                  <a:ext cx="1245" cy="959"/>
                </a:xfrm>
                <a:custGeom>
                  <a:avLst/>
                  <a:gdLst>
                    <a:gd name="T0" fmla="*/ 1138 w 1245"/>
                    <a:gd name="T1" fmla="*/ 45 h 959"/>
                    <a:gd name="T2" fmla="*/ 1128 w 1245"/>
                    <a:gd name="T3" fmla="*/ 135 h 959"/>
                    <a:gd name="T4" fmla="*/ 1103 w 1245"/>
                    <a:gd name="T5" fmla="*/ 222 h 959"/>
                    <a:gd name="T6" fmla="*/ 1072 w 1245"/>
                    <a:gd name="T7" fmla="*/ 305 h 959"/>
                    <a:gd name="T8" fmla="*/ 1026 w 1245"/>
                    <a:gd name="T9" fmla="*/ 384 h 959"/>
                    <a:gd name="T10" fmla="*/ 970 w 1245"/>
                    <a:gd name="T11" fmla="*/ 460 h 959"/>
                    <a:gd name="T12" fmla="*/ 909 w 1245"/>
                    <a:gd name="T13" fmla="*/ 533 h 959"/>
                    <a:gd name="T14" fmla="*/ 838 w 1245"/>
                    <a:gd name="T15" fmla="*/ 599 h 959"/>
                    <a:gd name="T16" fmla="*/ 762 w 1245"/>
                    <a:gd name="T17" fmla="*/ 658 h 959"/>
                    <a:gd name="T18" fmla="*/ 676 w 1245"/>
                    <a:gd name="T19" fmla="*/ 713 h 959"/>
                    <a:gd name="T20" fmla="*/ 584 w 1245"/>
                    <a:gd name="T21" fmla="*/ 762 h 959"/>
                    <a:gd name="T22" fmla="*/ 488 w 1245"/>
                    <a:gd name="T23" fmla="*/ 800 h 959"/>
                    <a:gd name="T24" fmla="*/ 386 w 1245"/>
                    <a:gd name="T25" fmla="*/ 834 h 959"/>
                    <a:gd name="T26" fmla="*/ 279 w 1245"/>
                    <a:gd name="T27" fmla="*/ 859 h 959"/>
                    <a:gd name="T28" fmla="*/ 167 w 1245"/>
                    <a:gd name="T29" fmla="*/ 876 h 959"/>
                    <a:gd name="T30" fmla="*/ 55 w 1245"/>
                    <a:gd name="T31" fmla="*/ 886 h 959"/>
                    <a:gd name="T32" fmla="*/ 0 w 1245"/>
                    <a:gd name="T33" fmla="*/ 959 h 959"/>
                    <a:gd name="T34" fmla="*/ 122 w 1245"/>
                    <a:gd name="T35" fmla="*/ 956 h 959"/>
                    <a:gd name="T36" fmla="*/ 249 w 1245"/>
                    <a:gd name="T37" fmla="*/ 938 h 959"/>
                    <a:gd name="T38" fmla="*/ 371 w 1245"/>
                    <a:gd name="T39" fmla="*/ 914 h 959"/>
                    <a:gd name="T40" fmla="*/ 482 w 1245"/>
                    <a:gd name="T41" fmla="*/ 883 h 959"/>
                    <a:gd name="T42" fmla="*/ 594 w 1245"/>
                    <a:gd name="T43" fmla="*/ 841 h 959"/>
                    <a:gd name="T44" fmla="*/ 696 w 1245"/>
                    <a:gd name="T45" fmla="*/ 793 h 959"/>
                    <a:gd name="T46" fmla="*/ 793 w 1245"/>
                    <a:gd name="T47" fmla="*/ 737 h 959"/>
                    <a:gd name="T48" fmla="*/ 879 w 1245"/>
                    <a:gd name="T49" fmla="*/ 675 h 959"/>
                    <a:gd name="T50" fmla="*/ 960 w 1245"/>
                    <a:gd name="T51" fmla="*/ 609 h 959"/>
                    <a:gd name="T52" fmla="*/ 1031 w 1245"/>
                    <a:gd name="T53" fmla="*/ 533 h 959"/>
                    <a:gd name="T54" fmla="*/ 1098 w 1245"/>
                    <a:gd name="T55" fmla="*/ 454 h 959"/>
                    <a:gd name="T56" fmla="*/ 1148 w 1245"/>
                    <a:gd name="T57" fmla="*/ 370 h 959"/>
                    <a:gd name="T58" fmla="*/ 1189 w 1245"/>
                    <a:gd name="T59" fmla="*/ 284 h 959"/>
                    <a:gd name="T60" fmla="*/ 1220 w 1245"/>
                    <a:gd name="T61" fmla="*/ 190 h 959"/>
                    <a:gd name="T62" fmla="*/ 1240 w 1245"/>
                    <a:gd name="T63" fmla="*/ 97 h 959"/>
                    <a:gd name="T64" fmla="*/ 1245 w 1245"/>
                    <a:gd name="T65" fmla="*/ 0 h 95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245" h="959">
                      <a:moveTo>
                        <a:pt x="1138" y="0"/>
                      </a:moveTo>
                      <a:lnTo>
                        <a:pt x="1138" y="45"/>
                      </a:lnTo>
                      <a:lnTo>
                        <a:pt x="1133" y="90"/>
                      </a:lnTo>
                      <a:lnTo>
                        <a:pt x="1128" y="135"/>
                      </a:lnTo>
                      <a:lnTo>
                        <a:pt x="1118" y="180"/>
                      </a:lnTo>
                      <a:lnTo>
                        <a:pt x="1103" y="222"/>
                      </a:lnTo>
                      <a:lnTo>
                        <a:pt x="1087" y="263"/>
                      </a:lnTo>
                      <a:lnTo>
                        <a:pt x="1072" y="305"/>
                      </a:lnTo>
                      <a:lnTo>
                        <a:pt x="1047" y="346"/>
                      </a:lnTo>
                      <a:lnTo>
                        <a:pt x="1026" y="384"/>
                      </a:lnTo>
                      <a:lnTo>
                        <a:pt x="1001" y="426"/>
                      </a:lnTo>
                      <a:lnTo>
                        <a:pt x="970" y="460"/>
                      </a:lnTo>
                      <a:lnTo>
                        <a:pt x="945" y="499"/>
                      </a:lnTo>
                      <a:lnTo>
                        <a:pt x="909" y="533"/>
                      </a:lnTo>
                      <a:lnTo>
                        <a:pt x="879" y="564"/>
                      </a:lnTo>
                      <a:lnTo>
                        <a:pt x="838" y="599"/>
                      </a:lnTo>
                      <a:lnTo>
                        <a:pt x="803" y="630"/>
                      </a:lnTo>
                      <a:lnTo>
                        <a:pt x="762" y="658"/>
                      </a:lnTo>
                      <a:lnTo>
                        <a:pt x="721" y="685"/>
                      </a:lnTo>
                      <a:lnTo>
                        <a:pt x="676" y="713"/>
                      </a:lnTo>
                      <a:lnTo>
                        <a:pt x="635" y="737"/>
                      </a:lnTo>
                      <a:lnTo>
                        <a:pt x="584" y="762"/>
                      </a:lnTo>
                      <a:lnTo>
                        <a:pt x="538" y="782"/>
                      </a:lnTo>
                      <a:lnTo>
                        <a:pt x="488" y="800"/>
                      </a:lnTo>
                      <a:lnTo>
                        <a:pt x="437" y="817"/>
                      </a:lnTo>
                      <a:lnTo>
                        <a:pt x="386" y="834"/>
                      </a:lnTo>
                      <a:lnTo>
                        <a:pt x="335" y="848"/>
                      </a:lnTo>
                      <a:lnTo>
                        <a:pt x="279" y="859"/>
                      </a:lnTo>
                      <a:lnTo>
                        <a:pt x="223" y="869"/>
                      </a:lnTo>
                      <a:lnTo>
                        <a:pt x="167" y="876"/>
                      </a:lnTo>
                      <a:lnTo>
                        <a:pt x="111" y="883"/>
                      </a:lnTo>
                      <a:lnTo>
                        <a:pt x="55" y="886"/>
                      </a:lnTo>
                      <a:lnTo>
                        <a:pt x="0" y="886"/>
                      </a:lnTo>
                      <a:lnTo>
                        <a:pt x="0" y="959"/>
                      </a:lnTo>
                      <a:lnTo>
                        <a:pt x="61" y="959"/>
                      </a:lnTo>
                      <a:lnTo>
                        <a:pt x="122" y="956"/>
                      </a:lnTo>
                      <a:lnTo>
                        <a:pt x="188" y="949"/>
                      </a:lnTo>
                      <a:lnTo>
                        <a:pt x="249" y="938"/>
                      </a:lnTo>
                      <a:lnTo>
                        <a:pt x="310" y="928"/>
                      </a:lnTo>
                      <a:lnTo>
                        <a:pt x="371" y="914"/>
                      </a:lnTo>
                      <a:lnTo>
                        <a:pt x="427" y="900"/>
                      </a:lnTo>
                      <a:lnTo>
                        <a:pt x="482" y="883"/>
                      </a:lnTo>
                      <a:lnTo>
                        <a:pt x="538" y="862"/>
                      </a:lnTo>
                      <a:lnTo>
                        <a:pt x="594" y="841"/>
                      </a:lnTo>
                      <a:lnTo>
                        <a:pt x="645" y="821"/>
                      </a:lnTo>
                      <a:lnTo>
                        <a:pt x="696" y="793"/>
                      </a:lnTo>
                      <a:lnTo>
                        <a:pt x="747" y="769"/>
                      </a:lnTo>
                      <a:lnTo>
                        <a:pt x="793" y="737"/>
                      </a:lnTo>
                      <a:lnTo>
                        <a:pt x="838" y="710"/>
                      </a:lnTo>
                      <a:lnTo>
                        <a:pt x="879" y="675"/>
                      </a:lnTo>
                      <a:lnTo>
                        <a:pt x="925" y="644"/>
                      </a:lnTo>
                      <a:lnTo>
                        <a:pt x="960" y="609"/>
                      </a:lnTo>
                      <a:lnTo>
                        <a:pt x="996" y="571"/>
                      </a:lnTo>
                      <a:lnTo>
                        <a:pt x="1031" y="533"/>
                      </a:lnTo>
                      <a:lnTo>
                        <a:pt x="1067" y="495"/>
                      </a:lnTo>
                      <a:lnTo>
                        <a:pt x="1098" y="454"/>
                      </a:lnTo>
                      <a:lnTo>
                        <a:pt x="1123" y="415"/>
                      </a:lnTo>
                      <a:lnTo>
                        <a:pt x="1148" y="370"/>
                      </a:lnTo>
                      <a:lnTo>
                        <a:pt x="1169" y="329"/>
                      </a:lnTo>
                      <a:lnTo>
                        <a:pt x="1189" y="284"/>
                      </a:lnTo>
                      <a:lnTo>
                        <a:pt x="1204" y="239"/>
                      </a:lnTo>
                      <a:lnTo>
                        <a:pt x="1220" y="190"/>
                      </a:lnTo>
                      <a:lnTo>
                        <a:pt x="1230" y="145"/>
                      </a:lnTo>
                      <a:lnTo>
                        <a:pt x="1240" y="97"/>
                      </a:lnTo>
                      <a:lnTo>
                        <a:pt x="1245" y="48"/>
                      </a:lnTo>
                      <a:lnTo>
                        <a:pt x="1245" y="0"/>
                      </a:lnTo>
                      <a:lnTo>
                        <a:pt x="113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" name="Freeform 64">
                  <a:extLst>
                    <a:ext uri="{FF2B5EF4-FFF2-40B4-BE49-F238E27FC236}">
                      <a16:creationId xmlns:a16="http://schemas.microsoft.com/office/drawing/2014/main" id="{872ED78D-BE1A-1D40-BA9E-07813C3336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43" y="962"/>
                  <a:ext cx="1245" cy="959"/>
                </a:xfrm>
                <a:custGeom>
                  <a:avLst/>
                  <a:gdLst>
                    <a:gd name="T0" fmla="*/ 55 w 1245"/>
                    <a:gd name="T1" fmla="*/ 73 h 959"/>
                    <a:gd name="T2" fmla="*/ 167 w 1245"/>
                    <a:gd name="T3" fmla="*/ 83 h 959"/>
                    <a:gd name="T4" fmla="*/ 279 w 1245"/>
                    <a:gd name="T5" fmla="*/ 100 h 959"/>
                    <a:gd name="T6" fmla="*/ 386 w 1245"/>
                    <a:gd name="T7" fmla="*/ 125 h 959"/>
                    <a:gd name="T8" fmla="*/ 488 w 1245"/>
                    <a:gd name="T9" fmla="*/ 159 h 959"/>
                    <a:gd name="T10" fmla="*/ 584 w 1245"/>
                    <a:gd name="T11" fmla="*/ 201 h 959"/>
                    <a:gd name="T12" fmla="*/ 676 w 1245"/>
                    <a:gd name="T13" fmla="*/ 246 h 959"/>
                    <a:gd name="T14" fmla="*/ 762 w 1245"/>
                    <a:gd name="T15" fmla="*/ 301 h 959"/>
                    <a:gd name="T16" fmla="*/ 838 w 1245"/>
                    <a:gd name="T17" fmla="*/ 360 h 959"/>
                    <a:gd name="T18" fmla="*/ 909 w 1245"/>
                    <a:gd name="T19" fmla="*/ 426 h 959"/>
                    <a:gd name="T20" fmla="*/ 970 w 1245"/>
                    <a:gd name="T21" fmla="*/ 499 h 959"/>
                    <a:gd name="T22" fmla="*/ 1026 w 1245"/>
                    <a:gd name="T23" fmla="*/ 575 h 959"/>
                    <a:gd name="T24" fmla="*/ 1072 w 1245"/>
                    <a:gd name="T25" fmla="*/ 654 h 959"/>
                    <a:gd name="T26" fmla="*/ 1103 w 1245"/>
                    <a:gd name="T27" fmla="*/ 737 h 959"/>
                    <a:gd name="T28" fmla="*/ 1128 w 1245"/>
                    <a:gd name="T29" fmla="*/ 824 h 959"/>
                    <a:gd name="T30" fmla="*/ 1138 w 1245"/>
                    <a:gd name="T31" fmla="*/ 914 h 959"/>
                    <a:gd name="T32" fmla="*/ 1245 w 1245"/>
                    <a:gd name="T33" fmla="*/ 959 h 959"/>
                    <a:gd name="T34" fmla="*/ 1240 w 1245"/>
                    <a:gd name="T35" fmla="*/ 866 h 959"/>
                    <a:gd name="T36" fmla="*/ 1220 w 1245"/>
                    <a:gd name="T37" fmla="*/ 769 h 959"/>
                    <a:gd name="T38" fmla="*/ 1189 w 1245"/>
                    <a:gd name="T39" fmla="*/ 679 h 959"/>
                    <a:gd name="T40" fmla="*/ 1148 w 1245"/>
                    <a:gd name="T41" fmla="*/ 589 h 959"/>
                    <a:gd name="T42" fmla="*/ 1098 w 1245"/>
                    <a:gd name="T43" fmla="*/ 505 h 959"/>
                    <a:gd name="T44" fmla="*/ 1031 w 1245"/>
                    <a:gd name="T45" fmla="*/ 426 h 959"/>
                    <a:gd name="T46" fmla="*/ 960 w 1245"/>
                    <a:gd name="T47" fmla="*/ 353 h 959"/>
                    <a:gd name="T48" fmla="*/ 879 w 1245"/>
                    <a:gd name="T49" fmla="*/ 284 h 959"/>
                    <a:gd name="T50" fmla="*/ 793 w 1245"/>
                    <a:gd name="T51" fmla="*/ 222 h 959"/>
                    <a:gd name="T52" fmla="*/ 696 w 1245"/>
                    <a:gd name="T53" fmla="*/ 166 h 959"/>
                    <a:gd name="T54" fmla="*/ 594 w 1245"/>
                    <a:gd name="T55" fmla="*/ 118 h 959"/>
                    <a:gd name="T56" fmla="*/ 482 w 1245"/>
                    <a:gd name="T57" fmla="*/ 76 h 959"/>
                    <a:gd name="T58" fmla="*/ 371 w 1245"/>
                    <a:gd name="T59" fmla="*/ 45 h 959"/>
                    <a:gd name="T60" fmla="*/ 249 w 1245"/>
                    <a:gd name="T61" fmla="*/ 21 h 959"/>
                    <a:gd name="T62" fmla="*/ 122 w 1245"/>
                    <a:gd name="T63" fmla="*/ 3 h 959"/>
                    <a:gd name="T64" fmla="*/ 0 w 1245"/>
                    <a:gd name="T65" fmla="*/ 0 h 95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245" h="959">
                      <a:moveTo>
                        <a:pt x="0" y="73"/>
                      </a:moveTo>
                      <a:lnTo>
                        <a:pt x="55" y="73"/>
                      </a:lnTo>
                      <a:lnTo>
                        <a:pt x="111" y="76"/>
                      </a:lnTo>
                      <a:lnTo>
                        <a:pt x="167" y="83"/>
                      </a:lnTo>
                      <a:lnTo>
                        <a:pt x="223" y="90"/>
                      </a:lnTo>
                      <a:lnTo>
                        <a:pt x="279" y="100"/>
                      </a:lnTo>
                      <a:lnTo>
                        <a:pt x="335" y="111"/>
                      </a:lnTo>
                      <a:lnTo>
                        <a:pt x="386" y="125"/>
                      </a:lnTo>
                      <a:lnTo>
                        <a:pt x="437" y="142"/>
                      </a:lnTo>
                      <a:lnTo>
                        <a:pt x="488" y="159"/>
                      </a:lnTo>
                      <a:lnTo>
                        <a:pt x="538" y="177"/>
                      </a:lnTo>
                      <a:lnTo>
                        <a:pt x="584" y="201"/>
                      </a:lnTo>
                      <a:lnTo>
                        <a:pt x="635" y="222"/>
                      </a:lnTo>
                      <a:lnTo>
                        <a:pt x="676" y="246"/>
                      </a:lnTo>
                      <a:lnTo>
                        <a:pt x="721" y="274"/>
                      </a:lnTo>
                      <a:lnTo>
                        <a:pt x="762" y="301"/>
                      </a:lnTo>
                      <a:lnTo>
                        <a:pt x="803" y="332"/>
                      </a:lnTo>
                      <a:lnTo>
                        <a:pt x="838" y="360"/>
                      </a:lnTo>
                      <a:lnTo>
                        <a:pt x="879" y="395"/>
                      </a:lnTo>
                      <a:lnTo>
                        <a:pt x="909" y="426"/>
                      </a:lnTo>
                      <a:lnTo>
                        <a:pt x="945" y="464"/>
                      </a:lnTo>
                      <a:lnTo>
                        <a:pt x="970" y="499"/>
                      </a:lnTo>
                      <a:lnTo>
                        <a:pt x="1001" y="537"/>
                      </a:lnTo>
                      <a:lnTo>
                        <a:pt x="1026" y="575"/>
                      </a:lnTo>
                      <a:lnTo>
                        <a:pt x="1047" y="613"/>
                      </a:lnTo>
                      <a:lnTo>
                        <a:pt x="1072" y="654"/>
                      </a:lnTo>
                      <a:lnTo>
                        <a:pt x="1087" y="696"/>
                      </a:lnTo>
                      <a:lnTo>
                        <a:pt x="1103" y="737"/>
                      </a:lnTo>
                      <a:lnTo>
                        <a:pt x="1118" y="782"/>
                      </a:lnTo>
                      <a:lnTo>
                        <a:pt x="1128" y="824"/>
                      </a:lnTo>
                      <a:lnTo>
                        <a:pt x="1133" y="869"/>
                      </a:lnTo>
                      <a:lnTo>
                        <a:pt x="1138" y="914"/>
                      </a:lnTo>
                      <a:lnTo>
                        <a:pt x="1138" y="959"/>
                      </a:lnTo>
                      <a:lnTo>
                        <a:pt x="1245" y="959"/>
                      </a:lnTo>
                      <a:lnTo>
                        <a:pt x="1245" y="914"/>
                      </a:lnTo>
                      <a:lnTo>
                        <a:pt x="1240" y="866"/>
                      </a:lnTo>
                      <a:lnTo>
                        <a:pt x="1230" y="817"/>
                      </a:lnTo>
                      <a:lnTo>
                        <a:pt x="1220" y="769"/>
                      </a:lnTo>
                      <a:lnTo>
                        <a:pt x="1204" y="724"/>
                      </a:lnTo>
                      <a:lnTo>
                        <a:pt x="1189" y="679"/>
                      </a:lnTo>
                      <a:lnTo>
                        <a:pt x="1169" y="634"/>
                      </a:lnTo>
                      <a:lnTo>
                        <a:pt x="1148" y="589"/>
                      </a:lnTo>
                      <a:lnTo>
                        <a:pt x="1123" y="547"/>
                      </a:lnTo>
                      <a:lnTo>
                        <a:pt x="1098" y="505"/>
                      </a:lnTo>
                      <a:lnTo>
                        <a:pt x="1067" y="464"/>
                      </a:lnTo>
                      <a:lnTo>
                        <a:pt x="1031" y="426"/>
                      </a:lnTo>
                      <a:lnTo>
                        <a:pt x="996" y="388"/>
                      </a:lnTo>
                      <a:lnTo>
                        <a:pt x="960" y="353"/>
                      </a:lnTo>
                      <a:lnTo>
                        <a:pt x="925" y="319"/>
                      </a:lnTo>
                      <a:lnTo>
                        <a:pt x="879" y="284"/>
                      </a:lnTo>
                      <a:lnTo>
                        <a:pt x="838" y="253"/>
                      </a:lnTo>
                      <a:lnTo>
                        <a:pt x="793" y="222"/>
                      </a:lnTo>
                      <a:lnTo>
                        <a:pt x="747" y="194"/>
                      </a:lnTo>
                      <a:lnTo>
                        <a:pt x="696" y="166"/>
                      </a:lnTo>
                      <a:lnTo>
                        <a:pt x="645" y="142"/>
                      </a:lnTo>
                      <a:lnTo>
                        <a:pt x="594" y="118"/>
                      </a:lnTo>
                      <a:lnTo>
                        <a:pt x="538" y="97"/>
                      </a:lnTo>
                      <a:lnTo>
                        <a:pt x="482" y="76"/>
                      </a:lnTo>
                      <a:lnTo>
                        <a:pt x="427" y="59"/>
                      </a:lnTo>
                      <a:lnTo>
                        <a:pt x="371" y="45"/>
                      </a:lnTo>
                      <a:lnTo>
                        <a:pt x="310" y="31"/>
                      </a:lnTo>
                      <a:lnTo>
                        <a:pt x="249" y="21"/>
                      </a:lnTo>
                      <a:lnTo>
                        <a:pt x="188" y="10"/>
                      </a:lnTo>
                      <a:lnTo>
                        <a:pt x="122" y="3"/>
                      </a:lnTo>
                      <a:lnTo>
                        <a:pt x="61" y="0"/>
                      </a:lnTo>
                      <a:lnTo>
                        <a:pt x="0" y="0"/>
                      </a:lnTo>
                      <a:lnTo>
                        <a:pt x="0" y="7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" name="Freeform 65">
                  <a:extLst>
                    <a:ext uri="{FF2B5EF4-FFF2-40B4-BE49-F238E27FC236}">
                      <a16:creationId xmlns:a16="http://schemas.microsoft.com/office/drawing/2014/main" id="{6FB2C1C2-0574-AC45-85AC-D713294F79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92" y="962"/>
                  <a:ext cx="1251" cy="959"/>
                </a:xfrm>
                <a:custGeom>
                  <a:avLst/>
                  <a:gdLst>
                    <a:gd name="T0" fmla="*/ 107 w 1251"/>
                    <a:gd name="T1" fmla="*/ 914 h 959"/>
                    <a:gd name="T2" fmla="*/ 117 w 1251"/>
                    <a:gd name="T3" fmla="*/ 824 h 959"/>
                    <a:gd name="T4" fmla="*/ 142 w 1251"/>
                    <a:gd name="T5" fmla="*/ 737 h 959"/>
                    <a:gd name="T6" fmla="*/ 173 w 1251"/>
                    <a:gd name="T7" fmla="*/ 654 h 959"/>
                    <a:gd name="T8" fmla="*/ 219 w 1251"/>
                    <a:gd name="T9" fmla="*/ 575 h 959"/>
                    <a:gd name="T10" fmla="*/ 275 w 1251"/>
                    <a:gd name="T11" fmla="*/ 499 h 959"/>
                    <a:gd name="T12" fmla="*/ 336 w 1251"/>
                    <a:gd name="T13" fmla="*/ 426 h 959"/>
                    <a:gd name="T14" fmla="*/ 407 w 1251"/>
                    <a:gd name="T15" fmla="*/ 360 h 959"/>
                    <a:gd name="T16" fmla="*/ 483 w 1251"/>
                    <a:gd name="T17" fmla="*/ 301 h 959"/>
                    <a:gd name="T18" fmla="*/ 569 w 1251"/>
                    <a:gd name="T19" fmla="*/ 246 h 959"/>
                    <a:gd name="T20" fmla="*/ 661 w 1251"/>
                    <a:gd name="T21" fmla="*/ 201 h 959"/>
                    <a:gd name="T22" fmla="*/ 757 w 1251"/>
                    <a:gd name="T23" fmla="*/ 159 h 959"/>
                    <a:gd name="T24" fmla="*/ 859 w 1251"/>
                    <a:gd name="T25" fmla="*/ 125 h 959"/>
                    <a:gd name="T26" fmla="*/ 966 w 1251"/>
                    <a:gd name="T27" fmla="*/ 100 h 959"/>
                    <a:gd name="T28" fmla="*/ 1078 w 1251"/>
                    <a:gd name="T29" fmla="*/ 83 h 959"/>
                    <a:gd name="T30" fmla="*/ 1190 w 1251"/>
                    <a:gd name="T31" fmla="*/ 73 h 959"/>
                    <a:gd name="T32" fmla="*/ 1251 w 1251"/>
                    <a:gd name="T33" fmla="*/ 0 h 959"/>
                    <a:gd name="T34" fmla="*/ 1123 w 1251"/>
                    <a:gd name="T35" fmla="*/ 3 h 959"/>
                    <a:gd name="T36" fmla="*/ 996 w 1251"/>
                    <a:gd name="T37" fmla="*/ 21 h 959"/>
                    <a:gd name="T38" fmla="*/ 874 w 1251"/>
                    <a:gd name="T39" fmla="*/ 45 h 959"/>
                    <a:gd name="T40" fmla="*/ 763 w 1251"/>
                    <a:gd name="T41" fmla="*/ 76 h 959"/>
                    <a:gd name="T42" fmla="*/ 651 w 1251"/>
                    <a:gd name="T43" fmla="*/ 118 h 959"/>
                    <a:gd name="T44" fmla="*/ 549 w 1251"/>
                    <a:gd name="T45" fmla="*/ 166 h 959"/>
                    <a:gd name="T46" fmla="*/ 452 w 1251"/>
                    <a:gd name="T47" fmla="*/ 222 h 959"/>
                    <a:gd name="T48" fmla="*/ 366 w 1251"/>
                    <a:gd name="T49" fmla="*/ 284 h 959"/>
                    <a:gd name="T50" fmla="*/ 285 w 1251"/>
                    <a:gd name="T51" fmla="*/ 353 h 959"/>
                    <a:gd name="T52" fmla="*/ 214 w 1251"/>
                    <a:gd name="T53" fmla="*/ 426 h 959"/>
                    <a:gd name="T54" fmla="*/ 147 w 1251"/>
                    <a:gd name="T55" fmla="*/ 505 h 959"/>
                    <a:gd name="T56" fmla="*/ 97 w 1251"/>
                    <a:gd name="T57" fmla="*/ 589 h 959"/>
                    <a:gd name="T58" fmla="*/ 56 w 1251"/>
                    <a:gd name="T59" fmla="*/ 679 h 959"/>
                    <a:gd name="T60" fmla="*/ 25 w 1251"/>
                    <a:gd name="T61" fmla="*/ 769 h 959"/>
                    <a:gd name="T62" fmla="*/ 5 w 1251"/>
                    <a:gd name="T63" fmla="*/ 866 h 959"/>
                    <a:gd name="T64" fmla="*/ 0 w 1251"/>
                    <a:gd name="T65" fmla="*/ 959 h 95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251" h="959">
                      <a:moveTo>
                        <a:pt x="107" y="959"/>
                      </a:moveTo>
                      <a:lnTo>
                        <a:pt x="107" y="914"/>
                      </a:lnTo>
                      <a:lnTo>
                        <a:pt x="112" y="869"/>
                      </a:lnTo>
                      <a:lnTo>
                        <a:pt x="117" y="824"/>
                      </a:lnTo>
                      <a:lnTo>
                        <a:pt x="127" y="782"/>
                      </a:lnTo>
                      <a:lnTo>
                        <a:pt x="142" y="737"/>
                      </a:lnTo>
                      <a:lnTo>
                        <a:pt x="158" y="696"/>
                      </a:lnTo>
                      <a:lnTo>
                        <a:pt x="173" y="654"/>
                      </a:lnTo>
                      <a:lnTo>
                        <a:pt x="198" y="613"/>
                      </a:lnTo>
                      <a:lnTo>
                        <a:pt x="219" y="575"/>
                      </a:lnTo>
                      <a:lnTo>
                        <a:pt x="244" y="537"/>
                      </a:lnTo>
                      <a:lnTo>
                        <a:pt x="275" y="499"/>
                      </a:lnTo>
                      <a:lnTo>
                        <a:pt x="300" y="464"/>
                      </a:lnTo>
                      <a:lnTo>
                        <a:pt x="336" y="426"/>
                      </a:lnTo>
                      <a:lnTo>
                        <a:pt x="366" y="395"/>
                      </a:lnTo>
                      <a:lnTo>
                        <a:pt x="407" y="360"/>
                      </a:lnTo>
                      <a:lnTo>
                        <a:pt x="442" y="332"/>
                      </a:lnTo>
                      <a:lnTo>
                        <a:pt x="483" y="301"/>
                      </a:lnTo>
                      <a:lnTo>
                        <a:pt x="524" y="274"/>
                      </a:lnTo>
                      <a:lnTo>
                        <a:pt x="569" y="246"/>
                      </a:lnTo>
                      <a:lnTo>
                        <a:pt x="610" y="222"/>
                      </a:lnTo>
                      <a:lnTo>
                        <a:pt x="661" y="201"/>
                      </a:lnTo>
                      <a:lnTo>
                        <a:pt x="707" y="177"/>
                      </a:lnTo>
                      <a:lnTo>
                        <a:pt x="757" y="159"/>
                      </a:lnTo>
                      <a:lnTo>
                        <a:pt x="808" y="142"/>
                      </a:lnTo>
                      <a:lnTo>
                        <a:pt x="859" y="125"/>
                      </a:lnTo>
                      <a:lnTo>
                        <a:pt x="910" y="111"/>
                      </a:lnTo>
                      <a:lnTo>
                        <a:pt x="966" y="100"/>
                      </a:lnTo>
                      <a:lnTo>
                        <a:pt x="1022" y="90"/>
                      </a:lnTo>
                      <a:lnTo>
                        <a:pt x="1078" y="83"/>
                      </a:lnTo>
                      <a:lnTo>
                        <a:pt x="1134" y="76"/>
                      </a:lnTo>
                      <a:lnTo>
                        <a:pt x="1190" y="73"/>
                      </a:lnTo>
                      <a:lnTo>
                        <a:pt x="1251" y="73"/>
                      </a:lnTo>
                      <a:lnTo>
                        <a:pt x="1251" y="0"/>
                      </a:lnTo>
                      <a:lnTo>
                        <a:pt x="1184" y="0"/>
                      </a:lnTo>
                      <a:lnTo>
                        <a:pt x="1123" y="3"/>
                      </a:lnTo>
                      <a:lnTo>
                        <a:pt x="1057" y="10"/>
                      </a:lnTo>
                      <a:lnTo>
                        <a:pt x="996" y="21"/>
                      </a:lnTo>
                      <a:lnTo>
                        <a:pt x="935" y="31"/>
                      </a:lnTo>
                      <a:lnTo>
                        <a:pt x="874" y="45"/>
                      </a:lnTo>
                      <a:lnTo>
                        <a:pt x="818" y="59"/>
                      </a:lnTo>
                      <a:lnTo>
                        <a:pt x="763" y="76"/>
                      </a:lnTo>
                      <a:lnTo>
                        <a:pt x="707" y="97"/>
                      </a:lnTo>
                      <a:lnTo>
                        <a:pt x="651" y="118"/>
                      </a:lnTo>
                      <a:lnTo>
                        <a:pt x="600" y="142"/>
                      </a:lnTo>
                      <a:lnTo>
                        <a:pt x="549" y="166"/>
                      </a:lnTo>
                      <a:lnTo>
                        <a:pt x="498" y="194"/>
                      </a:lnTo>
                      <a:lnTo>
                        <a:pt x="452" y="222"/>
                      </a:lnTo>
                      <a:lnTo>
                        <a:pt x="407" y="253"/>
                      </a:lnTo>
                      <a:lnTo>
                        <a:pt x="366" y="284"/>
                      </a:lnTo>
                      <a:lnTo>
                        <a:pt x="320" y="319"/>
                      </a:lnTo>
                      <a:lnTo>
                        <a:pt x="285" y="353"/>
                      </a:lnTo>
                      <a:lnTo>
                        <a:pt x="249" y="388"/>
                      </a:lnTo>
                      <a:lnTo>
                        <a:pt x="214" y="426"/>
                      </a:lnTo>
                      <a:lnTo>
                        <a:pt x="178" y="464"/>
                      </a:lnTo>
                      <a:lnTo>
                        <a:pt x="147" y="505"/>
                      </a:lnTo>
                      <a:lnTo>
                        <a:pt x="122" y="547"/>
                      </a:lnTo>
                      <a:lnTo>
                        <a:pt x="97" y="589"/>
                      </a:lnTo>
                      <a:lnTo>
                        <a:pt x="76" y="634"/>
                      </a:lnTo>
                      <a:lnTo>
                        <a:pt x="56" y="679"/>
                      </a:lnTo>
                      <a:lnTo>
                        <a:pt x="41" y="724"/>
                      </a:lnTo>
                      <a:lnTo>
                        <a:pt x="25" y="769"/>
                      </a:lnTo>
                      <a:lnTo>
                        <a:pt x="15" y="817"/>
                      </a:lnTo>
                      <a:lnTo>
                        <a:pt x="5" y="866"/>
                      </a:lnTo>
                      <a:lnTo>
                        <a:pt x="0" y="914"/>
                      </a:lnTo>
                      <a:lnTo>
                        <a:pt x="0" y="959"/>
                      </a:lnTo>
                      <a:lnTo>
                        <a:pt x="107" y="95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" name="Freeform 66">
                  <a:extLst>
                    <a:ext uri="{FF2B5EF4-FFF2-40B4-BE49-F238E27FC236}">
                      <a16:creationId xmlns:a16="http://schemas.microsoft.com/office/drawing/2014/main" id="{EE34C8B4-4706-2A42-AA14-3A67DD7ECB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92" y="1921"/>
                  <a:ext cx="1251" cy="959"/>
                </a:xfrm>
                <a:custGeom>
                  <a:avLst/>
                  <a:gdLst>
                    <a:gd name="T0" fmla="*/ 1190 w 1251"/>
                    <a:gd name="T1" fmla="*/ 886 h 959"/>
                    <a:gd name="T2" fmla="*/ 1078 w 1251"/>
                    <a:gd name="T3" fmla="*/ 876 h 959"/>
                    <a:gd name="T4" fmla="*/ 966 w 1251"/>
                    <a:gd name="T5" fmla="*/ 859 h 959"/>
                    <a:gd name="T6" fmla="*/ 859 w 1251"/>
                    <a:gd name="T7" fmla="*/ 834 h 959"/>
                    <a:gd name="T8" fmla="*/ 757 w 1251"/>
                    <a:gd name="T9" fmla="*/ 800 h 959"/>
                    <a:gd name="T10" fmla="*/ 661 w 1251"/>
                    <a:gd name="T11" fmla="*/ 762 h 959"/>
                    <a:gd name="T12" fmla="*/ 569 w 1251"/>
                    <a:gd name="T13" fmla="*/ 713 h 959"/>
                    <a:gd name="T14" fmla="*/ 483 w 1251"/>
                    <a:gd name="T15" fmla="*/ 658 h 959"/>
                    <a:gd name="T16" fmla="*/ 407 w 1251"/>
                    <a:gd name="T17" fmla="*/ 599 h 959"/>
                    <a:gd name="T18" fmla="*/ 336 w 1251"/>
                    <a:gd name="T19" fmla="*/ 533 h 959"/>
                    <a:gd name="T20" fmla="*/ 275 w 1251"/>
                    <a:gd name="T21" fmla="*/ 460 h 959"/>
                    <a:gd name="T22" fmla="*/ 219 w 1251"/>
                    <a:gd name="T23" fmla="*/ 384 h 959"/>
                    <a:gd name="T24" fmla="*/ 173 w 1251"/>
                    <a:gd name="T25" fmla="*/ 305 h 959"/>
                    <a:gd name="T26" fmla="*/ 142 w 1251"/>
                    <a:gd name="T27" fmla="*/ 222 h 959"/>
                    <a:gd name="T28" fmla="*/ 117 w 1251"/>
                    <a:gd name="T29" fmla="*/ 135 h 959"/>
                    <a:gd name="T30" fmla="*/ 107 w 1251"/>
                    <a:gd name="T31" fmla="*/ 45 h 959"/>
                    <a:gd name="T32" fmla="*/ 0 w 1251"/>
                    <a:gd name="T33" fmla="*/ 0 h 959"/>
                    <a:gd name="T34" fmla="*/ 5 w 1251"/>
                    <a:gd name="T35" fmla="*/ 97 h 959"/>
                    <a:gd name="T36" fmla="*/ 25 w 1251"/>
                    <a:gd name="T37" fmla="*/ 190 h 959"/>
                    <a:gd name="T38" fmla="*/ 56 w 1251"/>
                    <a:gd name="T39" fmla="*/ 284 h 959"/>
                    <a:gd name="T40" fmla="*/ 97 w 1251"/>
                    <a:gd name="T41" fmla="*/ 370 h 959"/>
                    <a:gd name="T42" fmla="*/ 147 w 1251"/>
                    <a:gd name="T43" fmla="*/ 454 h 959"/>
                    <a:gd name="T44" fmla="*/ 214 w 1251"/>
                    <a:gd name="T45" fmla="*/ 533 h 959"/>
                    <a:gd name="T46" fmla="*/ 285 w 1251"/>
                    <a:gd name="T47" fmla="*/ 609 h 959"/>
                    <a:gd name="T48" fmla="*/ 366 w 1251"/>
                    <a:gd name="T49" fmla="*/ 675 h 959"/>
                    <a:gd name="T50" fmla="*/ 452 w 1251"/>
                    <a:gd name="T51" fmla="*/ 737 h 959"/>
                    <a:gd name="T52" fmla="*/ 549 w 1251"/>
                    <a:gd name="T53" fmla="*/ 793 h 959"/>
                    <a:gd name="T54" fmla="*/ 651 w 1251"/>
                    <a:gd name="T55" fmla="*/ 841 h 959"/>
                    <a:gd name="T56" fmla="*/ 763 w 1251"/>
                    <a:gd name="T57" fmla="*/ 883 h 959"/>
                    <a:gd name="T58" fmla="*/ 874 w 1251"/>
                    <a:gd name="T59" fmla="*/ 914 h 959"/>
                    <a:gd name="T60" fmla="*/ 996 w 1251"/>
                    <a:gd name="T61" fmla="*/ 938 h 959"/>
                    <a:gd name="T62" fmla="*/ 1123 w 1251"/>
                    <a:gd name="T63" fmla="*/ 956 h 959"/>
                    <a:gd name="T64" fmla="*/ 1251 w 1251"/>
                    <a:gd name="T65" fmla="*/ 959 h 95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251" h="959">
                      <a:moveTo>
                        <a:pt x="1251" y="886"/>
                      </a:moveTo>
                      <a:lnTo>
                        <a:pt x="1190" y="886"/>
                      </a:lnTo>
                      <a:lnTo>
                        <a:pt x="1134" y="883"/>
                      </a:lnTo>
                      <a:lnTo>
                        <a:pt x="1078" y="876"/>
                      </a:lnTo>
                      <a:lnTo>
                        <a:pt x="1022" y="869"/>
                      </a:lnTo>
                      <a:lnTo>
                        <a:pt x="966" y="859"/>
                      </a:lnTo>
                      <a:lnTo>
                        <a:pt x="910" y="848"/>
                      </a:lnTo>
                      <a:lnTo>
                        <a:pt x="859" y="834"/>
                      </a:lnTo>
                      <a:lnTo>
                        <a:pt x="808" y="817"/>
                      </a:lnTo>
                      <a:lnTo>
                        <a:pt x="757" y="800"/>
                      </a:lnTo>
                      <a:lnTo>
                        <a:pt x="707" y="782"/>
                      </a:lnTo>
                      <a:lnTo>
                        <a:pt x="661" y="762"/>
                      </a:lnTo>
                      <a:lnTo>
                        <a:pt x="610" y="737"/>
                      </a:lnTo>
                      <a:lnTo>
                        <a:pt x="569" y="713"/>
                      </a:lnTo>
                      <a:lnTo>
                        <a:pt x="524" y="685"/>
                      </a:lnTo>
                      <a:lnTo>
                        <a:pt x="483" y="658"/>
                      </a:lnTo>
                      <a:lnTo>
                        <a:pt x="442" y="630"/>
                      </a:lnTo>
                      <a:lnTo>
                        <a:pt x="407" y="599"/>
                      </a:lnTo>
                      <a:lnTo>
                        <a:pt x="366" y="564"/>
                      </a:lnTo>
                      <a:lnTo>
                        <a:pt x="336" y="533"/>
                      </a:lnTo>
                      <a:lnTo>
                        <a:pt x="300" y="499"/>
                      </a:lnTo>
                      <a:lnTo>
                        <a:pt x="275" y="460"/>
                      </a:lnTo>
                      <a:lnTo>
                        <a:pt x="244" y="426"/>
                      </a:lnTo>
                      <a:lnTo>
                        <a:pt x="219" y="384"/>
                      </a:lnTo>
                      <a:lnTo>
                        <a:pt x="198" y="346"/>
                      </a:lnTo>
                      <a:lnTo>
                        <a:pt x="173" y="305"/>
                      </a:lnTo>
                      <a:lnTo>
                        <a:pt x="158" y="263"/>
                      </a:lnTo>
                      <a:lnTo>
                        <a:pt x="142" y="222"/>
                      </a:lnTo>
                      <a:lnTo>
                        <a:pt x="127" y="180"/>
                      </a:lnTo>
                      <a:lnTo>
                        <a:pt x="117" y="135"/>
                      </a:lnTo>
                      <a:lnTo>
                        <a:pt x="112" y="90"/>
                      </a:lnTo>
                      <a:lnTo>
                        <a:pt x="107" y="45"/>
                      </a:lnTo>
                      <a:lnTo>
                        <a:pt x="107" y="0"/>
                      </a:lnTo>
                      <a:lnTo>
                        <a:pt x="0" y="0"/>
                      </a:lnTo>
                      <a:lnTo>
                        <a:pt x="0" y="48"/>
                      </a:lnTo>
                      <a:lnTo>
                        <a:pt x="5" y="97"/>
                      </a:lnTo>
                      <a:lnTo>
                        <a:pt x="15" y="145"/>
                      </a:lnTo>
                      <a:lnTo>
                        <a:pt x="25" y="190"/>
                      </a:lnTo>
                      <a:lnTo>
                        <a:pt x="41" y="239"/>
                      </a:lnTo>
                      <a:lnTo>
                        <a:pt x="56" y="284"/>
                      </a:lnTo>
                      <a:lnTo>
                        <a:pt x="76" y="329"/>
                      </a:lnTo>
                      <a:lnTo>
                        <a:pt x="97" y="370"/>
                      </a:lnTo>
                      <a:lnTo>
                        <a:pt x="122" y="415"/>
                      </a:lnTo>
                      <a:lnTo>
                        <a:pt x="147" y="454"/>
                      </a:lnTo>
                      <a:lnTo>
                        <a:pt x="178" y="495"/>
                      </a:lnTo>
                      <a:lnTo>
                        <a:pt x="214" y="533"/>
                      </a:lnTo>
                      <a:lnTo>
                        <a:pt x="249" y="571"/>
                      </a:lnTo>
                      <a:lnTo>
                        <a:pt x="285" y="609"/>
                      </a:lnTo>
                      <a:lnTo>
                        <a:pt x="320" y="644"/>
                      </a:lnTo>
                      <a:lnTo>
                        <a:pt x="366" y="675"/>
                      </a:lnTo>
                      <a:lnTo>
                        <a:pt x="407" y="710"/>
                      </a:lnTo>
                      <a:lnTo>
                        <a:pt x="452" y="737"/>
                      </a:lnTo>
                      <a:lnTo>
                        <a:pt x="498" y="769"/>
                      </a:lnTo>
                      <a:lnTo>
                        <a:pt x="549" y="793"/>
                      </a:lnTo>
                      <a:lnTo>
                        <a:pt x="600" y="821"/>
                      </a:lnTo>
                      <a:lnTo>
                        <a:pt x="651" y="841"/>
                      </a:lnTo>
                      <a:lnTo>
                        <a:pt x="707" y="862"/>
                      </a:lnTo>
                      <a:lnTo>
                        <a:pt x="763" y="883"/>
                      </a:lnTo>
                      <a:lnTo>
                        <a:pt x="818" y="900"/>
                      </a:lnTo>
                      <a:lnTo>
                        <a:pt x="874" y="914"/>
                      </a:lnTo>
                      <a:lnTo>
                        <a:pt x="935" y="928"/>
                      </a:lnTo>
                      <a:lnTo>
                        <a:pt x="996" y="938"/>
                      </a:lnTo>
                      <a:lnTo>
                        <a:pt x="1057" y="949"/>
                      </a:lnTo>
                      <a:lnTo>
                        <a:pt x="1123" y="956"/>
                      </a:lnTo>
                      <a:lnTo>
                        <a:pt x="1184" y="959"/>
                      </a:lnTo>
                      <a:lnTo>
                        <a:pt x="1251" y="959"/>
                      </a:lnTo>
                      <a:lnTo>
                        <a:pt x="1251" y="88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" name="Freeform 67">
                  <a:extLst>
                    <a:ext uri="{FF2B5EF4-FFF2-40B4-BE49-F238E27FC236}">
                      <a16:creationId xmlns:a16="http://schemas.microsoft.com/office/drawing/2014/main" id="{3FB64019-45FC-E444-A52F-B00E9EF4B2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1" y="2430"/>
                  <a:ext cx="295" cy="138"/>
                </a:xfrm>
                <a:custGeom>
                  <a:avLst/>
                  <a:gdLst>
                    <a:gd name="T0" fmla="*/ 5 w 295"/>
                    <a:gd name="T1" fmla="*/ 107 h 138"/>
                    <a:gd name="T2" fmla="*/ 25 w 295"/>
                    <a:gd name="T3" fmla="*/ 100 h 138"/>
                    <a:gd name="T4" fmla="*/ 46 w 295"/>
                    <a:gd name="T5" fmla="*/ 97 h 138"/>
                    <a:gd name="T6" fmla="*/ 66 w 295"/>
                    <a:gd name="T7" fmla="*/ 93 h 138"/>
                    <a:gd name="T8" fmla="*/ 81 w 295"/>
                    <a:gd name="T9" fmla="*/ 86 h 138"/>
                    <a:gd name="T10" fmla="*/ 102 w 295"/>
                    <a:gd name="T11" fmla="*/ 80 h 138"/>
                    <a:gd name="T12" fmla="*/ 122 w 295"/>
                    <a:gd name="T13" fmla="*/ 76 h 138"/>
                    <a:gd name="T14" fmla="*/ 137 w 295"/>
                    <a:gd name="T15" fmla="*/ 69 h 138"/>
                    <a:gd name="T16" fmla="*/ 152 w 295"/>
                    <a:gd name="T17" fmla="*/ 62 h 138"/>
                    <a:gd name="T18" fmla="*/ 168 w 295"/>
                    <a:gd name="T19" fmla="*/ 55 h 138"/>
                    <a:gd name="T20" fmla="*/ 183 w 295"/>
                    <a:gd name="T21" fmla="*/ 45 h 138"/>
                    <a:gd name="T22" fmla="*/ 198 w 295"/>
                    <a:gd name="T23" fmla="*/ 38 h 138"/>
                    <a:gd name="T24" fmla="*/ 213 w 295"/>
                    <a:gd name="T25" fmla="*/ 28 h 138"/>
                    <a:gd name="T26" fmla="*/ 229 w 295"/>
                    <a:gd name="T27" fmla="*/ 21 h 138"/>
                    <a:gd name="T28" fmla="*/ 244 w 295"/>
                    <a:gd name="T29" fmla="*/ 14 h 138"/>
                    <a:gd name="T30" fmla="*/ 254 w 295"/>
                    <a:gd name="T31" fmla="*/ 3 h 138"/>
                    <a:gd name="T32" fmla="*/ 295 w 295"/>
                    <a:gd name="T33" fmla="*/ 21 h 138"/>
                    <a:gd name="T34" fmla="*/ 280 w 295"/>
                    <a:gd name="T35" fmla="*/ 31 h 138"/>
                    <a:gd name="T36" fmla="*/ 264 w 295"/>
                    <a:gd name="T37" fmla="*/ 41 h 138"/>
                    <a:gd name="T38" fmla="*/ 254 w 295"/>
                    <a:gd name="T39" fmla="*/ 48 h 138"/>
                    <a:gd name="T40" fmla="*/ 239 w 295"/>
                    <a:gd name="T41" fmla="*/ 59 h 138"/>
                    <a:gd name="T42" fmla="*/ 224 w 295"/>
                    <a:gd name="T43" fmla="*/ 66 h 138"/>
                    <a:gd name="T44" fmla="*/ 208 w 295"/>
                    <a:gd name="T45" fmla="*/ 76 h 138"/>
                    <a:gd name="T46" fmla="*/ 188 w 295"/>
                    <a:gd name="T47" fmla="*/ 83 h 138"/>
                    <a:gd name="T48" fmla="*/ 168 w 295"/>
                    <a:gd name="T49" fmla="*/ 90 h 138"/>
                    <a:gd name="T50" fmla="*/ 147 w 295"/>
                    <a:gd name="T51" fmla="*/ 97 h 138"/>
                    <a:gd name="T52" fmla="*/ 132 w 295"/>
                    <a:gd name="T53" fmla="*/ 104 h 138"/>
                    <a:gd name="T54" fmla="*/ 112 w 295"/>
                    <a:gd name="T55" fmla="*/ 111 h 138"/>
                    <a:gd name="T56" fmla="*/ 91 w 295"/>
                    <a:gd name="T57" fmla="*/ 121 h 138"/>
                    <a:gd name="T58" fmla="*/ 71 w 295"/>
                    <a:gd name="T59" fmla="*/ 125 h 138"/>
                    <a:gd name="T60" fmla="*/ 51 w 295"/>
                    <a:gd name="T61" fmla="*/ 131 h 138"/>
                    <a:gd name="T62" fmla="*/ 36 w 295"/>
                    <a:gd name="T63" fmla="*/ 135 h 138"/>
                    <a:gd name="T64" fmla="*/ 10 w 295"/>
                    <a:gd name="T65" fmla="*/ 138 h 13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295" h="138">
                      <a:moveTo>
                        <a:pt x="0" y="111"/>
                      </a:moveTo>
                      <a:lnTo>
                        <a:pt x="5" y="107"/>
                      </a:lnTo>
                      <a:lnTo>
                        <a:pt x="15" y="107"/>
                      </a:lnTo>
                      <a:lnTo>
                        <a:pt x="25" y="100"/>
                      </a:lnTo>
                      <a:lnTo>
                        <a:pt x="36" y="100"/>
                      </a:lnTo>
                      <a:lnTo>
                        <a:pt x="46" y="97"/>
                      </a:lnTo>
                      <a:lnTo>
                        <a:pt x="56" y="97"/>
                      </a:lnTo>
                      <a:lnTo>
                        <a:pt x="66" y="93"/>
                      </a:lnTo>
                      <a:lnTo>
                        <a:pt x="76" y="86"/>
                      </a:lnTo>
                      <a:lnTo>
                        <a:pt x="81" y="86"/>
                      </a:lnTo>
                      <a:lnTo>
                        <a:pt x="91" y="83"/>
                      </a:lnTo>
                      <a:lnTo>
                        <a:pt x="102" y="80"/>
                      </a:lnTo>
                      <a:lnTo>
                        <a:pt x="112" y="76"/>
                      </a:lnTo>
                      <a:lnTo>
                        <a:pt x="122" y="76"/>
                      </a:lnTo>
                      <a:lnTo>
                        <a:pt x="127" y="69"/>
                      </a:lnTo>
                      <a:lnTo>
                        <a:pt x="137" y="69"/>
                      </a:lnTo>
                      <a:lnTo>
                        <a:pt x="142" y="62"/>
                      </a:lnTo>
                      <a:lnTo>
                        <a:pt x="152" y="62"/>
                      </a:lnTo>
                      <a:lnTo>
                        <a:pt x="158" y="55"/>
                      </a:lnTo>
                      <a:lnTo>
                        <a:pt x="168" y="55"/>
                      </a:lnTo>
                      <a:lnTo>
                        <a:pt x="178" y="48"/>
                      </a:lnTo>
                      <a:lnTo>
                        <a:pt x="183" y="45"/>
                      </a:lnTo>
                      <a:lnTo>
                        <a:pt x="193" y="41"/>
                      </a:lnTo>
                      <a:lnTo>
                        <a:pt x="198" y="38"/>
                      </a:lnTo>
                      <a:lnTo>
                        <a:pt x="208" y="35"/>
                      </a:lnTo>
                      <a:lnTo>
                        <a:pt x="213" y="28"/>
                      </a:lnTo>
                      <a:lnTo>
                        <a:pt x="219" y="24"/>
                      </a:lnTo>
                      <a:lnTo>
                        <a:pt x="229" y="21"/>
                      </a:lnTo>
                      <a:lnTo>
                        <a:pt x="239" y="17"/>
                      </a:lnTo>
                      <a:lnTo>
                        <a:pt x="244" y="14"/>
                      </a:lnTo>
                      <a:lnTo>
                        <a:pt x="249" y="7"/>
                      </a:lnTo>
                      <a:lnTo>
                        <a:pt x="254" y="3"/>
                      </a:lnTo>
                      <a:lnTo>
                        <a:pt x="259" y="0"/>
                      </a:lnTo>
                      <a:lnTo>
                        <a:pt x="295" y="21"/>
                      </a:lnTo>
                      <a:lnTo>
                        <a:pt x="290" y="24"/>
                      </a:lnTo>
                      <a:lnTo>
                        <a:pt x="280" y="31"/>
                      </a:lnTo>
                      <a:lnTo>
                        <a:pt x="274" y="35"/>
                      </a:lnTo>
                      <a:lnTo>
                        <a:pt x="264" y="41"/>
                      </a:lnTo>
                      <a:lnTo>
                        <a:pt x="259" y="45"/>
                      </a:lnTo>
                      <a:lnTo>
                        <a:pt x="254" y="48"/>
                      </a:lnTo>
                      <a:lnTo>
                        <a:pt x="244" y="55"/>
                      </a:lnTo>
                      <a:lnTo>
                        <a:pt x="239" y="59"/>
                      </a:lnTo>
                      <a:lnTo>
                        <a:pt x="229" y="66"/>
                      </a:lnTo>
                      <a:lnTo>
                        <a:pt x="224" y="66"/>
                      </a:lnTo>
                      <a:lnTo>
                        <a:pt x="213" y="69"/>
                      </a:lnTo>
                      <a:lnTo>
                        <a:pt x="208" y="76"/>
                      </a:lnTo>
                      <a:lnTo>
                        <a:pt x="198" y="80"/>
                      </a:lnTo>
                      <a:lnTo>
                        <a:pt x="188" y="83"/>
                      </a:lnTo>
                      <a:lnTo>
                        <a:pt x="178" y="86"/>
                      </a:lnTo>
                      <a:lnTo>
                        <a:pt x="168" y="90"/>
                      </a:lnTo>
                      <a:lnTo>
                        <a:pt x="163" y="93"/>
                      </a:lnTo>
                      <a:lnTo>
                        <a:pt x="147" y="97"/>
                      </a:lnTo>
                      <a:lnTo>
                        <a:pt x="142" y="104"/>
                      </a:lnTo>
                      <a:lnTo>
                        <a:pt x="132" y="104"/>
                      </a:lnTo>
                      <a:lnTo>
                        <a:pt x="122" y="111"/>
                      </a:lnTo>
                      <a:lnTo>
                        <a:pt x="112" y="111"/>
                      </a:lnTo>
                      <a:lnTo>
                        <a:pt x="107" y="118"/>
                      </a:lnTo>
                      <a:lnTo>
                        <a:pt x="91" y="121"/>
                      </a:lnTo>
                      <a:lnTo>
                        <a:pt x="86" y="121"/>
                      </a:lnTo>
                      <a:lnTo>
                        <a:pt x="71" y="125"/>
                      </a:lnTo>
                      <a:lnTo>
                        <a:pt x="66" y="128"/>
                      </a:lnTo>
                      <a:lnTo>
                        <a:pt x="51" y="131"/>
                      </a:lnTo>
                      <a:lnTo>
                        <a:pt x="41" y="135"/>
                      </a:lnTo>
                      <a:lnTo>
                        <a:pt x="36" y="135"/>
                      </a:lnTo>
                      <a:lnTo>
                        <a:pt x="20" y="138"/>
                      </a:lnTo>
                      <a:lnTo>
                        <a:pt x="10" y="138"/>
                      </a:lnTo>
                      <a:lnTo>
                        <a:pt x="0" y="1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" name="Freeform 68">
                  <a:extLst>
                    <a:ext uri="{FF2B5EF4-FFF2-40B4-BE49-F238E27FC236}">
                      <a16:creationId xmlns:a16="http://schemas.microsoft.com/office/drawing/2014/main" id="{332E5CE7-BDA6-E843-B138-1A83B910D6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6" y="2416"/>
                  <a:ext cx="625" cy="177"/>
                </a:xfrm>
                <a:custGeom>
                  <a:avLst/>
                  <a:gdLst>
                    <a:gd name="T0" fmla="*/ 51 w 625"/>
                    <a:gd name="T1" fmla="*/ 10 h 177"/>
                    <a:gd name="T2" fmla="*/ 66 w 625"/>
                    <a:gd name="T3" fmla="*/ 31 h 177"/>
                    <a:gd name="T4" fmla="*/ 86 w 625"/>
                    <a:gd name="T5" fmla="*/ 52 h 177"/>
                    <a:gd name="T6" fmla="*/ 107 w 625"/>
                    <a:gd name="T7" fmla="*/ 69 h 177"/>
                    <a:gd name="T8" fmla="*/ 132 w 625"/>
                    <a:gd name="T9" fmla="*/ 83 h 177"/>
                    <a:gd name="T10" fmla="*/ 163 w 625"/>
                    <a:gd name="T11" fmla="*/ 100 h 177"/>
                    <a:gd name="T12" fmla="*/ 198 w 625"/>
                    <a:gd name="T13" fmla="*/ 114 h 177"/>
                    <a:gd name="T14" fmla="*/ 229 w 625"/>
                    <a:gd name="T15" fmla="*/ 121 h 177"/>
                    <a:gd name="T16" fmla="*/ 269 w 625"/>
                    <a:gd name="T17" fmla="*/ 132 h 177"/>
                    <a:gd name="T18" fmla="*/ 310 w 625"/>
                    <a:gd name="T19" fmla="*/ 139 h 177"/>
                    <a:gd name="T20" fmla="*/ 356 w 625"/>
                    <a:gd name="T21" fmla="*/ 142 h 177"/>
                    <a:gd name="T22" fmla="*/ 396 w 625"/>
                    <a:gd name="T23" fmla="*/ 145 h 177"/>
                    <a:gd name="T24" fmla="*/ 442 w 625"/>
                    <a:gd name="T25" fmla="*/ 145 h 177"/>
                    <a:gd name="T26" fmla="*/ 493 w 625"/>
                    <a:gd name="T27" fmla="*/ 142 h 177"/>
                    <a:gd name="T28" fmla="*/ 539 w 625"/>
                    <a:gd name="T29" fmla="*/ 139 h 177"/>
                    <a:gd name="T30" fmla="*/ 584 w 625"/>
                    <a:gd name="T31" fmla="*/ 128 h 177"/>
                    <a:gd name="T32" fmla="*/ 625 w 625"/>
                    <a:gd name="T33" fmla="*/ 152 h 177"/>
                    <a:gd name="T34" fmla="*/ 574 w 625"/>
                    <a:gd name="T35" fmla="*/ 166 h 177"/>
                    <a:gd name="T36" fmla="*/ 518 w 625"/>
                    <a:gd name="T37" fmla="*/ 170 h 177"/>
                    <a:gd name="T38" fmla="*/ 468 w 625"/>
                    <a:gd name="T39" fmla="*/ 173 h 177"/>
                    <a:gd name="T40" fmla="*/ 417 w 625"/>
                    <a:gd name="T41" fmla="*/ 177 h 177"/>
                    <a:gd name="T42" fmla="*/ 371 w 625"/>
                    <a:gd name="T43" fmla="*/ 177 h 177"/>
                    <a:gd name="T44" fmla="*/ 325 w 625"/>
                    <a:gd name="T45" fmla="*/ 173 h 177"/>
                    <a:gd name="T46" fmla="*/ 279 w 625"/>
                    <a:gd name="T47" fmla="*/ 166 h 177"/>
                    <a:gd name="T48" fmla="*/ 234 w 625"/>
                    <a:gd name="T49" fmla="*/ 156 h 177"/>
                    <a:gd name="T50" fmla="*/ 193 w 625"/>
                    <a:gd name="T51" fmla="*/ 145 h 177"/>
                    <a:gd name="T52" fmla="*/ 157 w 625"/>
                    <a:gd name="T53" fmla="*/ 135 h 177"/>
                    <a:gd name="T54" fmla="*/ 122 w 625"/>
                    <a:gd name="T55" fmla="*/ 121 h 177"/>
                    <a:gd name="T56" fmla="*/ 86 w 625"/>
                    <a:gd name="T57" fmla="*/ 100 h 177"/>
                    <a:gd name="T58" fmla="*/ 61 w 625"/>
                    <a:gd name="T59" fmla="*/ 80 h 177"/>
                    <a:gd name="T60" fmla="*/ 35 w 625"/>
                    <a:gd name="T61" fmla="*/ 59 h 177"/>
                    <a:gd name="T62" fmla="*/ 15 w 625"/>
                    <a:gd name="T63" fmla="*/ 35 h 177"/>
                    <a:gd name="T64" fmla="*/ 0 w 625"/>
                    <a:gd name="T65" fmla="*/ 10 h 17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625" h="177">
                      <a:moveTo>
                        <a:pt x="46" y="0"/>
                      </a:moveTo>
                      <a:lnTo>
                        <a:pt x="51" y="10"/>
                      </a:lnTo>
                      <a:lnTo>
                        <a:pt x="56" y="24"/>
                      </a:lnTo>
                      <a:lnTo>
                        <a:pt x="66" y="31"/>
                      </a:lnTo>
                      <a:lnTo>
                        <a:pt x="76" y="42"/>
                      </a:lnTo>
                      <a:lnTo>
                        <a:pt x="86" y="52"/>
                      </a:lnTo>
                      <a:lnTo>
                        <a:pt x="91" y="62"/>
                      </a:lnTo>
                      <a:lnTo>
                        <a:pt x="107" y="69"/>
                      </a:lnTo>
                      <a:lnTo>
                        <a:pt x="122" y="76"/>
                      </a:lnTo>
                      <a:lnTo>
                        <a:pt x="132" y="83"/>
                      </a:lnTo>
                      <a:lnTo>
                        <a:pt x="147" y="90"/>
                      </a:lnTo>
                      <a:lnTo>
                        <a:pt x="163" y="100"/>
                      </a:lnTo>
                      <a:lnTo>
                        <a:pt x="183" y="107"/>
                      </a:lnTo>
                      <a:lnTo>
                        <a:pt x="198" y="114"/>
                      </a:lnTo>
                      <a:lnTo>
                        <a:pt x="213" y="118"/>
                      </a:lnTo>
                      <a:lnTo>
                        <a:pt x="229" y="121"/>
                      </a:lnTo>
                      <a:lnTo>
                        <a:pt x="249" y="128"/>
                      </a:lnTo>
                      <a:lnTo>
                        <a:pt x="269" y="132"/>
                      </a:lnTo>
                      <a:lnTo>
                        <a:pt x="290" y="135"/>
                      </a:lnTo>
                      <a:lnTo>
                        <a:pt x="310" y="139"/>
                      </a:lnTo>
                      <a:lnTo>
                        <a:pt x="330" y="139"/>
                      </a:lnTo>
                      <a:lnTo>
                        <a:pt x="356" y="142"/>
                      </a:lnTo>
                      <a:lnTo>
                        <a:pt x="376" y="142"/>
                      </a:lnTo>
                      <a:lnTo>
                        <a:pt x="396" y="145"/>
                      </a:lnTo>
                      <a:lnTo>
                        <a:pt x="422" y="142"/>
                      </a:lnTo>
                      <a:lnTo>
                        <a:pt x="442" y="145"/>
                      </a:lnTo>
                      <a:lnTo>
                        <a:pt x="468" y="142"/>
                      </a:lnTo>
                      <a:lnTo>
                        <a:pt x="493" y="142"/>
                      </a:lnTo>
                      <a:lnTo>
                        <a:pt x="513" y="139"/>
                      </a:lnTo>
                      <a:lnTo>
                        <a:pt x="539" y="139"/>
                      </a:lnTo>
                      <a:lnTo>
                        <a:pt x="564" y="132"/>
                      </a:lnTo>
                      <a:lnTo>
                        <a:pt x="584" y="128"/>
                      </a:lnTo>
                      <a:lnTo>
                        <a:pt x="615" y="125"/>
                      </a:lnTo>
                      <a:lnTo>
                        <a:pt x="625" y="152"/>
                      </a:lnTo>
                      <a:lnTo>
                        <a:pt x="600" y="159"/>
                      </a:lnTo>
                      <a:lnTo>
                        <a:pt x="574" y="166"/>
                      </a:lnTo>
                      <a:lnTo>
                        <a:pt x="549" y="166"/>
                      </a:lnTo>
                      <a:lnTo>
                        <a:pt x="518" y="170"/>
                      </a:lnTo>
                      <a:lnTo>
                        <a:pt x="498" y="173"/>
                      </a:lnTo>
                      <a:lnTo>
                        <a:pt x="468" y="173"/>
                      </a:lnTo>
                      <a:lnTo>
                        <a:pt x="447" y="177"/>
                      </a:lnTo>
                      <a:lnTo>
                        <a:pt x="417" y="177"/>
                      </a:lnTo>
                      <a:lnTo>
                        <a:pt x="396" y="177"/>
                      </a:lnTo>
                      <a:lnTo>
                        <a:pt x="371" y="177"/>
                      </a:lnTo>
                      <a:lnTo>
                        <a:pt x="346" y="177"/>
                      </a:lnTo>
                      <a:lnTo>
                        <a:pt x="325" y="173"/>
                      </a:lnTo>
                      <a:lnTo>
                        <a:pt x="300" y="170"/>
                      </a:lnTo>
                      <a:lnTo>
                        <a:pt x="279" y="166"/>
                      </a:lnTo>
                      <a:lnTo>
                        <a:pt x="254" y="163"/>
                      </a:lnTo>
                      <a:lnTo>
                        <a:pt x="234" y="156"/>
                      </a:lnTo>
                      <a:lnTo>
                        <a:pt x="213" y="156"/>
                      </a:lnTo>
                      <a:lnTo>
                        <a:pt x="193" y="145"/>
                      </a:lnTo>
                      <a:lnTo>
                        <a:pt x="173" y="142"/>
                      </a:lnTo>
                      <a:lnTo>
                        <a:pt x="157" y="135"/>
                      </a:lnTo>
                      <a:lnTo>
                        <a:pt x="137" y="125"/>
                      </a:lnTo>
                      <a:lnTo>
                        <a:pt x="122" y="121"/>
                      </a:lnTo>
                      <a:lnTo>
                        <a:pt x="102" y="111"/>
                      </a:lnTo>
                      <a:lnTo>
                        <a:pt x="86" y="100"/>
                      </a:lnTo>
                      <a:lnTo>
                        <a:pt x="76" y="90"/>
                      </a:lnTo>
                      <a:lnTo>
                        <a:pt x="61" y="80"/>
                      </a:lnTo>
                      <a:lnTo>
                        <a:pt x="46" y="69"/>
                      </a:lnTo>
                      <a:lnTo>
                        <a:pt x="35" y="59"/>
                      </a:lnTo>
                      <a:lnTo>
                        <a:pt x="25" y="45"/>
                      </a:lnTo>
                      <a:lnTo>
                        <a:pt x="15" y="35"/>
                      </a:lnTo>
                      <a:lnTo>
                        <a:pt x="10" y="24"/>
                      </a:lnTo>
                      <a:lnTo>
                        <a:pt x="0" y="10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" name="Freeform 69">
                  <a:extLst>
                    <a:ext uri="{FF2B5EF4-FFF2-40B4-BE49-F238E27FC236}">
                      <a16:creationId xmlns:a16="http://schemas.microsoft.com/office/drawing/2014/main" id="{D2FFD112-0950-E54F-81EB-F30CE88857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5" y="1519"/>
                  <a:ext cx="686" cy="205"/>
                </a:xfrm>
                <a:custGeom>
                  <a:avLst/>
                  <a:gdLst>
                    <a:gd name="T0" fmla="*/ 686 w 686"/>
                    <a:gd name="T1" fmla="*/ 170 h 205"/>
                    <a:gd name="T2" fmla="*/ 681 w 686"/>
                    <a:gd name="T3" fmla="*/ 149 h 205"/>
                    <a:gd name="T4" fmla="*/ 671 w 686"/>
                    <a:gd name="T5" fmla="*/ 132 h 205"/>
                    <a:gd name="T6" fmla="*/ 655 w 686"/>
                    <a:gd name="T7" fmla="*/ 115 h 205"/>
                    <a:gd name="T8" fmla="*/ 640 w 686"/>
                    <a:gd name="T9" fmla="*/ 97 h 205"/>
                    <a:gd name="T10" fmla="*/ 625 w 686"/>
                    <a:gd name="T11" fmla="*/ 80 h 205"/>
                    <a:gd name="T12" fmla="*/ 600 w 686"/>
                    <a:gd name="T13" fmla="*/ 63 h 205"/>
                    <a:gd name="T14" fmla="*/ 564 w 686"/>
                    <a:gd name="T15" fmla="*/ 45 h 205"/>
                    <a:gd name="T16" fmla="*/ 523 w 686"/>
                    <a:gd name="T17" fmla="*/ 28 h 205"/>
                    <a:gd name="T18" fmla="*/ 483 w 686"/>
                    <a:gd name="T19" fmla="*/ 18 h 205"/>
                    <a:gd name="T20" fmla="*/ 437 w 686"/>
                    <a:gd name="T21" fmla="*/ 7 h 205"/>
                    <a:gd name="T22" fmla="*/ 391 w 686"/>
                    <a:gd name="T23" fmla="*/ 4 h 205"/>
                    <a:gd name="T24" fmla="*/ 345 w 686"/>
                    <a:gd name="T25" fmla="*/ 0 h 205"/>
                    <a:gd name="T26" fmla="*/ 259 w 686"/>
                    <a:gd name="T27" fmla="*/ 7 h 205"/>
                    <a:gd name="T28" fmla="*/ 183 w 686"/>
                    <a:gd name="T29" fmla="*/ 25 h 205"/>
                    <a:gd name="T30" fmla="*/ 112 w 686"/>
                    <a:gd name="T31" fmla="*/ 49 h 205"/>
                    <a:gd name="T32" fmla="*/ 61 w 686"/>
                    <a:gd name="T33" fmla="*/ 83 h 205"/>
                    <a:gd name="T34" fmla="*/ 20 w 686"/>
                    <a:gd name="T35" fmla="*/ 122 h 205"/>
                    <a:gd name="T36" fmla="*/ 5 w 686"/>
                    <a:gd name="T37" fmla="*/ 167 h 205"/>
                    <a:gd name="T38" fmla="*/ 5 w 686"/>
                    <a:gd name="T39" fmla="*/ 191 h 205"/>
                    <a:gd name="T40" fmla="*/ 15 w 686"/>
                    <a:gd name="T41" fmla="*/ 201 h 205"/>
                    <a:gd name="T42" fmla="*/ 35 w 686"/>
                    <a:gd name="T43" fmla="*/ 205 h 205"/>
                    <a:gd name="T44" fmla="*/ 51 w 686"/>
                    <a:gd name="T45" fmla="*/ 194 h 205"/>
                    <a:gd name="T46" fmla="*/ 56 w 686"/>
                    <a:gd name="T47" fmla="*/ 177 h 205"/>
                    <a:gd name="T48" fmla="*/ 61 w 686"/>
                    <a:gd name="T49" fmla="*/ 163 h 205"/>
                    <a:gd name="T50" fmla="*/ 66 w 686"/>
                    <a:gd name="T51" fmla="*/ 146 h 205"/>
                    <a:gd name="T52" fmla="*/ 76 w 686"/>
                    <a:gd name="T53" fmla="*/ 128 h 205"/>
                    <a:gd name="T54" fmla="*/ 91 w 686"/>
                    <a:gd name="T55" fmla="*/ 111 h 205"/>
                    <a:gd name="T56" fmla="*/ 112 w 686"/>
                    <a:gd name="T57" fmla="*/ 97 h 205"/>
                    <a:gd name="T58" fmla="*/ 142 w 686"/>
                    <a:gd name="T59" fmla="*/ 80 h 205"/>
                    <a:gd name="T60" fmla="*/ 173 w 686"/>
                    <a:gd name="T61" fmla="*/ 66 h 205"/>
                    <a:gd name="T62" fmla="*/ 208 w 686"/>
                    <a:gd name="T63" fmla="*/ 56 h 205"/>
                    <a:gd name="T64" fmla="*/ 244 w 686"/>
                    <a:gd name="T65" fmla="*/ 45 h 205"/>
                    <a:gd name="T66" fmla="*/ 284 w 686"/>
                    <a:gd name="T67" fmla="*/ 38 h 205"/>
                    <a:gd name="T68" fmla="*/ 325 w 686"/>
                    <a:gd name="T69" fmla="*/ 38 h 205"/>
                    <a:gd name="T70" fmla="*/ 371 w 686"/>
                    <a:gd name="T71" fmla="*/ 38 h 205"/>
                    <a:gd name="T72" fmla="*/ 411 w 686"/>
                    <a:gd name="T73" fmla="*/ 42 h 205"/>
                    <a:gd name="T74" fmla="*/ 447 w 686"/>
                    <a:gd name="T75" fmla="*/ 49 h 205"/>
                    <a:gd name="T76" fmla="*/ 488 w 686"/>
                    <a:gd name="T77" fmla="*/ 56 h 205"/>
                    <a:gd name="T78" fmla="*/ 523 w 686"/>
                    <a:gd name="T79" fmla="*/ 70 h 205"/>
                    <a:gd name="T80" fmla="*/ 554 w 686"/>
                    <a:gd name="T81" fmla="*/ 83 h 205"/>
                    <a:gd name="T82" fmla="*/ 579 w 686"/>
                    <a:gd name="T83" fmla="*/ 97 h 205"/>
                    <a:gd name="T84" fmla="*/ 594 w 686"/>
                    <a:gd name="T85" fmla="*/ 115 h 205"/>
                    <a:gd name="T86" fmla="*/ 615 w 686"/>
                    <a:gd name="T87" fmla="*/ 132 h 205"/>
                    <a:gd name="T88" fmla="*/ 625 w 686"/>
                    <a:gd name="T89" fmla="*/ 149 h 205"/>
                    <a:gd name="T90" fmla="*/ 630 w 686"/>
                    <a:gd name="T91" fmla="*/ 167 h 205"/>
                    <a:gd name="T92" fmla="*/ 630 w 686"/>
                    <a:gd name="T93" fmla="*/ 184 h 205"/>
                    <a:gd name="T94" fmla="*/ 635 w 686"/>
                    <a:gd name="T95" fmla="*/ 198 h 205"/>
                    <a:gd name="T96" fmla="*/ 655 w 686"/>
                    <a:gd name="T97" fmla="*/ 205 h 205"/>
                    <a:gd name="T98" fmla="*/ 676 w 686"/>
                    <a:gd name="T99" fmla="*/ 198 h 205"/>
                    <a:gd name="T100" fmla="*/ 686 w 686"/>
                    <a:gd name="T101" fmla="*/ 187 h 205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0" t="0" r="r" b="b"/>
                  <a:pathLst>
                    <a:path w="686" h="205">
                      <a:moveTo>
                        <a:pt x="686" y="184"/>
                      </a:moveTo>
                      <a:lnTo>
                        <a:pt x="686" y="180"/>
                      </a:lnTo>
                      <a:lnTo>
                        <a:pt x="686" y="177"/>
                      </a:lnTo>
                      <a:lnTo>
                        <a:pt x="686" y="174"/>
                      </a:lnTo>
                      <a:lnTo>
                        <a:pt x="686" y="170"/>
                      </a:lnTo>
                      <a:lnTo>
                        <a:pt x="681" y="167"/>
                      </a:lnTo>
                      <a:lnTo>
                        <a:pt x="681" y="163"/>
                      </a:lnTo>
                      <a:lnTo>
                        <a:pt x="681" y="160"/>
                      </a:lnTo>
                      <a:lnTo>
                        <a:pt x="681" y="156"/>
                      </a:lnTo>
                      <a:lnTo>
                        <a:pt x="681" y="149"/>
                      </a:lnTo>
                      <a:lnTo>
                        <a:pt x="676" y="146"/>
                      </a:lnTo>
                      <a:lnTo>
                        <a:pt x="676" y="142"/>
                      </a:lnTo>
                      <a:lnTo>
                        <a:pt x="676" y="139"/>
                      </a:lnTo>
                      <a:lnTo>
                        <a:pt x="671" y="135"/>
                      </a:lnTo>
                      <a:lnTo>
                        <a:pt x="671" y="132"/>
                      </a:lnTo>
                      <a:lnTo>
                        <a:pt x="666" y="128"/>
                      </a:lnTo>
                      <a:lnTo>
                        <a:pt x="666" y="125"/>
                      </a:lnTo>
                      <a:lnTo>
                        <a:pt x="661" y="122"/>
                      </a:lnTo>
                      <a:lnTo>
                        <a:pt x="661" y="118"/>
                      </a:lnTo>
                      <a:lnTo>
                        <a:pt x="655" y="115"/>
                      </a:lnTo>
                      <a:lnTo>
                        <a:pt x="655" y="111"/>
                      </a:lnTo>
                      <a:lnTo>
                        <a:pt x="650" y="108"/>
                      </a:lnTo>
                      <a:lnTo>
                        <a:pt x="650" y="104"/>
                      </a:lnTo>
                      <a:lnTo>
                        <a:pt x="645" y="101"/>
                      </a:lnTo>
                      <a:lnTo>
                        <a:pt x="640" y="97"/>
                      </a:lnTo>
                      <a:lnTo>
                        <a:pt x="640" y="94"/>
                      </a:lnTo>
                      <a:lnTo>
                        <a:pt x="635" y="90"/>
                      </a:lnTo>
                      <a:lnTo>
                        <a:pt x="630" y="87"/>
                      </a:lnTo>
                      <a:lnTo>
                        <a:pt x="625" y="83"/>
                      </a:lnTo>
                      <a:lnTo>
                        <a:pt x="625" y="80"/>
                      </a:lnTo>
                      <a:lnTo>
                        <a:pt x="620" y="77"/>
                      </a:lnTo>
                      <a:lnTo>
                        <a:pt x="615" y="73"/>
                      </a:lnTo>
                      <a:lnTo>
                        <a:pt x="610" y="70"/>
                      </a:lnTo>
                      <a:lnTo>
                        <a:pt x="605" y="66"/>
                      </a:lnTo>
                      <a:lnTo>
                        <a:pt x="600" y="63"/>
                      </a:lnTo>
                      <a:lnTo>
                        <a:pt x="589" y="59"/>
                      </a:lnTo>
                      <a:lnTo>
                        <a:pt x="584" y="56"/>
                      </a:lnTo>
                      <a:lnTo>
                        <a:pt x="579" y="52"/>
                      </a:lnTo>
                      <a:lnTo>
                        <a:pt x="569" y="49"/>
                      </a:lnTo>
                      <a:lnTo>
                        <a:pt x="564" y="45"/>
                      </a:lnTo>
                      <a:lnTo>
                        <a:pt x="554" y="42"/>
                      </a:lnTo>
                      <a:lnTo>
                        <a:pt x="549" y="38"/>
                      </a:lnTo>
                      <a:lnTo>
                        <a:pt x="539" y="35"/>
                      </a:lnTo>
                      <a:lnTo>
                        <a:pt x="533" y="32"/>
                      </a:lnTo>
                      <a:lnTo>
                        <a:pt x="523" y="28"/>
                      </a:lnTo>
                      <a:lnTo>
                        <a:pt x="518" y="28"/>
                      </a:lnTo>
                      <a:lnTo>
                        <a:pt x="508" y="25"/>
                      </a:lnTo>
                      <a:lnTo>
                        <a:pt x="503" y="21"/>
                      </a:lnTo>
                      <a:lnTo>
                        <a:pt x="493" y="18"/>
                      </a:lnTo>
                      <a:lnTo>
                        <a:pt x="483" y="18"/>
                      </a:lnTo>
                      <a:lnTo>
                        <a:pt x="472" y="14"/>
                      </a:lnTo>
                      <a:lnTo>
                        <a:pt x="467" y="14"/>
                      </a:lnTo>
                      <a:lnTo>
                        <a:pt x="457" y="11"/>
                      </a:lnTo>
                      <a:lnTo>
                        <a:pt x="447" y="11"/>
                      </a:lnTo>
                      <a:lnTo>
                        <a:pt x="437" y="7"/>
                      </a:lnTo>
                      <a:lnTo>
                        <a:pt x="432" y="7"/>
                      </a:lnTo>
                      <a:lnTo>
                        <a:pt x="422" y="4"/>
                      </a:lnTo>
                      <a:lnTo>
                        <a:pt x="411" y="4"/>
                      </a:lnTo>
                      <a:lnTo>
                        <a:pt x="401" y="4"/>
                      </a:lnTo>
                      <a:lnTo>
                        <a:pt x="391" y="4"/>
                      </a:lnTo>
                      <a:lnTo>
                        <a:pt x="381" y="0"/>
                      </a:lnTo>
                      <a:lnTo>
                        <a:pt x="371" y="0"/>
                      </a:lnTo>
                      <a:lnTo>
                        <a:pt x="361" y="0"/>
                      </a:lnTo>
                      <a:lnTo>
                        <a:pt x="350" y="0"/>
                      </a:lnTo>
                      <a:lnTo>
                        <a:pt x="345" y="0"/>
                      </a:lnTo>
                      <a:lnTo>
                        <a:pt x="325" y="0"/>
                      </a:lnTo>
                      <a:lnTo>
                        <a:pt x="310" y="0"/>
                      </a:lnTo>
                      <a:lnTo>
                        <a:pt x="289" y="4"/>
                      </a:lnTo>
                      <a:lnTo>
                        <a:pt x="274" y="4"/>
                      </a:lnTo>
                      <a:lnTo>
                        <a:pt x="259" y="7"/>
                      </a:lnTo>
                      <a:lnTo>
                        <a:pt x="244" y="7"/>
                      </a:lnTo>
                      <a:lnTo>
                        <a:pt x="228" y="11"/>
                      </a:lnTo>
                      <a:lnTo>
                        <a:pt x="208" y="14"/>
                      </a:lnTo>
                      <a:lnTo>
                        <a:pt x="198" y="18"/>
                      </a:lnTo>
                      <a:lnTo>
                        <a:pt x="183" y="25"/>
                      </a:lnTo>
                      <a:lnTo>
                        <a:pt x="167" y="28"/>
                      </a:lnTo>
                      <a:lnTo>
                        <a:pt x="152" y="32"/>
                      </a:lnTo>
                      <a:lnTo>
                        <a:pt x="137" y="38"/>
                      </a:lnTo>
                      <a:lnTo>
                        <a:pt x="127" y="42"/>
                      </a:lnTo>
                      <a:lnTo>
                        <a:pt x="112" y="49"/>
                      </a:lnTo>
                      <a:lnTo>
                        <a:pt x="101" y="56"/>
                      </a:lnTo>
                      <a:lnTo>
                        <a:pt x="91" y="63"/>
                      </a:lnTo>
                      <a:lnTo>
                        <a:pt x="81" y="70"/>
                      </a:lnTo>
                      <a:lnTo>
                        <a:pt x="71" y="77"/>
                      </a:lnTo>
                      <a:lnTo>
                        <a:pt x="61" y="83"/>
                      </a:lnTo>
                      <a:lnTo>
                        <a:pt x="51" y="90"/>
                      </a:lnTo>
                      <a:lnTo>
                        <a:pt x="40" y="97"/>
                      </a:lnTo>
                      <a:lnTo>
                        <a:pt x="35" y="104"/>
                      </a:lnTo>
                      <a:lnTo>
                        <a:pt x="30" y="115"/>
                      </a:lnTo>
                      <a:lnTo>
                        <a:pt x="20" y="122"/>
                      </a:lnTo>
                      <a:lnTo>
                        <a:pt x="15" y="132"/>
                      </a:lnTo>
                      <a:lnTo>
                        <a:pt x="10" y="139"/>
                      </a:lnTo>
                      <a:lnTo>
                        <a:pt x="10" y="149"/>
                      </a:lnTo>
                      <a:lnTo>
                        <a:pt x="5" y="156"/>
                      </a:lnTo>
                      <a:lnTo>
                        <a:pt x="5" y="167"/>
                      </a:lnTo>
                      <a:lnTo>
                        <a:pt x="0" y="177"/>
                      </a:lnTo>
                      <a:lnTo>
                        <a:pt x="0" y="184"/>
                      </a:lnTo>
                      <a:lnTo>
                        <a:pt x="0" y="187"/>
                      </a:lnTo>
                      <a:lnTo>
                        <a:pt x="0" y="191"/>
                      </a:lnTo>
                      <a:lnTo>
                        <a:pt x="5" y="191"/>
                      </a:lnTo>
                      <a:lnTo>
                        <a:pt x="5" y="194"/>
                      </a:lnTo>
                      <a:lnTo>
                        <a:pt x="5" y="198"/>
                      </a:lnTo>
                      <a:lnTo>
                        <a:pt x="10" y="198"/>
                      </a:lnTo>
                      <a:lnTo>
                        <a:pt x="10" y="201"/>
                      </a:lnTo>
                      <a:lnTo>
                        <a:pt x="15" y="201"/>
                      </a:lnTo>
                      <a:lnTo>
                        <a:pt x="20" y="201"/>
                      </a:lnTo>
                      <a:lnTo>
                        <a:pt x="20" y="205"/>
                      </a:lnTo>
                      <a:lnTo>
                        <a:pt x="25" y="205"/>
                      </a:lnTo>
                      <a:lnTo>
                        <a:pt x="30" y="205"/>
                      </a:lnTo>
                      <a:lnTo>
                        <a:pt x="35" y="205"/>
                      </a:lnTo>
                      <a:lnTo>
                        <a:pt x="40" y="201"/>
                      </a:lnTo>
                      <a:lnTo>
                        <a:pt x="45" y="201"/>
                      </a:lnTo>
                      <a:lnTo>
                        <a:pt x="45" y="198"/>
                      </a:lnTo>
                      <a:lnTo>
                        <a:pt x="51" y="198"/>
                      </a:lnTo>
                      <a:lnTo>
                        <a:pt x="51" y="194"/>
                      </a:lnTo>
                      <a:lnTo>
                        <a:pt x="56" y="191"/>
                      </a:lnTo>
                      <a:lnTo>
                        <a:pt x="56" y="187"/>
                      </a:lnTo>
                      <a:lnTo>
                        <a:pt x="56" y="184"/>
                      </a:lnTo>
                      <a:lnTo>
                        <a:pt x="56" y="180"/>
                      </a:lnTo>
                      <a:lnTo>
                        <a:pt x="56" y="177"/>
                      </a:lnTo>
                      <a:lnTo>
                        <a:pt x="56" y="174"/>
                      </a:lnTo>
                      <a:lnTo>
                        <a:pt x="56" y="170"/>
                      </a:lnTo>
                      <a:lnTo>
                        <a:pt x="56" y="167"/>
                      </a:lnTo>
                      <a:lnTo>
                        <a:pt x="56" y="163"/>
                      </a:lnTo>
                      <a:lnTo>
                        <a:pt x="61" y="163"/>
                      </a:lnTo>
                      <a:lnTo>
                        <a:pt x="61" y="160"/>
                      </a:lnTo>
                      <a:lnTo>
                        <a:pt x="61" y="156"/>
                      </a:lnTo>
                      <a:lnTo>
                        <a:pt x="61" y="153"/>
                      </a:lnTo>
                      <a:lnTo>
                        <a:pt x="61" y="149"/>
                      </a:lnTo>
                      <a:lnTo>
                        <a:pt x="66" y="146"/>
                      </a:lnTo>
                      <a:lnTo>
                        <a:pt x="66" y="142"/>
                      </a:lnTo>
                      <a:lnTo>
                        <a:pt x="71" y="139"/>
                      </a:lnTo>
                      <a:lnTo>
                        <a:pt x="71" y="135"/>
                      </a:lnTo>
                      <a:lnTo>
                        <a:pt x="71" y="132"/>
                      </a:lnTo>
                      <a:lnTo>
                        <a:pt x="76" y="128"/>
                      </a:lnTo>
                      <a:lnTo>
                        <a:pt x="81" y="125"/>
                      </a:lnTo>
                      <a:lnTo>
                        <a:pt x="81" y="122"/>
                      </a:lnTo>
                      <a:lnTo>
                        <a:pt x="86" y="118"/>
                      </a:lnTo>
                      <a:lnTo>
                        <a:pt x="91" y="115"/>
                      </a:lnTo>
                      <a:lnTo>
                        <a:pt x="91" y="111"/>
                      </a:lnTo>
                      <a:lnTo>
                        <a:pt x="96" y="108"/>
                      </a:lnTo>
                      <a:lnTo>
                        <a:pt x="101" y="108"/>
                      </a:lnTo>
                      <a:lnTo>
                        <a:pt x="101" y="104"/>
                      </a:lnTo>
                      <a:lnTo>
                        <a:pt x="106" y="101"/>
                      </a:lnTo>
                      <a:lnTo>
                        <a:pt x="112" y="97"/>
                      </a:lnTo>
                      <a:lnTo>
                        <a:pt x="117" y="94"/>
                      </a:lnTo>
                      <a:lnTo>
                        <a:pt x="122" y="90"/>
                      </a:lnTo>
                      <a:lnTo>
                        <a:pt x="127" y="87"/>
                      </a:lnTo>
                      <a:lnTo>
                        <a:pt x="137" y="83"/>
                      </a:lnTo>
                      <a:lnTo>
                        <a:pt x="142" y="80"/>
                      </a:lnTo>
                      <a:lnTo>
                        <a:pt x="147" y="77"/>
                      </a:lnTo>
                      <a:lnTo>
                        <a:pt x="152" y="73"/>
                      </a:lnTo>
                      <a:lnTo>
                        <a:pt x="162" y="70"/>
                      </a:lnTo>
                      <a:lnTo>
                        <a:pt x="167" y="70"/>
                      </a:lnTo>
                      <a:lnTo>
                        <a:pt x="173" y="66"/>
                      </a:lnTo>
                      <a:lnTo>
                        <a:pt x="178" y="63"/>
                      </a:lnTo>
                      <a:lnTo>
                        <a:pt x="188" y="59"/>
                      </a:lnTo>
                      <a:lnTo>
                        <a:pt x="193" y="59"/>
                      </a:lnTo>
                      <a:lnTo>
                        <a:pt x="203" y="56"/>
                      </a:lnTo>
                      <a:lnTo>
                        <a:pt x="208" y="56"/>
                      </a:lnTo>
                      <a:lnTo>
                        <a:pt x="213" y="52"/>
                      </a:lnTo>
                      <a:lnTo>
                        <a:pt x="223" y="52"/>
                      </a:lnTo>
                      <a:lnTo>
                        <a:pt x="228" y="49"/>
                      </a:lnTo>
                      <a:lnTo>
                        <a:pt x="239" y="49"/>
                      </a:lnTo>
                      <a:lnTo>
                        <a:pt x="244" y="45"/>
                      </a:lnTo>
                      <a:lnTo>
                        <a:pt x="254" y="45"/>
                      </a:lnTo>
                      <a:lnTo>
                        <a:pt x="259" y="42"/>
                      </a:lnTo>
                      <a:lnTo>
                        <a:pt x="269" y="42"/>
                      </a:lnTo>
                      <a:lnTo>
                        <a:pt x="279" y="42"/>
                      </a:lnTo>
                      <a:lnTo>
                        <a:pt x="284" y="38"/>
                      </a:lnTo>
                      <a:lnTo>
                        <a:pt x="295" y="38"/>
                      </a:lnTo>
                      <a:lnTo>
                        <a:pt x="300" y="38"/>
                      </a:lnTo>
                      <a:lnTo>
                        <a:pt x="310" y="38"/>
                      </a:lnTo>
                      <a:lnTo>
                        <a:pt x="320" y="38"/>
                      </a:lnTo>
                      <a:lnTo>
                        <a:pt x="325" y="38"/>
                      </a:lnTo>
                      <a:lnTo>
                        <a:pt x="335" y="38"/>
                      </a:lnTo>
                      <a:lnTo>
                        <a:pt x="345" y="38"/>
                      </a:lnTo>
                      <a:lnTo>
                        <a:pt x="350" y="38"/>
                      </a:lnTo>
                      <a:lnTo>
                        <a:pt x="361" y="38"/>
                      </a:lnTo>
                      <a:lnTo>
                        <a:pt x="371" y="38"/>
                      </a:lnTo>
                      <a:lnTo>
                        <a:pt x="376" y="38"/>
                      </a:lnTo>
                      <a:lnTo>
                        <a:pt x="386" y="38"/>
                      </a:lnTo>
                      <a:lnTo>
                        <a:pt x="396" y="38"/>
                      </a:lnTo>
                      <a:lnTo>
                        <a:pt x="401" y="38"/>
                      </a:lnTo>
                      <a:lnTo>
                        <a:pt x="411" y="42"/>
                      </a:lnTo>
                      <a:lnTo>
                        <a:pt x="417" y="42"/>
                      </a:lnTo>
                      <a:lnTo>
                        <a:pt x="427" y="42"/>
                      </a:lnTo>
                      <a:lnTo>
                        <a:pt x="432" y="45"/>
                      </a:lnTo>
                      <a:lnTo>
                        <a:pt x="442" y="45"/>
                      </a:lnTo>
                      <a:lnTo>
                        <a:pt x="447" y="49"/>
                      </a:lnTo>
                      <a:lnTo>
                        <a:pt x="457" y="49"/>
                      </a:lnTo>
                      <a:lnTo>
                        <a:pt x="462" y="52"/>
                      </a:lnTo>
                      <a:lnTo>
                        <a:pt x="472" y="52"/>
                      </a:lnTo>
                      <a:lnTo>
                        <a:pt x="478" y="56"/>
                      </a:lnTo>
                      <a:lnTo>
                        <a:pt x="488" y="56"/>
                      </a:lnTo>
                      <a:lnTo>
                        <a:pt x="493" y="59"/>
                      </a:lnTo>
                      <a:lnTo>
                        <a:pt x="503" y="59"/>
                      </a:lnTo>
                      <a:lnTo>
                        <a:pt x="508" y="63"/>
                      </a:lnTo>
                      <a:lnTo>
                        <a:pt x="513" y="66"/>
                      </a:lnTo>
                      <a:lnTo>
                        <a:pt x="523" y="70"/>
                      </a:lnTo>
                      <a:lnTo>
                        <a:pt x="528" y="70"/>
                      </a:lnTo>
                      <a:lnTo>
                        <a:pt x="533" y="73"/>
                      </a:lnTo>
                      <a:lnTo>
                        <a:pt x="539" y="77"/>
                      </a:lnTo>
                      <a:lnTo>
                        <a:pt x="544" y="80"/>
                      </a:lnTo>
                      <a:lnTo>
                        <a:pt x="554" y="83"/>
                      </a:lnTo>
                      <a:lnTo>
                        <a:pt x="559" y="87"/>
                      </a:lnTo>
                      <a:lnTo>
                        <a:pt x="564" y="90"/>
                      </a:lnTo>
                      <a:lnTo>
                        <a:pt x="569" y="94"/>
                      </a:lnTo>
                      <a:lnTo>
                        <a:pt x="574" y="97"/>
                      </a:lnTo>
                      <a:lnTo>
                        <a:pt x="579" y="97"/>
                      </a:lnTo>
                      <a:lnTo>
                        <a:pt x="579" y="101"/>
                      </a:lnTo>
                      <a:lnTo>
                        <a:pt x="584" y="104"/>
                      </a:lnTo>
                      <a:lnTo>
                        <a:pt x="589" y="108"/>
                      </a:lnTo>
                      <a:lnTo>
                        <a:pt x="594" y="111"/>
                      </a:lnTo>
                      <a:lnTo>
                        <a:pt x="594" y="115"/>
                      </a:lnTo>
                      <a:lnTo>
                        <a:pt x="600" y="118"/>
                      </a:lnTo>
                      <a:lnTo>
                        <a:pt x="605" y="122"/>
                      </a:lnTo>
                      <a:lnTo>
                        <a:pt x="605" y="125"/>
                      </a:lnTo>
                      <a:lnTo>
                        <a:pt x="610" y="128"/>
                      </a:lnTo>
                      <a:lnTo>
                        <a:pt x="615" y="132"/>
                      </a:lnTo>
                      <a:lnTo>
                        <a:pt x="615" y="135"/>
                      </a:lnTo>
                      <a:lnTo>
                        <a:pt x="615" y="139"/>
                      </a:lnTo>
                      <a:lnTo>
                        <a:pt x="620" y="142"/>
                      </a:lnTo>
                      <a:lnTo>
                        <a:pt x="620" y="146"/>
                      </a:lnTo>
                      <a:lnTo>
                        <a:pt x="625" y="149"/>
                      </a:lnTo>
                      <a:lnTo>
                        <a:pt x="625" y="153"/>
                      </a:lnTo>
                      <a:lnTo>
                        <a:pt x="625" y="156"/>
                      </a:lnTo>
                      <a:lnTo>
                        <a:pt x="625" y="160"/>
                      </a:lnTo>
                      <a:lnTo>
                        <a:pt x="630" y="163"/>
                      </a:lnTo>
                      <a:lnTo>
                        <a:pt x="630" y="167"/>
                      </a:lnTo>
                      <a:lnTo>
                        <a:pt x="630" y="170"/>
                      </a:lnTo>
                      <a:lnTo>
                        <a:pt x="630" y="174"/>
                      </a:lnTo>
                      <a:lnTo>
                        <a:pt x="630" y="177"/>
                      </a:lnTo>
                      <a:lnTo>
                        <a:pt x="630" y="180"/>
                      </a:lnTo>
                      <a:lnTo>
                        <a:pt x="630" y="184"/>
                      </a:lnTo>
                      <a:lnTo>
                        <a:pt x="630" y="187"/>
                      </a:lnTo>
                      <a:lnTo>
                        <a:pt x="630" y="191"/>
                      </a:lnTo>
                      <a:lnTo>
                        <a:pt x="635" y="191"/>
                      </a:lnTo>
                      <a:lnTo>
                        <a:pt x="635" y="194"/>
                      </a:lnTo>
                      <a:lnTo>
                        <a:pt x="635" y="198"/>
                      </a:lnTo>
                      <a:lnTo>
                        <a:pt x="640" y="198"/>
                      </a:lnTo>
                      <a:lnTo>
                        <a:pt x="640" y="201"/>
                      </a:lnTo>
                      <a:lnTo>
                        <a:pt x="645" y="201"/>
                      </a:lnTo>
                      <a:lnTo>
                        <a:pt x="650" y="205"/>
                      </a:lnTo>
                      <a:lnTo>
                        <a:pt x="655" y="205"/>
                      </a:lnTo>
                      <a:lnTo>
                        <a:pt x="661" y="205"/>
                      </a:lnTo>
                      <a:lnTo>
                        <a:pt x="666" y="205"/>
                      </a:lnTo>
                      <a:lnTo>
                        <a:pt x="671" y="201"/>
                      </a:lnTo>
                      <a:lnTo>
                        <a:pt x="676" y="201"/>
                      </a:lnTo>
                      <a:lnTo>
                        <a:pt x="676" y="198"/>
                      </a:lnTo>
                      <a:lnTo>
                        <a:pt x="681" y="198"/>
                      </a:lnTo>
                      <a:lnTo>
                        <a:pt x="681" y="194"/>
                      </a:lnTo>
                      <a:lnTo>
                        <a:pt x="681" y="191"/>
                      </a:lnTo>
                      <a:lnTo>
                        <a:pt x="686" y="191"/>
                      </a:lnTo>
                      <a:lnTo>
                        <a:pt x="686" y="187"/>
                      </a:lnTo>
                      <a:lnTo>
                        <a:pt x="686" y="18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" name="Freeform 70">
                  <a:extLst>
                    <a:ext uri="{FF2B5EF4-FFF2-40B4-BE49-F238E27FC236}">
                      <a16:creationId xmlns:a16="http://schemas.microsoft.com/office/drawing/2014/main" id="{ABF9D693-854F-0346-B743-89964AE3BA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14" y="1924"/>
                  <a:ext cx="178" cy="125"/>
                </a:xfrm>
                <a:custGeom>
                  <a:avLst/>
                  <a:gdLst>
                    <a:gd name="T0" fmla="*/ 96 w 178"/>
                    <a:gd name="T1" fmla="*/ 125 h 125"/>
                    <a:gd name="T2" fmla="*/ 106 w 178"/>
                    <a:gd name="T3" fmla="*/ 122 h 125"/>
                    <a:gd name="T4" fmla="*/ 117 w 178"/>
                    <a:gd name="T5" fmla="*/ 122 h 125"/>
                    <a:gd name="T6" fmla="*/ 127 w 178"/>
                    <a:gd name="T7" fmla="*/ 118 h 125"/>
                    <a:gd name="T8" fmla="*/ 137 w 178"/>
                    <a:gd name="T9" fmla="*/ 115 h 125"/>
                    <a:gd name="T10" fmla="*/ 142 w 178"/>
                    <a:gd name="T11" fmla="*/ 111 h 125"/>
                    <a:gd name="T12" fmla="*/ 152 w 178"/>
                    <a:gd name="T13" fmla="*/ 108 h 125"/>
                    <a:gd name="T14" fmla="*/ 157 w 178"/>
                    <a:gd name="T15" fmla="*/ 104 h 125"/>
                    <a:gd name="T16" fmla="*/ 162 w 178"/>
                    <a:gd name="T17" fmla="*/ 101 h 125"/>
                    <a:gd name="T18" fmla="*/ 167 w 178"/>
                    <a:gd name="T19" fmla="*/ 94 h 125"/>
                    <a:gd name="T20" fmla="*/ 172 w 178"/>
                    <a:gd name="T21" fmla="*/ 90 h 125"/>
                    <a:gd name="T22" fmla="*/ 172 w 178"/>
                    <a:gd name="T23" fmla="*/ 84 h 125"/>
                    <a:gd name="T24" fmla="*/ 178 w 178"/>
                    <a:gd name="T25" fmla="*/ 77 h 125"/>
                    <a:gd name="T26" fmla="*/ 178 w 178"/>
                    <a:gd name="T27" fmla="*/ 70 h 125"/>
                    <a:gd name="T28" fmla="*/ 178 w 178"/>
                    <a:gd name="T29" fmla="*/ 63 h 125"/>
                    <a:gd name="T30" fmla="*/ 178 w 178"/>
                    <a:gd name="T31" fmla="*/ 56 h 125"/>
                    <a:gd name="T32" fmla="*/ 178 w 178"/>
                    <a:gd name="T33" fmla="*/ 49 h 125"/>
                    <a:gd name="T34" fmla="*/ 172 w 178"/>
                    <a:gd name="T35" fmla="*/ 42 h 125"/>
                    <a:gd name="T36" fmla="*/ 172 w 178"/>
                    <a:gd name="T37" fmla="*/ 35 h 125"/>
                    <a:gd name="T38" fmla="*/ 167 w 178"/>
                    <a:gd name="T39" fmla="*/ 32 h 125"/>
                    <a:gd name="T40" fmla="*/ 162 w 178"/>
                    <a:gd name="T41" fmla="*/ 25 h 125"/>
                    <a:gd name="T42" fmla="*/ 157 w 178"/>
                    <a:gd name="T43" fmla="*/ 21 h 125"/>
                    <a:gd name="T44" fmla="*/ 147 w 178"/>
                    <a:gd name="T45" fmla="*/ 14 h 125"/>
                    <a:gd name="T46" fmla="*/ 142 w 178"/>
                    <a:gd name="T47" fmla="*/ 11 h 125"/>
                    <a:gd name="T48" fmla="*/ 132 w 178"/>
                    <a:gd name="T49" fmla="*/ 7 h 125"/>
                    <a:gd name="T50" fmla="*/ 122 w 178"/>
                    <a:gd name="T51" fmla="*/ 4 h 125"/>
                    <a:gd name="T52" fmla="*/ 111 w 178"/>
                    <a:gd name="T53" fmla="*/ 4 h 125"/>
                    <a:gd name="T54" fmla="*/ 101 w 178"/>
                    <a:gd name="T55" fmla="*/ 4 h 125"/>
                    <a:gd name="T56" fmla="*/ 91 w 178"/>
                    <a:gd name="T57" fmla="*/ 0 h 125"/>
                    <a:gd name="T58" fmla="*/ 81 w 178"/>
                    <a:gd name="T59" fmla="*/ 0 h 125"/>
                    <a:gd name="T60" fmla="*/ 71 w 178"/>
                    <a:gd name="T61" fmla="*/ 4 h 125"/>
                    <a:gd name="T62" fmla="*/ 61 w 178"/>
                    <a:gd name="T63" fmla="*/ 4 h 125"/>
                    <a:gd name="T64" fmla="*/ 50 w 178"/>
                    <a:gd name="T65" fmla="*/ 7 h 125"/>
                    <a:gd name="T66" fmla="*/ 40 w 178"/>
                    <a:gd name="T67" fmla="*/ 11 h 125"/>
                    <a:gd name="T68" fmla="*/ 30 w 178"/>
                    <a:gd name="T69" fmla="*/ 14 h 125"/>
                    <a:gd name="T70" fmla="*/ 25 w 178"/>
                    <a:gd name="T71" fmla="*/ 18 h 125"/>
                    <a:gd name="T72" fmla="*/ 20 w 178"/>
                    <a:gd name="T73" fmla="*/ 25 h 125"/>
                    <a:gd name="T74" fmla="*/ 15 w 178"/>
                    <a:gd name="T75" fmla="*/ 28 h 125"/>
                    <a:gd name="T76" fmla="*/ 10 w 178"/>
                    <a:gd name="T77" fmla="*/ 35 h 125"/>
                    <a:gd name="T78" fmla="*/ 5 w 178"/>
                    <a:gd name="T79" fmla="*/ 42 h 125"/>
                    <a:gd name="T80" fmla="*/ 0 w 178"/>
                    <a:gd name="T81" fmla="*/ 49 h 125"/>
                    <a:gd name="T82" fmla="*/ 0 w 178"/>
                    <a:gd name="T83" fmla="*/ 56 h 125"/>
                    <a:gd name="T84" fmla="*/ 0 w 178"/>
                    <a:gd name="T85" fmla="*/ 63 h 125"/>
                    <a:gd name="T86" fmla="*/ 0 w 178"/>
                    <a:gd name="T87" fmla="*/ 70 h 125"/>
                    <a:gd name="T88" fmla="*/ 0 w 178"/>
                    <a:gd name="T89" fmla="*/ 77 h 125"/>
                    <a:gd name="T90" fmla="*/ 5 w 178"/>
                    <a:gd name="T91" fmla="*/ 84 h 125"/>
                    <a:gd name="T92" fmla="*/ 10 w 178"/>
                    <a:gd name="T93" fmla="*/ 90 h 125"/>
                    <a:gd name="T94" fmla="*/ 15 w 178"/>
                    <a:gd name="T95" fmla="*/ 97 h 125"/>
                    <a:gd name="T96" fmla="*/ 20 w 178"/>
                    <a:gd name="T97" fmla="*/ 101 h 125"/>
                    <a:gd name="T98" fmla="*/ 30 w 178"/>
                    <a:gd name="T99" fmla="*/ 108 h 125"/>
                    <a:gd name="T100" fmla="*/ 35 w 178"/>
                    <a:gd name="T101" fmla="*/ 111 h 125"/>
                    <a:gd name="T102" fmla="*/ 45 w 178"/>
                    <a:gd name="T103" fmla="*/ 118 h 125"/>
                    <a:gd name="T104" fmla="*/ 56 w 178"/>
                    <a:gd name="T105" fmla="*/ 118 h 125"/>
                    <a:gd name="T106" fmla="*/ 66 w 178"/>
                    <a:gd name="T107" fmla="*/ 122 h 125"/>
                    <a:gd name="T108" fmla="*/ 76 w 178"/>
                    <a:gd name="T109" fmla="*/ 125 h 125"/>
                    <a:gd name="T110" fmla="*/ 86 w 178"/>
                    <a:gd name="T111" fmla="*/ 125 h 125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0" t="0" r="r" b="b"/>
                  <a:pathLst>
                    <a:path w="178" h="125">
                      <a:moveTo>
                        <a:pt x="91" y="125"/>
                      </a:moveTo>
                      <a:lnTo>
                        <a:pt x="96" y="125"/>
                      </a:lnTo>
                      <a:lnTo>
                        <a:pt x="101" y="125"/>
                      </a:lnTo>
                      <a:lnTo>
                        <a:pt x="106" y="122"/>
                      </a:lnTo>
                      <a:lnTo>
                        <a:pt x="111" y="122"/>
                      </a:lnTo>
                      <a:lnTo>
                        <a:pt x="117" y="122"/>
                      </a:lnTo>
                      <a:lnTo>
                        <a:pt x="122" y="122"/>
                      </a:lnTo>
                      <a:lnTo>
                        <a:pt x="127" y="118"/>
                      </a:lnTo>
                      <a:lnTo>
                        <a:pt x="132" y="118"/>
                      </a:lnTo>
                      <a:lnTo>
                        <a:pt x="137" y="115"/>
                      </a:lnTo>
                      <a:lnTo>
                        <a:pt x="142" y="115"/>
                      </a:lnTo>
                      <a:lnTo>
                        <a:pt x="142" y="111"/>
                      </a:lnTo>
                      <a:lnTo>
                        <a:pt x="147" y="111"/>
                      </a:lnTo>
                      <a:lnTo>
                        <a:pt x="152" y="108"/>
                      </a:lnTo>
                      <a:lnTo>
                        <a:pt x="152" y="104"/>
                      </a:lnTo>
                      <a:lnTo>
                        <a:pt x="157" y="104"/>
                      </a:lnTo>
                      <a:lnTo>
                        <a:pt x="157" y="101"/>
                      </a:lnTo>
                      <a:lnTo>
                        <a:pt x="162" y="101"/>
                      </a:lnTo>
                      <a:lnTo>
                        <a:pt x="162" y="97"/>
                      </a:lnTo>
                      <a:lnTo>
                        <a:pt x="167" y="94"/>
                      </a:lnTo>
                      <a:lnTo>
                        <a:pt x="167" y="90"/>
                      </a:lnTo>
                      <a:lnTo>
                        <a:pt x="172" y="90"/>
                      </a:lnTo>
                      <a:lnTo>
                        <a:pt x="172" y="87"/>
                      </a:lnTo>
                      <a:lnTo>
                        <a:pt x="172" y="84"/>
                      </a:lnTo>
                      <a:lnTo>
                        <a:pt x="178" y="80"/>
                      </a:lnTo>
                      <a:lnTo>
                        <a:pt x="178" y="77"/>
                      </a:lnTo>
                      <a:lnTo>
                        <a:pt x="178" y="73"/>
                      </a:lnTo>
                      <a:lnTo>
                        <a:pt x="178" y="70"/>
                      </a:lnTo>
                      <a:lnTo>
                        <a:pt x="178" y="66"/>
                      </a:lnTo>
                      <a:lnTo>
                        <a:pt x="178" y="63"/>
                      </a:lnTo>
                      <a:lnTo>
                        <a:pt x="178" y="59"/>
                      </a:lnTo>
                      <a:lnTo>
                        <a:pt x="178" y="56"/>
                      </a:lnTo>
                      <a:lnTo>
                        <a:pt x="178" y="52"/>
                      </a:lnTo>
                      <a:lnTo>
                        <a:pt x="178" y="49"/>
                      </a:lnTo>
                      <a:lnTo>
                        <a:pt x="178" y="45"/>
                      </a:lnTo>
                      <a:lnTo>
                        <a:pt x="172" y="42"/>
                      </a:lnTo>
                      <a:lnTo>
                        <a:pt x="172" y="39"/>
                      </a:lnTo>
                      <a:lnTo>
                        <a:pt x="172" y="35"/>
                      </a:lnTo>
                      <a:lnTo>
                        <a:pt x="167" y="35"/>
                      </a:lnTo>
                      <a:lnTo>
                        <a:pt x="167" y="32"/>
                      </a:lnTo>
                      <a:lnTo>
                        <a:pt x="162" y="28"/>
                      </a:lnTo>
                      <a:lnTo>
                        <a:pt x="162" y="25"/>
                      </a:lnTo>
                      <a:lnTo>
                        <a:pt x="157" y="25"/>
                      </a:lnTo>
                      <a:lnTo>
                        <a:pt x="157" y="21"/>
                      </a:lnTo>
                      <a:lnTo>
                        <a:pt x="152" y="18"/>
                      </a:lnTo>
                      <a:lnTo>
                        <a:pt x="147" y="14"/>
                      </a:lnTo>
                      <a:lnTo>
                        <a:pt x="142" y="14"/>
                      </a:lnTo>
                      <a:lnTo>
                        <a:pt x="142" y="11"/>
                      </a:lnTo>
                      <a:lnTo>
                        <a:pt x="137" y="11"/>
                      </a:lnTo>
                      <a:lnTo>
                        <a:pt x="132" y="7"/>
                      </a:lnTo>
                      <a:lnTo>
                        <a:pt x="127" y="7"/>
                      </a:lnTo>
                      <a:lnTo>
                        <a:pt x="122" y="4"/>
                      </a:lnTo>
                      <a:lnTo>
                        <a:pt x="117" y="4"/>
                      </a:lnTo>
                      <a:lnTo>
                        <a:pt x="111" y="4"/>
                      </a:lnTo>
                      <a:lnTo>
                        <a:pt x="106" y="4"/>
                      </a:lnTo>
                      <a:lnTo>
                        <a:pt x="101" y="4"/>
                      </a:lnTo>
                      <a:lnTo>
                        <a:pt x="96" y="0"/>
                      </a:lnTo>
                      <a:lnTo>
                        <a:pt x="91" y="0"/>
                      </a:lnTo>
                      <a:lnTo>
                        <a:pt x="86" y="0"/>
                      </a:lnTo>
                      <a:lnTo>
                        <a:pt x="81" y="0"/>
                      </a:lnTo>
                      <a:lnTo>
                        <a:pt x="76" y="4"/>
                      </a:lnTo>
                      <a:lnTo>
                        <a:pt x="71" y="4"/>
                      </a:lnTo>
                      <a:lnTo>
                        <a:pt x="66" y="4"/>
                      </a:lnTo>
                      <a:lnTo>
                        <a:pt x="61" y="4"/>
                      </a:lnTo>
                      <a:lnTo>
                        <a:pt x="56" y="7"/>
                      </a:lnTo>
                      <a:lnTo>
                        <a:pt x="50" y="7"/>
                      </a:lnTo>
                      <a:lnTo>
                        <a:pt x="45" y="7"/>
                      </a:lnTo>
                      <a:lnTo>
                        <a:pt x="40" y="11"/>
                      </a:lnTo>
                      <a:lnTo>
                        <a:pt x="35" y="14"/>
                      </a:lnTo>
                      <a:lnTo>
                        <a:pt x="30" y="14"/>
                      </a:lnTo>
                      <a:lnTo>
                        <a:pt x="30" y="18"/>
                      </a:lnTo>
                      <a:lnTo>
                        <a:pt x="25" y="18"/>
                      </a:lnTo>
                      <a:lnTo>
                        <a:pt x="25" y="21"/>
                      </a:lnTo>
                      <a:lnTo>
                        <a:pt x="20" y="25"/>
                      </a:lnTo>
                      <a:lnTo>
                        <a:pt x="15" y="25"/>
                      </a:lnTo>
                      <a:lnTo>
                        <a:pt x="15" y="28"/>
                      </a:lnTo>
                      <a:lnTo>
                        <a:pt x="10" y="32"/>
                      </a:lnTo>
                      <a:lnTo>
                        <a:pt x="10" y="35"/>
                      </a:lnTo>
                      <a:lnTo>
                        <a:pt x="5" y="39"/>
                      </a:lnTo>
                      <a:lnTo>
                        <a:pt x="5" y="42"/>
                      </a:lnTo>
                      <a:lnTo>
                        <a:pt x="5" y="45"/>
                      </a:lnTo>
                      <a:lnTo>
                        <a:pt x="0" y="49"/>
                      </a:lnTo>
                      <a:lnTo>
                        <a:pt x="0" y="52"/>
                      </a:lnTo>
                      <a:lnTo>
                        <a:pt x="0" y="56"/>
                      </a:lnTo>
                      <a:lnTo>
                        <a:pt x="0" y="59"/>
                      </a:lnTo>
                      <a:lnTo>
                        <a:pt x="0" y="63"/>
                      </a:lnTo>
                      <a:lnTo>
                        <a:pt x="0" y="66"/>
                      </a:lnTo>
                      <a:lnTo>
                        <a:pt x="0" y="70"/>
                      </a:lnTo>
                      <a:lnTo>
                        <a:pt x="0" y="73"/>
                      </a:lnTo>
                      <a:lnTo>
                        <a:pt x="0" y="77"/>
                      </a:lnTo>
                      <a:lnTo>
                        <a:pt x="5" y="80"/>
                      </a:lnTo>
                      <a:lnTo>
                        <a:pt x="5" y="84"/>
                      </a:lnTo>
                      <a:lnTo>
                        <a:pt x="5" y="87"/>
                      </a:lnTo>
                      <a:lnTo>
                        <a:pt x="10" y="90"/>
                      </a:lnTo>
                      <a:lnTo>
                        <a:pt x="10" y="94"/>
                      </a:lnTo>
                      <a:lnTo>
                        <a:pt x="15" y="97"/>
                      </a:lnTo>
                      <a:lnTo>
                        <a:pt x="15" y="101"/>
                      </a:lnTo>
                      <a:lnTo>
                        <a:pt x="20" y="101"/>
                      </a:lnTo>
                      <a:lnTo>
                        <a:pt x="25" y="104"/>
                      </a:lnTo>
                      <a:lnTo>
                        <a:pt x="30" y="108"/>
                      </a:lnTo>
                      <a:lnTo>
                        <a:pt x="30" y="111"/>
                      </a:lnTo>
                      <a:lnTo>
                        <a:pt x="35" y="111"/>
                      </a:lnTo>
                      <a:lnTo>
                        <a:pt x="40" y="115"/>
                      </a:lnTo>
                      <a:lnTo>
                        <a:pt x="45" y="118"/>
                      </a:lnTo>
                      <a:lnTo>
                        <a:pt x="50" y="118"/>
                      </a:lnTo>
                      <a:lnTo>
                        <a:pt x="56" y="118"/>
                      </a:lnTo>
                      <a:lnTo>
                        <a:pt x="61" y="122"/>
                      </a:lnTo>
                      <a:lnTo>
                        <a:pt x="66" y="122"/>
                      </a:lnTo>
                      <a:lnTo>
                        <a:pt x="71" y="122"/>
                      </a:lnTo>
                      <a:lnTo>
                        <a:pt x="76" y="125"/>
                      </a:lnTo>
                      <a:lnTo>
                        <a:pt x="81" y="125"/>
                      </a:lnTo>
                      <a:lnTo>
                        <a:pt x="86" y="125"/>
                      </a:lnTo>
                      <a:lnTo>
                        <a:pt x="91" y="1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" name="Freeform 71">
                  <a:extLst>
                    <a:ext uri="{FF2B5EF4-FFF2-40B4-BE49-F238E27FC236}">
                      <a16:creationId xmlns:a16="http://schemas.microsoft.com/office/drawing/2014/main" id="{B2B971CF-6E68-6C46-8B68-1BB15742D3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44" y="1547"/>
                  <a:ext cx="687" cy="201"/>
                </a:xfrm>
                <a:custGeom>
                  <a:avLst/>
                  <a:gdLst>
                    <a:gd name="T0" fmla="*/ 687 w 687"/>
                    <a:gd name="T1" fmla="*/ 173 h 201"/>
                    <a:gd name="T2" fmla="*/ 682 w 687"/>
                    <a:gd name="T3" fmla="*/ 159 h 201"/>
                    <a:gd name="T4" fmla="*/ 677 w 687"/>
                    <a:gd name="T5" fmla="*/ 142 h 201"/>
                    <a:gd name="T6" fmla="*/ 666 w 687"/>
                    <a:gd name="T7" fmla="*/ 128 h 201"/>
                    <a:gd name="T8" fmla="*/ 656 w 687"/>
                    <a:gd name="T9" fmla="*/ 114 h 201"/>
                    <a:gd name="T10" fmla="*/ 646 w 687"/>
                    <a:gd name="T11" fmla="*/ 100 h 201"/>
                    <a:gd name="T12" fmla="*/ 631 w 687"/>
                    <a:gd name="T13" fmla="*/ 87 h 201"/>
                    <a:gd name="T14" fmla="*/ 616 w 687"/>
                    <a:gd name="T15" fmla="*/ 73 h 201"/>
                    <a:gd name="T16" fmla="*/ 590 w 687"/>
                    <a:gd name="T17" fmla="*/ 59 h 201"/>
                    <a:gd name="T18" fmla="*/ 565 w 687"/>
                    <a:gd name="T19" fmla="*/ 45 h 201"/>
                    <a:gd name="T20" fmla="*/ 534 w 687"/>
                    <a:gd name="T21" fmla="*/ 31 h 201"/>
                    <a:gd name="T22" fmla="*/ 504 w 687"/>
                    <a:gd name="T23" fmla="*/ 21 h 201"/>
                    <a:gd name="T24" fmla="*/ 468 w 687"/>
                    <a:gd name="T25" fmla="*/ 14 h 201"/>
                    <a:gd name="T26" fmla="*/ 433 w 687"/>
                    <a:gd name="T27" fmla="*/ 7 h 201"/>
                    <a:gd name="T28" fmla="*/ 392 w 687"/>
                    <a:gd name="T29" fmla="*/ 4 h 201"/>
                    <a:gd name="T30" fmla="*/ 351 w 687"/>
                    <a:gd name="T31" fmla="*/ 0 h 201"/>
                    <a:gd name="T32" fmla="*/ 290 w 687"/>
                    <a:gd name="T33" fmla="*/ 4 h 201"/>
                    <a:gd name="T34" fmla="*/ 229 w 687"/>
                    <a:gd name="T35" fmla="*/ 10 h 201"/>
                    <a:gd name="T36" fmla="*/ 168 w 687"/>
                    <a:gd name="T37" fmla="*/ 28 h 201"/>
                    <a:gd name="T38" fmla="*/ 112 w 687"/>
                    <a:gd name="T39" fmla="*/ 49 h 201"/>
                    <a:gd name="T40" fmla="*/ 72 w 687"/>
                    <a:gd name="T41" fmla="*/ 76 h 201"/>
                    <a:gd name="T42" fmla="*/ 36 w 687"/>
                    <a:gd name="T43" fmla="*/ 104 h 201"/>
                    <a:gd name="T44" fmla="*/ 11 w 687"/>
                    <a:gd name="T45" fmla="*/ 139 h 201"/>
                    <a:gd name="T46" fmla="*/ 0 w 687"/>
                    <a:gd name="T47" fmla="*/ 177 h 201"/>
                    <a:gd name="T48" fmla="*/ 6 w 687"/>
                    <a:gd name="T49" fmla="*/ 191 h 201"/>
                    <a:gd name="T50" fmla="*/ 11 w 687"/>
                    <a:gd name="T51" fmla="*/ 201 h 201"/>
                    <a:gd name="T52" fmla="*/ 31 w 687"/>
                    <a:gd name="T53" fmla="*/ 201 h 201"/>
                    <a:gd name="T54" fmla="*/ 46 w 687"/>
                    <a:gd name="T55" fmla="*/ 197 h 201"/>
                    <a:gd name="T56" fmla="*/ 56 w 687"/>
                    <a:gd name="T57" fmla="*/ 187 h 201"/>
                    <a:gd name="T58" fmla="*/ 56 w 687"/>
                    <a:gd name="T59" fmla="*/ 173 h 201"/>
                    <a:gd name="T60" fmla="*/ 61 w 687"/>
                    <a:gd name="T61" fmla="*/ 163 h 201"/>
                    <a:gd name="T62" fmla="*/ 61 w 687"/>
                    <a:gd name="T63" fmla="*/ 149 h 201"/>
                    <a:gd name="T64" fmla="*/ 72 w 687"/>
                    <a:gd name="T65" fmla="*/ 135 h 201"/>
                    <a:gd name="T66" fmla="*/ 82 w 687"/>
                    <a:gd name="T67" fmla="*/ 121 h 201"/>
                    <a:gd name="T68" fmla="*/ 97 w 687"/>
                    <a:gd name="T69" fmla="*/ 107 h 201"/>
                    <a:gd name="T70" fmla="*/ 112 w 687"/>
                    <a:gd name="T71" fmla="*/ 97 h 201"/>
                    <a:gd name="T72" fmla="*/ 138 w 687"/>
                    <a:gd name="T73" fmla="*/ 83 h 201"/>
                    <a:gd name="T74" fmla="*/ 163 w 687"/>
                    <a:gd name="T75" fmla="*/ 69 h 201"/>
                    <a:gd name="T76" fmla="*/ 189 w 687"/>
                    <a:gd name="T77" fmla="*/ 59 h 201"/>
                    <a:gd name="T78" fmla="*/ 214 w 687"/>
                    <a:gd name="T79" fmla="*/ 52 h 201"/>
                    <a:gd name="T80" fmla="*/ 244 w 687"/>
                    <a:gd name="T81" fmla="*/ 45 h 201"/>
                    <a:gd name="T82" fmla="*/ 280 w 687"/>
                    <a:gd name="T83" fmla="*/ 42 h 201"/>
                    <a:gd name="T84" fmla="*/ 311 w 687"/>
                    <a:gd name="T85" fmla="*/ 38 h 201"/>
                    <a:gd name="T86" fmla="*/ 346 w 687"/>
                    <a:gd name="T87" fmla="*/ 38 h 201"/>
                    <a:gd name="T88" fmla="*/ 377 w 687"/>
                    <a:gd name="T89" fmla="*/ 38 h 201"/>
                    <a:gd name="T90" fmla="*/ 412 w 687"/>
                    <a:gd name="T91" fmla="*/ 42 h 201"/>
                    <a:gd name="T92" fmla="*/ 443 w 687"/>
                    <a:gd name="T93" fmla="*/ 45 h 201"/>
                    <a:gd name="T94" fmla="*/ 473 w 687"/>
                    <a:gd name="T95" fmla="*/ 52 h 201"/>
                    <a:gd name="T96" fmla="*/ 504 w 687"/>
                    <a:gd name="T97" fmla="*/ 59 h 201"/>
                    <a:gd name="T98" fmla="*/ 529 w 687"/>
                    <a:gd name="T99" fmla="*/ 69 h 201"/>
                    <a:gd name="T100" fmla="*/ 555 w 687"/>
                    <a:gd name="T101" fmla="*/ 83 h 201"/>
                    <a:gd name="T102" fmla="*/ 575 w 687"/>
                    <a:gd name="T103" fmla="*/ 97 h 201"/>
                    <a:gd name="T104" fmla="*/ 590 w 687"/>
                    <a:gd name="T105" fmla="*/ 107 h 201"/>
                    <a:gd name="T106" fmla="*/ 605 w 687"/>
                    <a:gd name="T107" fmla="*/ 121 h 201"/>
                    <a:gd name="T108" fmla="*/ 616 w 687"/>
                    <a:gd name="T109" fmla="*/ 135 h 201"/>
                    <a:gd name="T110" fmla="*/ 626 w 687"/>
                    <a:gd name="T111" fmla="*/ 149 h 201"/>
                    <a:gd name="T112" fmla="*/ 631 w 687"/>
                    <a:gd name="T113" fmla="*/ 163 h 201"/>
                    <a:gd name="T114" fmla="*/ 631 w 687"/>
                    <a:gd name="T115" fmla="*/ 177 h 201"/>
                    <a:gd name="T116" fmla="*/ 631 w 687"/>
                    <a:gd name="T117" fmla="*/ 191 h 201"/>
                    <a:gd name="T118" fmla="*/ 641 w 687"/>
                    <a:gd name="T119" fmla="*/ 197 h 201"/>
                    <a:gd name="T120" fmla="*/ 656 w 687"/>
                    <a:gd name="T121" fmla="*/ 201 h 201"/>
                    <a:gd name="T122" fmla="*/ 677 w 687"/>
                    <a:gd name="T123" fmla="*/ 201 h 201"/>
                    <a:gd name="T124" fmla="*/ 682 w 687"/>
                    <a:gd name="T125" fmla="*/ 191 h 201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0" t="0" r="r" b="b"/>
                  <a:pathLst>
                    <a:path w="687" h="201">
                      <a:moveTo>
                        <a:pt x="687" y="184"/>
                      </a:moveTo>
                      <a:lnTo>
                        <a:pt x="687" y="180"/>
                      </a:lnTo>
                      <a:lnTo>
                        <a:pt x="687" y="177"/>
                      </a:lnTo>
                      <a:lnTo>
                        <a:pt x="687" y="173"/>
                      </a:lnTo>
                      <a:lnTo>
                        <a:pt x="687" y="170"/>
                      </a:lnTo>
                      <a:lnTo>
                        <a:pt x="682" y="166"/>
                      </a:lnTo>
                      <a:lnTo>
                        <a:pt x="682" y="163"/>
                      </a:lnTo>
                      <a:lnTo>
                        <a:pt x="682" y="159"/>
                      </a:lnTo>
                      <a:lnTo>
                        <a:pt x="682" y="156"/>
                      </a:lnTo>
                      <a:lnTo>
                        <a:pt x="682" y="149"/>
                      </a:lnTo>
                      <a:lnTo>
                        <a:pt x="677" y="146"/>
                      </a:lnTo>
                      <a:lnTo>
                        <a:pt x="677" y="142"/>
                      </a:lnTo>
                      <a:lnTo>
                        <a:pt x="677" y="139"/>
                      </a:lnTo>
                      <a:lnTo>
                        <a:pt x="671" y="135"/>
                      </a:lnTo>
                      <a:lnTo>
                        <a:pt x="671" y="132"/>
                      </a:lnTo>
                      <a:lnTo>
                        <a:pt x="666" y="128"/>
                      </a:lnTo>
                      <a:lnTo>
                        <a:pt x="666" y="125"/>
                      </a:lnTo>
                      <a:lnTo>
                        <a:pt x="661" y="121"/>
                      </a:lnTo>
                      <a:lnTo>
                        <a:pt x="661" y="118"/>
                      </a:lnTo>
                      <a:lnTo>
                        <a:pt x="656" y="114"/>
                      </a:lnTo>
                      <a:lnTo>
                        <a:pt x="656" y="111"/>
                      </a:lnTo>
                      <a:lnTo>
                        <a:pt x="651" y="107"/>
                      </a:lnTo>
                      <a:lnTo>
                        <a:pt x="651" y="104"/>
                      </a:lnTo>
                      <a:lnTo>
                        <a:pt x="646" y="100"/>
                      </a:lnTo>
                      <a:lnTo>
                        <a:pt x="641" y="97"/>
                      </a:lnTo>
                      <a:lnTo>
                        <a:pt x="641" y="94"/>
                      </a:lnTo>
                      <a:lnTo>
                        <a:pt x="636" y="90"/>
                      </a:lnTo>
                      <a:lnTo>
                        <a:pt x="631" y="87"/>
                      </a:lnTo>
                      <a:lnTo>
                        <a:pt x="626" y="83"/>
                      </a:lnTo>
                      <a:lnTo>
                        <a:pt x="626" y="80"/>
                      </a:lnTo>
                      <a:lnTo>
                        <a:pt x="621" y="76"/>
                      </a:lnTo>
                      <a:lnTo>
                        <a:pt x="616" y="73"/>
                      </a:lnTo>
                      <a:lnTo>
                        <a:pt x="610" y="69"/>
                      </a:lnTo>
                      <a:lnTo>
                        <a:pt x="605" y="66"/>
                      </a:lnTo>
                      <a:lnTo>
                        <a:pt x="600" y="62"/>
                      </a:lnTo>
                      <a:lnTo>
                        <a:pt x="590" y="59"/>
                      </a:lnTo>
                      <a:lnTo>
                        <a:pt x="585" y="55"/>
                      </a:lnTo>
                      <a:lnTo>
                        <a:pt x="580" y="52"/>
                      </a:lnTo>
                      <a:lnTo>
                        <a:pt x="570" y="49"/>
                      </a:lnTo>
                      <a:lnTo>
                        <a:pt x="565" y="45"/>
                      </a:lnTo>
                      <a:lnTo>
                        <a:pt x="555" y="42"/>
                      </a:lnTo>
                      <a:lnTo>
                        <a:pt x="549" y="38"/>
                      </a:lnTo>
                      <a:lnTo>
                        <a:pt x="539" y="35"/>
                      </a:lnTo>
                      <a:lnTo>
                        <a:pt x="534" y="31"/>
                      </a:lnTo>
                      <a:lnTo>
                        <a:pt x="524" y="28"/>
                      </a:lnTo>
                      <a:lnTo>
                        <a:pt x="519" y="28"/>
                      </a:lnTo>
                      <a:lnTo>
                        <a:pt x="509" y="24"/>
                      </a:lnTo>
                      <a:lnTo>
                        <a:pt x="504" y="21"/>
                      </a:lnTo>
                      <a:lnTo>
                        <a:pt x="494" y="17"/>
                      </a:lnTo>
                      <a:lnTo>
                        <a:pt x="483" y="17"/>
                      </a:lnTo>
                      <a:lnTo>
                        <a:pt x="473" y="14"/>
                      </a:lnTo>
                      <a:lnTo>
                        <a:pt x="468" y="14"/>
                      </a:lnTo>
                      <a:lnTo>
                        <a:pt x="458" y="10"/>
                      </a:lnTo>
                      <a:lnTo>
                        <a:pt x="448" y="10"/>
                      </a:lnTo>
                      <a:lnTo>
                        <a:pt x="438" y="7"/>
                      </a:lnTo>
                      <a:lnTo>
                        <a:pt x="433" y="7"/>
                      </a:lnTo>
                      <a:lnTo>
                        <a:pt x="422" y="4"/>
                      </a:lnTo>
                      <a:lnTo>
                        <a:pt x="412" y="4"/>
                      </a:lnTo>
                      <a:lnTo>
                        <a:pt x="402" y="4"/>
                      </a:lnTo>
                      <a:lnTo>
                        <a:pt x="392" y="4"/>
                      </a:lnTo>
                      <a:lnTo>
                        <a:pt x="382" y="0"/>
                      </a:lnTo>
                      <a:lnTo>
                        <a:pt x="372" y="0"/>
                      </a:lnTo>
                      <a:lnTo>
                        <a:pt x="361" y="0"/>
                      </a:lnTo>
                      <a:lnTo>
                        <a:pt x="351" y="0"/>
                      </a:lnTo>
                      <a:lnTo>
                        <a:pt x="346" y="0"/>
                      </a:lnTo>
                      <a:lnTo>
                        <a:pt x="326" y="0"/>
                      </a:lnTo>
                      <a:lnTo>
                        <a:pt x="311" y="0"/>
                      </a:lnTo>
                      <a:lnTo>
                        <a:pt x="290" y="4"/>
                      </a:lnTo>
                      <a:lnTo>
                        <a:pt x="275" y="4"/>
                      </a:lnTo>
                      <a:lnTo>
                        <a:pt x="260" y="7"/>
                      </a:lnTo>
                      <a:lnTo>
                        <a:pt x="244" y="7"/>
                      </a:lnTo>
                      <a:lnTo>
                        <a:pt x="229" y="10"/>
                      </a:lnTo>
                      <a:lnTo>
                        <a:pt x="209" y="14"/>
                      </a:lnTo>
                      <a:lnTo>
                        <a:pt x="199" y="17"/>
                      </a:lnTo>
                      <a:lnTo>
                        <a:pt x="183" y="24"/>
                      </a:lnTo>
                      <a:lnTo>
                        <a:pt x="168" y="28"/>
                      </a:lnTo>
                      <a:lnTo>
                        <a:pt x="153" y="31"/>
                      </a:lnTo>
                      <a:lnTo>
                        <a:pt x="138" y="38"/>
                      </a:lnTo>
                      <a:lnTo>
                        <a:pt x="128" y="42"/>
                      </a:lnTo>
                      <a:lnTo>
                        <a:pt x="112" y="49"/>
                      </a:lnTo>
                      <a:lnTo>
                        <a:pt x="102" y="55"/>
                      </a:lnTo>
                      <a:lnTo>
                        <a:pt x="92" y="62"/>
                      </a:lnTo>
                      <a:lnTo>
                        <a:pt x="82" y="69"/>
                      </a:lnTo>
                      <a:lnTo>
                        <a:pt x="72" y="76"/>
                      </a:lnTo>
                      <a:lnTo>
                        <a:pt x="61" y="83"/>
                      </a:lnTo>
                      <a:lnTo>
                        <a:pt x="51" y="90"/>
                      </a:lnTo>
                      <a:lnTo>
                        <a:pt x="41" y="97"/>
                      </a:lnTo>
                      <a:lnTo>
                        <a:pt x="36" y="104"/>
                      </a:lnTo>
                      <a:lnTo>
                        <a:pt x="31" y="114"/>
                      </a:lnTo>
                      <a:lnTo>
                        <a:pt x="21" y="121"/>
                      </a:lnTo>
                      <a:lnTo>
                        <a:pt x="16" y="132"/>
                      </a:lnTo>
                      <a:lnTo>
                        <a:pt x="11" y="139"/>
                      </a:lnTo>
                      <a:lnTo>
                        <a:pt x="11" y="149"/>
                      </a:lnTo>
                      <a:lnTo>
                        <a:pt x="6" y="156"/>
                      </a:lnTo>
                      <a:lnTo>
                        <a:pt x="6" y="166"/>
                      </a:lnTo>
                      <a:lnTo>
                        <a:pt x="0" y="177"/>
                      </a:lnTo>
                      <a:lnTo>
                        <a:pt x="0" y="184"/>
                      </a:lnTo>
                      <a:lnTo>
                        <a:pt x="0" y="187"/>
                      </a:lnTo>
                      <a:lnTo>
                        <a:pt x="0" y="191"/>
                      </a:lnTo>
                      <a:lnTo>
                        <a:pt x="6" y="191"/>
                      </a:lnTo>
                      <a:lnTo>
                        <a:pt x="6" y="194"/>
                      </a:lnTo>
                      <a:lnTo>
                        <a:pt x="6" y="197"/>
                      </a:lnTo>
                      <a:lnTo>
                        <a:pt x="11" y="197"/>
                      </a:lnTo>
                      <a:lnTo>
                        <a:pt x="11" y="201"/>
                      </a:lnTo>
                      <a:lnTo>
                        <a:pt x="16" y="201"/>
                      </a:lnTo>
                      <a:lnTo>
                        <a:pt x="21" y="201"/>
                      </a:lnTo>
                      <a:lnTo>
                        <a:pt x="26" y="201"/>
                      </a:lnTo>
                      <a:lnTo>
                        <a:pt x="31" y="201"/>
                      </a:lnTo>
                      <a:lnTo>
                        <a:pt x="36" y="201"/>
                      </a:lnTo>
                      <a:lnTo>
                        <a:pt x="41" y="201"/>
                      </a:lnTo>
                      <a:lnTo>
                        <a:pt x="46" y="201"/>
                      </a:lnTo>
                      <a:lnTo>
                        <a:pt x="46" y="197"/>
                      </a:lnTo>
                      <a:lnTo>
                        <a:pt x="51" y="197"/>
                      </a:lnTo>
                      <a:lnTo>
                        <a:pt x="51" y="194"/>
                      </a:lnTo>
                      <a:lnTo>
                        <a:pt x="56" y="191"/>
                      </a:lnTo>
                      <a:lnTo>
                        <a:pt x="56" y="187"/>
                      </a:lnTo>
                      <a:lnTo>
                        <a:pt x="56" y="184"/>
                      </a:lnTo>
                      <a:lnTo>
                        <a:pt x="56" y="180"/>
                      </a:lnTo>
                      <a:lnTo>
                        <a:pt x="56" y="177"/>
                      </a:lnTo>
                      <a:lnTo>
                        <a:pt x="56" y="173"/>
                      </a:lnTo>
                      <a:lnTo>
                        <a:pt x="56" y="170"/>
                      </a:lnTo>
                      <a:lnTo>
                        <a:pt x="56" y="166"/>
                      </a:lnTo>
                      <a:lnTo>
                        <a:pt x="56" y="163"/>
                      </a:lnTo>
                      <a:lnTo>
                        <a:pt x="61" y="163"/>
                      </a:lnTo>
                      <a:lnTo>
                        <a:pt x="61" y="159"/>
                      </a:lnTo>
                      <a:lnTo>
                        <a:pt x="61" y="156"/>
                      </a:lnTo>
                      <a:lnTo>
                        <a:pt x="61" y="152"/>
                      </a:lnTo>
                      <a:lnTo>
                        <a:pt x="61" y="149"/>
                      </a:lnTo>
                      <a:lnTo>
                        <a:pt x="67" y="146"/>
                      </a:lnTo>
                      <a:lnTo>
                        <a:pt x="67" y="142"/>
                      </a:lnTo>
                      <a:lnTo>
                        <a:pt x="72" y="139"/>
                      </a:lnTo>
                      <a:lnTo>
                        <a:pt x="72" y="135"/>
                      </a:lnTo>
                      <a:lnTo>
                        <a:pt x="72" y="132"/>
                      </a:lnTo>
                      <a:lnTo>
                        <a:pt x="77" y="128"/>
                      </a:lnTo>
                      <a:lnTo>
                        <a:pt x="82" y="125"/>
                      </a:lnTo>
                      <a:lnTo>
                        <a:pt x="82" y="121"/>
                      </a:lnTo>
                      <a:lnTo>
                        <a:pt x="87" y="118"/>
                      </a:lnTo>
                      <a:lnTo>
                        <a:pt x="92" y="114"/>
                      </a:lnTo>
                      <a:lnTo>
                        <a:pt x="92" y="111"/>
                      </a:lnTo>
                      <a:lnTo>
                        <a:pt x="97" y="107"/>
                      </a:lnTo>
                      <a:lnTo>
                        <a:pt x="102" y="107"/>
                      </a:lnTo>
                      <a:lnTo>
                        <a:pt x="102" y="104"/>
                      </a:lnTo>
                      <a:lnTo>
                        <a:pt x="107" y="100"/>
                      </a:lnTo>
                      <a:lnTo>
                        <a:pt x="112" y="97"/>
                      </a:lnTo>
                      <a:lnTo>
                        <a:pt x="117" y="94"/>
                      </a:lnTo>
                      <a:lnTo>
                        <a:pt x="122" y="90"/>
                      </a:lnTo>
                      <a:lnTo>
                        <a:pt x="128" y="87"/>
                      </a:lnTo>
                      <a:lnTo>
                        <a:pt x="138" y="83"/>
                      </a:lnTo>
                      <a:lnTo>
                        <a:pt x="143" y="80"/>
                      </a:lnTo>
                      <a:lnTo>
                        <a:pt x="148" y="76"/>
                      </a:lnTo>
                      <a:lnTo>
                        <a:pt x="153" y="73"/>
                      </a:lnTo>
                      <a:lnTo>
                        <a:pt x="163" y="69"/>
                      </a:lnTo>
                      <a:lnTo>
                        <a:pt x="168" y="69"/>
                      </a:lnTo>
                      <a:lnTo>
                        <a:pt x="173" y="66"/>
                      </a:lnTo>
                      <a:lnTo>
                        <a:pt x="178" y="62"/>
                      </a:lnTo>
                      <a:lnTo>
                        <a:pt x="189" y="59"/>
                      </a:lnTo>
                      <a:lnTo>
                        <a:pt x="194" y="59"/>
                      </a:lnTo>
                      <a:lnTo>
                        <a:pt x="204" y="55"/>
                      </a:lnTo>
                      <a:lnTo>
                        <a:pt x="209" y="55"/>
                      </a:lnTo>
                      <a:lnTo>
                        <a:pt x="214" y="52"/>
                      </a:lnTo>
                      <a:lnTo>
                        <a:pt x="224" y="52"/>
                      </a:lnTo>
                      <a:lnTo>
                        <a:pt x="229" y="49"/>
                      </a:lnTo>
                      <a:lnTo>
                        <a:pt x="239" y="49"/>
                      </a:lnTo>
                      <a:lnTo>
                        <a:pt x="244" y="45"/>
                      </a:lnTo>
                      <a:lnTo>
                        <a:pt x="255" y="45"/>
                      </a:lnTo>
                      <a:lnTo>
                        <a:pt x="260" y="42"/>
                      </a:lnTo>
                      <a:lnTo>
                        <a:pt x="270" y="42"/>
                      </a:lnTo>
                      <a:lnTo>
                        <a:pt x="280" y="42"/>
                      </a:lnTo>
                      <a:lnTo>
                        <a:pt x="285" y="38"/>
                      </a:lnTo>
                      <a:lnTo>
                        <a:pt x="295" y="38"/>
                      </a:lnTo>
                      <a:lnTo>
                        <a:pt x="300" y="38"/>
                      </a:lnTo>
                      <a:lnTo>
                        <a:pt x="311" y="38"/>
                      </a:lnTo>
                      <a:lnTo>
                        <a:pt x="321" y="38"/>
                      </a:lnTo>
                      <a:lnTo>
                        <a:pt x="326" y="38"/>
                      </a:lnTo>
                      <a:lnTo>
                        <a:pt x="336" y="38"/>
                      </a:lnTo>
                      <a:lnTo>
                        <a:pt x="346" y="38"/>
                      </a:lnTo>
                      <a:lnTo>
                        <a:pt x="351" y="38"/>
                      </a:lnTo>
                      <a:lnTo>
                        <a:pt x="361" y="38"/>
                      </a:lnTo>
                      <a:lnTo>
                        <a:pt x="372" y="38"/>
                      </a:lnTo>
                      <a:lnTo>
                        <a:pt x="377" y="38"/>
                      </a:lnTo>
                      <a:lnTo>
                        <a:pt x="387" y="38"/>
                      </a:lnTo>
                      <a:lnTo>
                        <a:pt x="397" y="38"/>
                      </a:lnTo>
                      <a:lnTo>
                        <a:pt x="402" y="38"/>
                      </a:lnTo>
                      <a:lnTo>
                        <a:pt x="412" y="42"/>
                      </a:lnTo>
                      <a:lnTo>
                        <a:pt x="417" y="42"/>
                      </a:lnTo>
                      <a:lnTo>
                        <a:pt x="427" y="42"/>
                      </a:lnTo>
                      <a:lnTo>
                        <a:pt x="433" y="45"/>
                      </a:lnTo>
                      <a:lnTo>
                        <a:pt x="443" y="45"/>
                      </a:lnTo>
                      <a:lnTo>
                        <a:pt x="448" y="49"/>
                      </a:lnTo>
                      <a:lnTo>
                        <a:pt x="458" y="49"/>
                      </a:lnTo>
                      <a:lnTo>
                        <a:pt x="463" y="52"/>
                      </a:lnTo>
                      <a:lnTo>
                        <a:pt x="473" y="52"/>
                      </a:lnTo>
                      <a:lnTo>
                        <a:pt x="478" y="55"/>
                      </a:lnTo>
                      <a:lnTo>
                        <a:pt x="488" y="55"/>
                      </a:lnTo>
                      <a:lnTo>
                        <a:pt x="494" y="59"/>
                      </a:lnTo>
                      <a:lnTo>
                        <a:pt x="504" y="59"/>
                      </a:lnTo>
                      <a:lnTo>
                        <a:pt x="509" y="62"/>
                      </a:lnTo>
                      <a:lnTo>
                        <a:pt x="514" y="66"/>
                      </a:lnTo>
                      <a:lnTo>
                        <a:pt x="524" y="69"/>
                      </a:lnTo>
                      <a:lnTo>
                        <a:pt x="529" y="69"/>
                      </a:lnTo>
                      <a:lnTo>
                        <a:pt x="534" y="73"/>
                      </a:lnTo>
                      <a:lnTo>
                        <a:pt x="539" y="76"/>
                      </a:lnTo>
                      <a:lnTo>
                        <a:pt x="544" y="80"/>
                      </a:lnTo>
                      <a:lnTo>
                        <a:pt x="555" y="83"/>
                      </a:lnTo>
                      <a:lnTo>
                        <a:pt x="560" y="87"/>
                      </a:lnTo>
                      <a:lnTo>
                        <a:pt x="565" y="90"/>
                      </a:lnTo>
                      <a:lnTo>
                        <a:pt x="570" y="94"/>
                      </a:lnTo>
                      <a:lnTo>
                        <a:pt x="575" y="97"/>
                      </a:lnTo>
                      <a:lnTo>
                        <a:pt x="580" y="97"/>
                      </a:lnTo>
                      <a:lnTo>
                        <a:pt x="580" y="100"/>
                      </a:lnTo>
                      <a:lnTo>
                        <a:pt x="585" y="104"/>
                      </a:lnTo>
                      <a:lnTo>
                        <a:pt x="590" y="107"/>
                      </a:lnTo>
                      <a:lnTo>
                        <a:pt x="595" y="111"/>
                      </a:lnTo>
                      <a:lnTo>
                        <a:pt x="595" y="114"/>
                      </a:lnTo>
                      <a:lnTo>
                        <a:pt x="600" y="118"/>
                      </a:lnTo>
                      <a:lnTo>
                        <a:pt x="605" y="121"/>
                      </a:lnTo>
                      <a:lnTo>
                        <a:pt x="605" y="125"/>
                      </a:lnTo>
                      <a:lnTo>
                        <a:pt x="610" y="128"/>
                      </a:lnTo>
                      <a:lnTo>
                        <a:pt x="616" y="132"/>
                      </a:lnTo>
                      <a:lnTo>
                        <a:pt x="616" y="135"/>
                      </a:lnTo>
                      <a:lnTo>
                        <a:pt x="616" y="139"/>
                      </a:lnTo>
                      <a:lnTo>
                        <a:pt x="621" y="142"/>
                      </a:lnTo>
                      <a:lnTo>
                        <a:pt x="621" y="146"/>
                      </a:lnTo>
                      <a:lnTo>
                        <a:pt x="626" y="149"/>
                      </a:lnTo>
                      <a:lnTo>
                        <a:pt x="626" y="152"/>
                      </a:lnTo>
                      <a:lnTo>
                        <a:pt x="626" y="156"/>
                      </a:lnTo>
                      <a:lnTo>
                        <a:pt x="626" y="159"/>
                      </a:lnTo>
                      <a:lnTo>
                        <a:pt x="631" y="163"/>
                      </a:lnTo>
                      <a:lnTo>
                        <a:pt x="631" y="166"/>
                      </a:lnTo>
                      <a:lnTo>
                        <a:pt x="631" y="170"/>
                      </a:lnTo>
                      <a:lnTo>
                        <a:pt x="631" y="173"/>
                      </a:lnTo>
                      <a:lnTo>
                        <a:pt x="631" y="177"/>
                      </a:lnTo>
                      <a:lnTo>
                        <a:pt x="631" y="180"/>
                      </a:lnTo>
                      <a:lnTo>
                        <a:pt x="631" y="184"/>
                      </a:lnTo>
                      <a:lnTo>
                        <a:pt x="631" y="187"/>
                      </a:lnTo>
                      <a:lnTo>
                        <a:pt x="631" y="191"/>
                      </a:lnTo>
                      <a:lnTo>
                        <a:pt x="636" y="191"/>
                      </a:lnTo>
                      <a:lnTo>
                        <a:pt x="636" y="194"/>
                      </a:lnTo>
                      <a:lnTo>
                        <a:pt x="636" y="197"/>
                      </a:lnTo>
                      <a:lnTo>
                        <a:pt x="641" y="197"/>
                      </a:lnTo>
                      <a:lnTo>
                        <a:pt x="641" y="201"/>
                      </a:lnTo>
                      <a:lnTo>
                        <a:pt x="646" y="201"/>
                      </a:lnTo>
                      <a:lnTo>
                        <a:pt x="651" y="201"/>
                      </a:lnTo>
                      <a:lnTo>
                        <a:pt x="656" y="201"/>
                      </a:lnTo>
                      <a:lnTo>
                        <a:pt x="661" y="201"/>
                      </a:lnTo>
                      <a:lnTo>
                        <a:pt x="666" y="201"/>
                      </a:lnTo>
                      <a:lnTo>
                        <a:pt x="671" y="201"/>
                      </a:lnTo>
                      <a:lnTo>
                        <a:pt x="677" y="201"/>
                      </a:lnTo>
                      <a:lnTo>
                        <a:pt x="677" y="197"/>
                      </a:lnTo>
                      <a:lnTo>
                        <a:pt x="682" y="197"/>
                      </a:lnTo>
                      <a:lnTo>
                        <a:pt x="682" y="194"/>
                      </a:lnTo>
                      <a:lnTo>
                        <a:pt x="682" y="191"/>
                      </a:lnTo>
                      <a:lnTo>
                        <a:pt x="687" y="191"/>
                      </a:lnTo>
                      <a:lnTo>
                        <a:pt x="687" y="187"/>
                      </a:lnTo>
                      <a:lnTo>
                        <a:pt x="687" y="18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" name="Freeform 72">
                  <a:extLst>
                    <a:ext uri="{FF2B5EF4-FFF2-40B4-BE49-F238E27FC236}">
                      <a16:creationId xmlns:a16="http://schemas.microsoft.com/office/drawing/2014/main" id="{E19DA7B7-DDEB-9F47-8353-09ADDA6731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49" y="1924"/>
                  <a:ext cx="178" cy="125"/>
                </a:xfrm>
                <a:custGeom>
                  <a:avLst/>
                  <a:gdLst>
                    <a:gd name="T0" fmla="*/ 97 w 178"/>
                    <a:gd name="T1" fmla="*/ 125 h 125"/>
                    <a:gd name="T2" fmla="*/ 107 w 178"/>
                    <a:gd name="T3" fmla="*/ 122 h 125"/>
                    <a:gd name="T4" fmla="*/ 117 w 178"/>
                    <a:gd name="T5" fmla="*/ 122 h 125"/>
                    <a:gd name="T6" fmla="*/ 128 w 178"/>
                    <a:gd name="T7" fmla="*/ 118 h 125"/>
                    <a:gd name="T8" fmla="*/ 138 w 178"/>
                    <a:gd name="T9" fmla="*/ 115 h 125"/>
                    <a:gd name="T10" fmla="*/ 143 w 178"/>
                    <a:gd name="T11" fmla="*/ 111 h 125"/>
                    <a:gd name="T12" fmla="*/ 153 w 178"/>
                    <a:gd name="T13" fmla="*/ 108 h 125"/>
                    <a:gd name="T14" fmla="*/ 158 w 178"/>
                    <a:gd name="T15" fmla="*/ 104 h 125"/>
                    <a:gd name="T16" fmla="*/ 163 w 178"/>
                    <a:gd name="T17" fmla="*/ 101 h 125"/>
                    <a:gd name="T18" fmla="*/ 168 w 178"/>
                    <a:gd name="T19" fmla="*/ 94 h 125"/>
                    <a:gd name="T20" fmla="*/ 173 w 178"/>
                    <a:gd name="T21" fmla="*/ 90 h 125"/>
                    <a:gd name="T22" fmla="*/ 173 w 178"/>
                    <a:gd name="T23" fmla="*/ 84 h 125"/>
                    <a:gd name="T24" fmla="*/ 178 w 178"/>
                    <a:gd name="T25" fmla="*/ 77 h 125"/>
                    <a:gd name="T26" fmla="*/ 178 w 178"/>
                    <a:gd name="T27" fmla="*/ 70 h 125"/>
                    <a:gd name="T28" fmla="*/ 178 w 178"/>
                    <a:gd name="T29" fmla="*/ 63 h 125"/>
                    <a:gd name="T30" fmla="*/ 178 w 178"/>
                    <a:gd name="T31" fmla="*/ 56 h 125"/>
                    <a:gd name="T32" fmla="*/ 178 w 178"/>
                    <a:gd name="T33" fmla="*/ 49 h 125"/>
                    <a:gd name="T34" fmla="*/ 173 w 178"/>
                    <a:gd name="T35" fmla="*/ 42 h 125"/>
                    <a:gd name="T36" fmla="*/ 173 w 178"/>
                    <a:gd name="T37" fmla="*/ 35 h 125"/>
                    <a:gd name="T38" fmla="*/ 168 w 178"/>
                    <a:gd name="T39" fmla="*/ 32 h 125"/>
                    <a:gd name="T40" fmla="*/ 163 w 178"/>
                    <a:gd name="T41" fmla="*/ 25 h 125"/>
                    <a:gd name="T42" fmla="*/ 158 w 178"/>
                    <a:gd name="T43" fmla="*/ 21 h 125"/>
                    <a:gd name="T44" fmla="*/ 148 w 178"/>
                    <a:gd name="T45" fmla="*/ 14 h 125"/>
                    <a:gd name="T46" fmla="*/ 143 w 178"/>
                    <a:gd name="T47" fmla="*/ 11 h 125"/>
                    <a:gd name="T48" fmla="*/ 133 w 178"/>
                    <a:gd name="T49" fmla="*/ 7 h 125"/>
                    <a:gd name="T50" fmla="*/ 122 w 178"/>
                    <a:gd name="T51" fmla="*/ 4 h 125"/>
                    <a:gd name="T52" fmla="*/ 112 w 178"/>
                    <a:gd name="T53" fmla="*/ 4 h 125"/>
                    <a:gd name="T54" fmla="*/ 102 w 178"/>
                    <a:gd name="T55" fmla="*/ 4 h 125"/>
                    <a:gd name="T56" fmla="*/ 92 w 178"/>
                    <a:gd name="T57" fmla="*/ 0 h 125"/>
                    <a:gd name="T58" fmla="*/ 82 w 178"/>
                    <a:gd name="T59" fmla="*/ 0 h 125"/>
                    <a:gd name="T60" fmla="*/ 72 w 178"/>
                    <a:gd name="T61" fmla="*/ 4 h 125"/>
                    <a:gd name="T62" fmla="*/ 61 w 178"/>
                    <a:gd name="T63" fmla="*/ 4 h 125"/>
                    <a:gd name="T64" fmla="*/ 51 w 178"/>
                    <a:gd name="T65" fmla="*/ 7 h 125"/>
                    <a:gd name="T66" fmla="*/ 41 w 178"/>
                    <a:gd name="T67" fmla="*/ 11 h 125"/>
                    <a:gd name="T68" fmla="*/ 31 w 178"/>
                    <a:gd name="T69" fmla="*/ 14 h 125"/>
                    <a:gd name="T70" fmla="*/ 26 w 178"/>
                    <a:gd name="T71" fmla="*/ 18 h 125"/>
                    <a:gd name="T72" fmla="*/ 21 w 178"/>
                    <a:gd name="T73" fmla="*/ 25 h 125"/>
                    <a:gd name="T74" fmla="*/ 16 w 178"/>
                    <a:gd name="T75" fmla="*/ 28 h 125"/>
                    <a:gd name="T76" fmla="*/ 11 w 178"/>
                    <a:gd name="T77" fmla="*/ 35 h 125"/>
                    <a:gd name="T78" fmla="*/ 6 w 178"/>
                    <a:gd name="T79" fmla="*/ 42 h 125"/>
                    <a:gd name="T80" fmla="*/ 0 w 178"/>
                    <a:gd name="T81" fmla="*/ 49 h 125"/>
                    <a:gd name="T82" fmla="*/ 0 w 178"/>
                    <a:gd name="T83" fmla="*/ 56 h 125"/>
                    <a:gd name="T84" fmla="*/ 0 w 178"/>
                    <a:gd name="T85" fmla="*/ 63 h 125"/>
                    <a:gd name="T86" fmla="*/ 0 w 178"/>
                    <a:gd name="T87" fmla="*/ 70 h 125"/>
                    <a:gd name="T88" fmla="*/ 0 w 178"/>
                    <a:gd name="T89" fmla="*/ 77 h 125"/>
                    <a:gd name="T90" fmla="*/ 6 w 178"/>
                    <a:gd name="T91" fmla="*/ 84 h 125"/>
                    <a:gd name="T92" fmla="*/ 11 w 178"/>
                    <a:gd name="T93" fmla="*/ 90 h 125"/>
                    <a:gd name="T94" fmla="*/ 16 w 178"/>
                    <a:gd name="T95" fmla="*/ 97 h 125"/>
                    <a:gd name="T96" fmla="*/ 21 w 178"/>
                    <a:gd name="T97" fmla="*/ 101 h 125"/>
                    <a:gd name="T98" fmla="*/ 31 w 178"/>
                    <a:gd name="T99" fmla="*/ 108 h 125"/>
                    <a:gd name="T100" fmla="*/ 36 w 178"/>
                    <a:gd name="T101" fmla="*/ 111 h 125"/>
                    <a:gd name="T102" fmla="*/ 46 w 178"/>
                    <a:gd name="T103" fmla="*/ 118 h 125"/>
                    <a:gd name="T104" fmla="*/ 56 w 178"/>
                    <a:gd name="T105" fmla="*/ 118 h 125"/>
                    <a:gd name="T106" fmla="*/ 67 w 178"/>
                    <a:gd name="T107" fmla="*/ 122 h 125"/>
                    <a:gd name="T108" fmla="*/ 77 w 178"/>
                    <a:gd name="T109" fmla="*/ 125 h 125"/>
                    <a:gd name="T110" fmla="*/ 87 w 178"/>
                    <a:gd name="T111" fmla="*/ 125 h 125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0" t="0" r="r" b="b"/>
                  <a:pathLst>
                    <a:path w="178" h="125">
                      <a:moveTo>
                        <a:pt x="92" y="125"/>
                      </a:moveTo>
                      <a:lnTo>
                        <a:pt x="97" y="125"/>
                      </a:lnTo>
                      <a:lnTo>
                        <a:pt x="102" y="125"/>
                      </a:lnTo>
                      <a:lnTo>
                        <a:pt x="107" y="122"/>
                      </a:lnTo>
                      <a:lnTo>
                        <a:pt x="112" y="122"/>
                      </a:lnTo>
                      <a:lnTo>
                        <a:pt x="117" y="122"/>
                      </a:lnTo>
                      <a:lnTo>
                        <a:pt x="122" y="122"/>
                      </a:lnTo>
                      <a:lnTo>
                        <a:pt x="128" y="118"/>
                      </a:lnTo>
                      <a:lnTo>
                        <a:pt x="133" y="118"/>
                      </a:lnTo>
                      <a:lnTo>
                        <a:pt x="138" y="115"/>
                      </a:lnTo>
                      <a:lnTo>
                        <a:pt x="143" y="115"/>
                      </a:lnTo>
                      <a:lnTo>
                        <a:pt x="143" y="111"/>
                      </a:lnTo>
                      <a:lnTo>
                        <a:pt x="148" y="111"/>
                      </a:lnTo>
                      <a:lnTo>
                        <a:pt x="153" y="108"/>
                      </a:lnTo>
                      <a:lnTo>
                        <a:pt x="153" y="104"/>
                      </a:lnTo>
                      <a:lnTo>
                        <a:pt x="158" y="104"/>
                      </a:lnTo>
                      <a:lnTo>
                        <a:pt x="158" y="101"/>
                      </a:lnTo>
                      <a:lnTo>
                        <a:pt x="163" y="101"/>
                      </a:lnTo>
                      <a:lnTo>
                        <a:pt x="163" y="97"/>
                      </a:lnTo>
                      <a:lnTo>
                        <a:pt x="168" y="94"/>
                      </a:lnTo>
                      <a:lnTo>
                        <a:pt x="168" y="90"/>
                      </a:lnTo>
                      <a:lnTo>
                        <a:pt x="173" y="90"/>
                      </a:lnTo>
                      <a:lnTo>
                        <a:pt x="173" y="87"/>
                      </a:lnTo>
                      <a:lnTo>
                        <a:pt x="173" y="84"/>
                      </a:lnTo>
                      <a:lnTo>
                        <a:pt x="178" y="80"/>
                      </a:lnTo>
                      <a:lnTo>
                        <a:pt x="178" y="77"/>
                      </a:lnTo>
                      <a:lnTo>
                        <a:pt x="178" y="73"/>
                      </a:lnTo>
                      <a:lnTo>
                        <a:pt x="178" y="70"/>
                      </a:lnTo>
                      <a:lnTo>
                        <a:pt x="178" y="66"/>
                      </a:lnTo>
                      <a:lnTo>
                        <a:pt x="178" y="63"/>
                      </a:lnTo>
                      <a:lnTo>
                        <a:pt x="178" y="59"/>
                      </a:lnTo>
                      <a:lnTo>
                        <a:pt x="178" y="56"/>
                      </a:lnTo>
                      <a:lnTo>
                        <a:pt x="178" y="52"/>
                      </a:lnTo>
                      <a:lnTo>
                        <a:pt x="178" y="49"/>
                      </a:lnTo>
                      <a:lnTo>
                        <a:pt x="178" y="45"/>
                      </a:lnTo>
                      <a:lnTo>
                        <a:pt x="173" y="42"/>
                      </a:lnTo>
                      <a:lnTo>
                        <a:pt x="173" y="39"/>
                      </a:lnTo>
                      <a:lnTo>
                        <a:pt x="173" y="35"/>
                      </a:lnTo>
                      <a:lnTo>
                        <a:pt x="168" y="35"/>
                      </a:lnTo>
                      <a:lnTo>
                        <a:pt x="168" y="32"/>
                      </a:lnTo>
                      <a:lnTo>
                        <a:pt x="163" y="28"/>
                      </a:lnTo>
                      <a:lnTo>
                        <a:pt x="163" y="25"/>
                      </a:lnTo>
                      <a:lnTo>
                        <a:pt x="158" y="25"/>
                      </a:lnTo>
                      <a:lnTo>
                        <a:pt x="158" y="21"/>
                      </a:lnTo>
                      <a:lnTo>
                        <a:pt x="153" y="18"/>
                      </a:lnTo>
                      <a:lnTo>
                        <a:pt x="148" y="14"/>
                      </a:lnTo>
                      <a:lnTo>
                        <a:pt x="143" y="14"/>
                      </a:lnTo>
                      <a:lnTo>
                        <a:pt x="143" y="11"/>
                      </a:lnTo>
                      <a:lnTo>
                        <a:pt x="138" y="11"/>
                      </a:lnTo>
                      <a:lnTo>
                        <a:pt x="133" y="7"/>
                      </a:lnTo>
                      <a:lnTo>
                        <a:pt x="128" y="7"/>
                      </a:lnTo>
                      <a:lnTo>
                        <a:pt x="122" y="4"/>
                      </a:lnTo>
                      <a:lnTo>
                        <a:pt x="117" y="4"/>
                      </a:lnTo>
                      <a:lnTo>
                        <a:pt x="112" y="4"/>
                      </a:lnTo>
                      <a:lnTo>
                        <a:pt x="107" y="4"/>
                      </a:lnTo>
                      <a:lnTo>
                        <a:pt x="102" y="4"/>
                      </a:lnTo>
                      <a:lnTo>
                        <a:pt x="97" y="0"/>
                      </a:lnTo>
                      <a:lnTo>
                        <a:pt x="92" y="0"/>
                      </a:lnTo>
                      <a:lnTo>
                        <a:pt x="87" y="0"/>
                      </a:lnTo>
                      <a:lnTo>
                        <a:pt x="82" y="0"/>
                      </a:lnTo>
                      <a:lnTo>
                        <a:pt x="77" y="4"/>
                      </a:lnTo>
                      <a:lnTo>
                        <a:pt x="72" y="4"/>
                      </a:lnTo>
                      <a:lnTo>
                        <a:pt x="67" y="4"/>
                      </a:lnTo>
                      <a:lnTo>
                        <a:pt x="61" y="4"/>
                      </a:lnTo>
                      <a:lnTo>
                        <a:pt x="56" y="7"/>
                      </a:lnTo>
                      <a:lnTo>
                        <a:pt x="51" y="7"/>
                      </a:lnTo>
                      <a:lnTo>
                        <a:pt x="46" y="7"/>
                      </a:lnTo>
                      <a:lnTo>
                        <a:pt x="41" y="11"/>
                      </a:lnTo>
                      <a:lnTo>
                        <a:pt x="36" y="14"/>
                      </a:lnTo>
                      <a:lnTo>
                        <a:pt x="31" y="14"/>
                      </a:lnTo>
                      <a:lnTo>
                        <a:pt x="31" y="18"/>
                      </a:lnTo>
                      <a:lnTo>
                        <a:pt x="26" y="18"/>
                      </a:lnTo>
                      <a:lnTo>
                        <a:pt x="26" y="21"/>
                      </a:lnTo>
                      <a:lnTo>
                        <a:pt x="21" y="25"/>
                      </a:lnTo>
                      <a:lnTo>
                        <a:pt x="16" y="25"/>
                      </a:lnTo>
                      <a:lnTo>
                        <a:pt x="16" y="28"/>
                      </a:lnTo>
                      <a:lnTo>
                        <a:pt x="11" y="32"/>
                      </a:lnTo>
                      <a:lnTo>
                        <a:pt x="11" y="35"/>
                      </a:lnTo>
                      <a:lnTo>
                        <a:pt x="6" y="39"/>
                      </a:lnTo>
                      <a:lnTo>
                        <a:pt x="6" y="42"/>
                      </a:lnTo>
                      <a:lnTo>
                        <a:pt x="6" y="45"/>
                      </a:lnTo>
                      <a:lnTo>
                        <a:pt x="0" y="49"/>
                      </a:lnTo>
                      <a:lnTo>
                        <a:pt x="0" y="52"/>
                      </a:lnTo>
                      <a:lnTo>
                        <a:pt x="0" y="56"/>
                      </a:lnTo>
                      <a:lnTo>
                        <a:pt x="0" y="59"/>
                      </a:lnTo>
                      <a:lnTo>
                        <a:pt x="0" y="63"/>
                      </a:lnTo>
                      <a:lnTo>
                        <a:pt x="0" y="66"/>
                      </a:lnTo>
                      <a:lnTo>
                        <a:pt x="0" y="70"/>
                      </a:lnTo>
                      <a:lnTo>
                        <a:pt x="0" y="73"/>
                      </a:lnTo>
                      <a:lnTo>
                        <a:pt x="0" y="77"/>
                      </a:lnTo>
                      <a:lnTo>
                        <a:pt x="6" y="80"/>
                      </a:lnTo>
                      <a:lnTo>
                        <a:pt x="6" y="84"/>
                      </a:lnTo>
                      <a:lnTo>
                        <a:pt x="6" y="87"/>
                      </a:lnTo>
                      <a:lnTo>
                        <a:pt x="11" y="90"/>
                      </a:lnTo>
                      <a:lnTo>
                        <a:pt x="11" y="94"/>
                      </a:lnTo>
                      <a:lnTo>
                        <a:pt x="16" y="97"/>
                      </a:lnTo>
                      <a:lnTo>
                        <a:pt x="16" y="101"/>
                      </a:lnTo>
                      <a:lnTo>
                        <a:pt x="21" y="101"/>
                      </a:lnTo>
                      <a:lnTo>
                        <a:pt x="26" y="104"/>
                      </a:lnTo>
                      <a:lnTo>
                        <a:pt x="31" y="108"/>
                      </a:lnTo>
                      <a:lnTo>
                        <a:pt x="31" y="111"/>
                      </a:lnTo>
                      <a:lnTo>
                        <a:pt x="36" y="111"/>
                      </a:lnTo>
                      <a:lnTo>
                        <a:pt x="41" y="115"/>
                      </a:lnTo>
                      <a:lnTo>
                        <a:pt x="46" y="118"/>
                      </a:lnTo>
                      <a:lnTo>
                        <a:pt x="51" y="118"/>
                      </a:lnTo>
                      <a:lnTo>
                        <a:pt x="56" y="118"/>
                      </a:lnTo>
                      <a:lnTo>
                        <a:pt x="61" y="122"/>
                      </a:lnTo>
                      <a:lnTo>
                        <a:pt x="67" y="122"/>
                      </a:lnTo>
                      <a:lnTo>
                        <a:pt x="72" y="122"/>
                      </a:lnTo>
                      <a:lnTo>
                        <a:pt x="77" y="125"/>
                      </a:lnTo>
                      <a:lnTo>
                        <a:pt x="82" y="125"/>
                      </a:lnTo>
                      <a:lnTo>
                        <a:pt x="87" y="125"/>
                      </a:lnTo>
                      <a:lnTo>
                        <a:pt x="92" y="1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" name="Oval 73">
                  <a:extLst>
                    <a:ext uri="{FF2B5EF4-FFF2-40B4-BE49-F238E27FC236}">
                      <a16:creationId xmlns:a16="http://schemas.microsoft.com/office/drawing/2014/main" id="{DF04E8E0-9CAA-EA46-90DC-CC0A795E49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96" y="2160"/>
                  <a:ext cx="96" cy="96"/>
                </a:xfrm>
                <a:prstGeom prst="ellipse">
                  <a:avLst/>
                </a:prstGeom>
                <a:noFill/>
                <a:ln w="3810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BFB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5pPr>
                  <a:lvl6pPr marL="25146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6pPr>
                  <a:lvl7pPr marL="29718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7pPr>
                  <a:lvl8pPr marL="34290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8pPr>
                  <a:lvl9pPr marL="38862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9pPr>
                </a:lstStyle>
                <a:p>
                  <a:pPr algn="l" rtl="0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800"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8" name="Oval 74">
                  <a:extLst>
                    <a:ext uri="{FF2B5EF4-FFF2-40B4-BE49-F238E27FC236}">
                      <a16:creationId xmlns:a16="http://schemas.microsoft.com/office/drawing/2014/main" id="{34750554-D93F-3E40-B140-9127B5023B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40" y="2160"/>
                  <a:ext cx="96" cy="96"/>
                </a:xfrm>
                <a:prstGeom prst="ellipse">
                  <a:avLst/>
                </a:prstGeom>
                <a:noFill/>
                <a:ln w="3810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BFB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5pPr>
                  <a:lvl6pPr marL="25146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6pPr>
                  <a:lvl7pPr marL="29718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7pPr>
                  <a:lvl8pPr marL="34290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8pPr>
                  <a:lvl9pPr marL="38862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9pPr>
                </a:lstStyle>
                <a:p>
                  <a:pPr algn="l" rtl="0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800"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</p:grpSp>
        <p:grpSp>
          <p:nvGrpSpPr>
            <p:cNvPr id="100" name="Group 78">
              <a:extLst>
                <a:ext uri="{FF2B5EF4-FFF2-40B4-BE49-F238E27FC236}">
                  <a16:creationId xmlns:a16="http://schemas.microsoft.com/office/drawing/2014/main" id="{75B232BE-797B-F741-A48F-E2505563DB5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10200" y="2438400"/>
              <a:ext cx="2962715" cy="274320"/>
              <a:chOff x="144" y="2400"/>
              <a:chExt cx="5393" cy="384"/>
            </a:xfrm>
          </p:grpSpPr>
          <p:grpSp>
            <p:nvGrpSpPr>
              <p:cNvPr id="101" name="Group 21">
                <a:extLst>
                  <a:ext uri="{FF2B5EF4-FFF2-40B4-BE49-F238E27FC236}">
                    <a16:creationId xmlns:a16="http://schemas.microsoft.com/office/drawing/2014/main" id="{0C7A3A91-CCAE-7D44-A023-AC5147110A9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87" y="2499"/>
                <a:ext cx="381" cy="285"/>
                <a:chOff x="672" y="2595"/>
                <a:chExt cx="381" cy="285"/>
              </a:xfrm>
            </p:grpSpPr>
            <p:sp>
              <p:nvSpPr>
                <p:cNvPr id="167" name="Freeform 8">
                  <a:extLst>
                    <a:ext uri="{FF2B5EF4-FFF2-40B4-BE49-F238E27FC236}">
                      <a16:creationId xmlns:a16="http://schemas.microsoft.com/office/drawing/2014/main" id="{779DE778-CE98-9B42-8109-F6B37662D8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2" y="2595"/>
                  <a:ext cx="381" cy="285"/>
                </a:xfrm>
                <a:custGeom>
                  <a:avLst/>
                  <a:gdLst>
                    <a:gd name="T0" fmla="*/ 8 w 1905"/>
                    <a:gd name="T1" fmla="*/ 6 h 1995"/>
                    <a:gd name="T2" fmla="*/ 10 w 1905"/>
                    <a:gd name="T3" fmla="*/ 6 h 1995"/>
                    <a:gd name="T4" fmla="*/ 11 w 1905"/>
                    <a:gd name="T5" fmla="*/ 6 h 1995"/>
                    <a:gd name="T6" fmla="*/ 12 w 1905"/>
                    <a:gd name="T7" fmla="*/ 5 h 1995"/>
                    <a:gd name="T8" fmla="*/ 12 w 1905"/>
                    <a:gd name="T9" fmla="*/ 5 h 1995"/>
                    <a:gd name="T10" fmla="*/ 13 w 1905"/>
                    <a:gd name="T11" fmla="*/ 5 h 1995"/>
                    <a:gd name="T12" fmla="*/ 14 w 1905"/>
                    <a:gd name="T13" fmla="*/ 5 h 1995"/>
                    <a:gd name="T14" fmla="*/ 14 w 1905"/>
                    <a:gd name="T15" fmla="*/ 4 h 1995"/>
                    <a:gd name="T16" fmla="*/ 15 w 1905"/>
                    <a:gd name="T17" fmla="*/ 4 h 1995"/>
                    <a:gd name="T18" fmla="*/ 15 w 1905"/>
                    <a:gd name="T19" fmla="*/ 3 h 1995"/>
                    <a:gd name="T20" fmla="*/ 15 w 1905"/>
                    <a:gd name="T21" fmla="*/ 3 h 1995"/>
                    <a:gd name="T22" fmla="*/ 15 w 1905"/>
                    <a:gd name="T23" fmla="*/ 2 h 1995"/>
                    <a:gd name="T24" fmla="*/ 15 w 1905"/>
                    <a:gd name="T25" fmla="*/ 2 h 1995"/>
                    <a:gd name="T26" fmla="*/ 14 w 1905"/>
                    <a:gd name="T27" fmla="*/ 2 h 1995"/>
                    <a:gd name="T28" fmla="*/ 14 w 1905"/>
                    <a:gd name="T29" fmla="*/ 1 h 1995"/>
                    <a:gd name="T30" fmla="*/ 13 w 1905"/>
                    <a:gd name="T31" fmla="*/ 1 h 1995"/>
                    <a:gd name="T32" fmla="*/ 12 w 1905"/>
                    <a:gd name="T33" fmla="*/ 1 h 1995"/>
                    <a:gd name="T34" fmla="*/ 12 w 1905"/>
                    <a:gd name="T35" fmla="*/ 0 h 1995"/>
                    <a:gd name="T36" fmla="*/ 11 w 1905"/>
                    <a:gd name="T37" fmla="*/ 0 h 1995"/>
                    <a:gd name="T38" fmla="*/ 10 w 1905"/>
                    <a:gd name="T39" fmla="*/ 0 h 1995"/>
                    <a:gd name="T40" fmla="*/ 8 w 1905"/>
                    <a:gd name="T41" fmla="*/ 0 h 1995"/>
                    <a:gd name="T42" fmla="*/ 7 w 1905"/>
                    <a:gd name="T43" fmla="*/ 0 h 1995"/>
                    <a:gd name="T44" fmla="*/ 6 w 1905"/>
                    <a:gd name="T45" fmla="*/ 0 h 1995"/>
                    <a:gd name="T46" fmla="*/ 5 w 1905"/>
                    <a:gd name="T47" fmla="*/ 0 h 1995"/>
                    <a:gd name="T48" fmla="*/ 4 w 1905"/>
                    <a:gd name="T49" fmla="*/ 0 h 1995"/>
                    <a:gd name="T50" fmla="*/ 3 w 1905"/>
                    <a:gd name="T51" fmla="*/ 1 h 1995"/>
                    <a:gd name="T52" fmla="*/ 2 w 1905"/>
                    <a:gd name="T53" fmla="*/ 1 h 1995"/>
                    <a:gd name="T54" fmla="*/ 2 w 1905"/>
                    <a:gd name="T55" fmla="*/ 1 h 1995"/>
                    <a:gd name="T56" fmla="*/ 1 w 1905"/>
                    <a:gd name="T57" fmla="*/ 2 h 1995"/>
                    <a:gd name="T58" fmla="*/ 0 w 1905"/>
                    <a:gd name="T59" fmla="*/ 2 h 1995"/>
                    <a:gd name="T60" fmla="*/ 0 w 1905"/>
                    <a:gd name="T61" fmla="*/ 2 h 1995"/>
                    <a:gd name="T62" fmla="*/ 0 w 1905"/>
                    <a:gd name="T63" fmla="*/ 3 h 1995"/>
                    <a:gd name="T64" fmla="*/ 0 w 1905"/>
                    <a:gd name="T65" fmla="*/ 3 h 1995"/>
                    <a:gd name="T66" fmla="*/ 0 w 1905"/>
                    <a:gd name="T67" fmla="*/ 4 h 1995"/>
                    <a:gd name="T68" fmla="*/ 1 w 1905"/>
                    <a:gd name="T69" fmla="*/ 4 h 1995"/>
                    <a:gd name="T70" fmla="*/ 1 w 1905"/>
                    <a:gd name="T71" fmla="*/ 4 h 1995"/>
                    <a:gd name="T72" fmla="*/ 2 w 1905"/>
                    <a:gd name="T73" fmla="*/ 5 h 1995"/>
                    <a:gd name="T74" fmla="*/ 2 w 1905"/>
                    <a:gd name="T75" fmla="*/ 5 h 1995"/>
                    <a:gd name="T76" fmla="*/ 3 w 1905"/>
                    <a:gd name="T77" fmla="*/ 5 h 1995"/>
                    <a:gd name="T78" fmla="*/ 4 w 1905"/>
                    <a:gd name="T79" fmla="*/ 6 h 1995"/>
                    <a:gd name="T80" fmla="*/ 5 w 1905"/>
                    <a:gd name="T81" fmla="*/ 6 h 1995"/>
                    <a:gd name="T82" fmla="*/ 6 w 1905"/>
                    <a:gd name="T83" fmla="*/ 6 h 1995"/>
                    <a:gd name="T84" fmla="*/ 8 w 1905"/>
                    <a:gd name="T85" fmla="*/ 6 h 1995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1905" h="1995">
                      <a:moveTo>
                        <a:pt x="953" y="1995"/>
                      </a:moveTo>
                      <a:lnTo>
                        <a:pt x="1002" y="1994"/>
                      </a:lnTo>
                      <a:lnTo>
                        <a:pt x="1050" y="1990"/>
                      </a:lnTo>
                      <a:lnTo>
                        <a:pt x="1097" y="1983"/>
                      </a:lnTo>
                      <a:lnTo>
                        <a:pt x="1144" y="1975"/>
                      </a:lnTo>
                      <a:lnTo>
                        <a:pt x="1190" y="1963"/>
                      </a:lnTo>
                      <a:lnTo>
                        <a:pt x="1236" y="1950"/>
                      </a:lnTo>
                      <a:lnTo>
                        <a:pt x="1280" y="1935"/>
                      </a:lnTo>
                      <a:lnTo>
                        <a:pt x="1323" y="1917"/>
                      </a:lnTo>
                      <a:lnTo>
                        <a:pt x="1365" y="1897"/>
                      </a:lnTo>
                      <a:lnTo>
                        <a:pt x="1406" y="1875"/>
                      </a:lnTo>
                      <a:lnTo>
                        <a:pt x="1446" y="1851"/>
                      </a:lnTo>
                      <a:lnTo>
                        <a:pt x="1485" y="1825"/>
                      </a:lnTo>
                      <a:lnTo>
                        <a:pt x="1523" y="1797"/>
                      </a:lnTo>
                      <a:lnTo>
                        <a:pt x="1559" y="1768"/>
                      </a:lnTo>
                      <a:lnTo>
                        <a:pt x="1593" y="1736"/>
                      </a:lnTo>
                      <a:lnTo>
                        <a:pt x="1626" y="1703"/>
                      </a:lnTo>
                      <a:lnTo>
                        <a:pt x="1657" y="1669"/>
                      </a:lnTo>
                      <a:lnTo>
                        <a:pt x="1687" y="1632"/>
                      </a:lnTo>
                      <a:lnTo>
                        <a:pt x="1715" y="1595"/>
                      </a:lnTo>
                      <a:lnTo>
                        <a:pt x="1742" y="1556"/>
                      </a:lnTo>
                      <a:lnTo>
                        <a:pt x="1767" y="1516"/>
                      </a:lnTo>
                      <a:lnTo>
                        <a:pt x="1790" y="1474"/>
                      </a:lnTo>
                      <a:lnTo>
                        <a:pt x="1811" y="1431"/>
                      </a:lnTo>
                      <a:lnTo>
                        <a:pt x="1830" y="1386"/>
                      </a:lnTo>
                      <a:lnTo>
                        <a:pt x="1847" y="1341"/>
                      </a:lnTo>
                      <a:lnTo>
                        <a:pt x="1862" y="1295"/>
                      </a:lnTo>
                      <a:lnTo>
                        <a:pt x="1875" y="1248"/>
                      </a:lnTo>
                      <a:lnTo>
                        <a:pt x="1886" y="1199"/>
                      </a:lnTo>
                      <a:lnTo>
                        <a:pt x="1894" y="1150"/>
                      </a:lnTo>
                      <a:lnTo>
                        <a:pt x="1900" y="1101"/>
                      </a:lnTo>
                      <a:lnTo>
                        <a:pt x="1904" y="1050"/>
                      </a:lnTo>
                      <a:lnTo>
                        <a:pt x="1905" y="999"/>
                      </a:lnTo>
                      <a:lnTo>
                        <a:pt x="1904" y="947"/>
                      </a:lnTo>
                      <a:lnTo>
                        <a:pt x="1900" y="897"/>
                      </a:lnTo>
                      <a:lnTo>
                        <a:pt x="1894" y="846"/>
                      </a:lnTo>
                      <a:lnTo>
                        <a:pt x="1886" y="797"/>
                      </a:lnTo>
                      <a:lnTo>
                        <a:pt x="1875" y="748"/>
                      </a:lnTo>
                      <a:lnTo>
                        <a:pt x="1862" y="701"/>
                      </a:lnTo>
                      <a:lnTo>
                        <a:pt x="1847" y="655"/>
                      </a:lnTo>
                      <a:lnTo>
                        <a:pt x="1830" y="610"/>
                      </a:lnTo>
                      <a:lnTo>
                        <a:pt x="1811" y="565"/>
                      </a:lnTo>
                      <a:lnTo>
                        <a:pt x="1790" y="522"/>
                      </a:lnTo>
                      <a:lnTo>
                        <a:pt x="1767" y="480"/>
                      </a:lnTo>
                      <a:lnTo>
                        <a:pt x="1742" y="440"/>
                      </a:lnTo>
                      <a:lnTo>
                        <a:pt x="1715" y="400"/>
                      </a:lnTo>
                      <a:lnTo>
                        <a:pt x="1687" y="364"/>
                      </a:lnTo>
                      <a:lnTo>
                        <a:pt x="1657" y="327"/>
                      </a:lnTo>
                      <a:lnTo>
                        <a:pt x="1626" y="292"/>
                      </a:lnTo>
                      <a:lnTo>
                        <a:pt x="1593" y="260"/>
                      </a:lnTo>
                      <a:lnTo>
                        <a:pt x="1559" y="228"/>
                      </a:lnTo>
                      <a:lnTo>
                        <a:pt x="1523" y="199"/>
                      </a:lnTo>
                      <a:lnTo>
                        <a:pt x="1485" y="170"/>
                      </a:lnTo>
                      <a:lnTo>
                        <a:pt x="1446" y="144"/>
                      </a:lnTo>
                      <a:lnTo>
                        <a:pt x="1406" y="121"/>
                      </a:lnTo>
                      <a:lnTo>
                        <a:pt x="1365" y="99"/>
                      </a:lnTo>
                      <a:lnTo>
                        <a:pt x="1323" y="79"/>
                      </a:lnTo>
                      <a:lnTo>
                        <a:pt x="1280" y="61"/>
                      </a:lnTo>
                      <a:lnTo>
                        <a:pt x="1236" y="45"/>
                      </a:lnTo>
                      <a:lnTo>
                        <a:pt x="1190" y="32"/>
                      </a:lnTo>
                      <a:lnTo>
                        <a:pt x="1144" y="20"/>
                      </a:lnTo>
                      <a:lnTo>
                        <a:pt x="1097" y="12"/>
                      </a:lnTo>
                      <a:lnTo>
                        <a:pt x="1050" y="5"/>
                      </a:lnTo>
                      <a:lnTo>
                        <a:pt x="1002" y="1"/>
                      </a:lnTo>
                      <a:lnTo>
                        <a:pt x="953" y="0"/>
                      </a:lnTo>
                      <a:lnTo>
                        <a:pt x="903" y="1"/>
                      </a:lnTo>
                      <a:lnTo>
                        <a:pt x="855" y="5"/>
                      </a:lnTo>
                      <a:lnTo>
                        <a:pt x="808" y="12"/>
                      </a:lnTo>
                      <a:lnTo>
                        <a:pt x="761" y="20"/>
                      </a:lnTo>
                      <a:lnTo>
                        <a:pt x="715" y="32"/>
                      </a:lnTo>
                      <a:lnTo>
                        <a:pt x="669" y="45"/>
                      </a:lnTo>
                      <a:lnTo>
                        <a:pt x="625" y="61"/>
                      </a:lnTo>
                      <a:lnTo>
                        <a:pt x="582" y="79"/>
                      </a:lnTo>
                      <a:lnTo>
                        <a:pt x="540" y="99"/>
                      </a:lnTo>
                      <a:lnTo>
                        <a:pt x="499" y="121"/>
                      </a:lnTo>
                      <a:lnTo>
                        <a:pt x="459" y="144"/>
                      </a:lnTo>
                      <a:lnTo>
                        <a:pt x="420" y="170"/>
                      </a:lnTo>
                      <a:lnTo>
                        <a:pt x="382" y="199"/>
                      </a:lnTo>
                      <a:lnTo>
                        <a:pt x="346" y="228"/>
                      </a:lnTo>
                      <a:lnTo>
                        <a:pt x="312" y="260"/>
                      </a:lnTo>
                      <a:lnTo>
                        <a:pt x="279" y="292"/>
                      </a:lnTo>
                      <a:lnTo>
                        <a:pt x="248" y="327"/>
                      </a:lnTo>
                      <a:lnTo>
                        <a:pt x="218" y="364"/>
                      </a:lnTo>
                      <a:lnTo>
                        <a:pt x="190" y="400"/>
                      </a:lnTo>
                      <a:lnTo>
                        <a:pt x="163" y="440"/>
                      </a:lnTo>
                      <a:lnTo>
                        <a:pt x="138" y="480"/>
                      </a:lnTo>
                      <a:lnTo>
                        <a:pt x="115" y="522"/>
                      </a:lnTo>
                      <a:lnTo>
                        <a:pt x="94" y="565"/>
                      </a:lnTo>
                      <a:lnTo>
                        <a:pt x="75" y="610"/>
                      </a:lnTo>
                      <a:lnTo>
                        <a:pt x="58" y="655"/>
                      </a:lnTo>
                      <a:lnTo>
                        <a:pt x="43" y="701"/>
                      </a:lnTo>
                      <a:lnTo>
                        <a:pt x="30" y="748"/>
                      </a:lnTo>
                      <a:lnTo>
                        <a:pt x="19" y="797"/>
                      </a:lnTo>
                      <a:lnTo>
                        <a:pt x="11" y="846"/>
                      </a:lnTo>
                      <a:lnTo>
                        <a:pt x="5" y="897"/>
                      </a:lnTo>
                      <a:lnTo>
                        <a:pt x="1" y="947"/>
                      </a:lnTo>
                      <a:lnTo>
                        <a:pt x="0" y="999"/>
                      </a:lnTo>
                      <a:lnTo>
                        <a:pt x="1" y="1050"/>
                      </a:lnTo>
                      <a:lnTo>
                        <a:pt x="5" y="1101"/>
                      </a:lnTo>
                      <a:lnTo>
                        <a:pt x="11" y="1150"/>
                      </a:lnTo>
                      <a:lnTo>
                        <a:pt x="19" y="1199"/>
                      </a:lnTo>
                      <a:lnTo>
                        <a:pt x="30" y="1248"/>
                      </a:lnTo>
                      <a:lnTo>
                        <a:pt x="43" y="1295"/>
                      </a:lnTo>
                      <a:lnTo>
                        <a:pt x="58" y="1341"/>
                      </a:lnTo>
                      <a:lnTo>
                        <a:pt x="75" y="1386"/>
                      </a:lnTo>
                      <a:lnTo>
                        <a:pt x="94" y="1431"/>
                      </a:lnTo>
                      <a:lnTo>
                        <a:pt x="115" y="1474"/>
                      </a:lnTo>
                      <a:lnTo>
                        <a:pt x="138" y="1516"/>
                      </a:lnTo>
                      <a:lnTo>
                        <a:pt x="163" y="1556"/>
                      </a:lnTo>
                      <a:lnTo>
                        <a:pt x="190" y="1595"/>
                      </a:lnTo>
                      <a:lnTo>
                        <a:pt x="218" y="1632"/>
                      </a:lnTo>
                      <a:lnTo>
                        <a:pt x="248" y="1669"/>
                      </a:lnTo>
                      <a:lnTo>
                        <a:pt x="279" y="1703"/>
                      </a:lnTo>
                      <a:lnTo>
                        <a:pt x="312" y="1736"/>
                      </a:lnTo>
                      <a:lnTo>
                        <a:pt x="346" y="1768"/>
                      </a:lnTo>
                      <a:lnTo>
                        <a:pt x="382" y="1797"/>
                      </a:lnTo>
                      <a:lnTo>
                        <a:pt x="420" y="1825"/>
                      </a:lnTo>
                      <a:lnTo>
                        <a:pt x="459" y="1851"/>
                      </a:lnTo>
                      <a:lnTo>
                        <a:pt x="499" y="1875"/>
                      </a:lnTo>
                      <a:lnTo>
                        <a:pt x="540" y="1897"/>
                      </a:lnTo>
                      <a:lnTo>
                        <a:pt x="582" y="1917"/>
                      </a:lnTo>
                      <a:lnTo>
                        <a:pt x="625" y="1935"/>
                      </a:lnTo>
                      <a:lnTo>
                        <a:pt x="669" y="1950"/>
                      </a:lnTo>
                      <a:lnTo>
                        <a:pt x="715" y="1963"/>
                      </a:lnTo>
                      <a:lnTo>
                        <a:pt x="761" y="1975"/>
                      </a:lnTo>
                      <a:lnTo>
                        <a:pt x="808" y="1983"/>
                      </a:lnTo>
                      <a:lnTo>
                        <a:pt x="855" y="1990"/>
                      </a:lnTo>
                      <a:lnTo>
                        <a:pt x="903" y="1994"/>
                      </a:lnTo>
                      <a:lnTo>
                        <a:pt x="953" y="199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8" name="Freeform 9">
                  <a:extLst>
                    <a:ext uri="{FF2B5EF4-FFF2-40B4-BE49-F238E27FC236}">
                      <a16:creationId xmlns:a16="http://schemas.microsoft.com/office/drawing/2014/main" id="{D4B68F20-2B6A-2846-9E9C-2BA1B2D2CF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3" y="2603"/>
                  <a:ext cx="360" cy="269"/>
                </a:xfrm>
                <a:custGeom>
                  <a:avLst/>
                  <a:gdLst>
                    <a:gd name="T0" fmla="*/ 8 w 1800"/>
                    <a:gd name="T1" fmla="*/ 5 h 1883"/>
                    <a:gd name="T2" fmla="*/ 9 w 1800"/>
                    <a:gd name="T3" fmla="*/ 5 h 1883"/>
                    <a:gd name="T4" fmla="*/ 10 w 1800"/>
                    <a:gd name="T5" fmla="*/ 5 h 1883"/>
                    <a:gd name="T6" fmla="*/ 11 w 1800"/>
                    <a:gd name="T7" fmla="*/ 5 h 1883"/>
                    <a:gd name="T8" fmla="*/ 12 w 1800"/>
                    <a:gd name="T9" fmla="*/ 5 h 1883"/>
                    <a:gd name="T10" fmla="*/ 13 w 1800"/>
                    <a:gd name="T11" fmla="*/ 5 h 1883"/>
                    <a:gd name="T12" fmla="*/ 13 w 1800"/>
                    <a:gd name="T13" fmla="*/ 4 h 1883"/>
                    <a:gd name="T14" fmla="*/ 14 w 1800"/>
                    <a:gd name="T15" fmla="*/ 4 h 1883"/>
                    <a:gd name="T16" fmla="*/ 14 w 1800"/>
                    <a:gd name="T17" fmla="*/ 4 h 1883"/>
                    <a:gd name="T18" fmla="*/ 14 w 1800"/>
                    <a:gd name="T19" fmla="*/ 3 h 1883"/>
                    <a:gd name="T20" fmla="*/ 14 w 1800"/>
                    <a:gd name="T21" fmla="*/ 3 h 1883"/>
                    <a:gd name="T22" fmla="*/ 14 w 1800"/>
                    <a:gd name="T23" fmla="*/ 2 h 1883"/>
                    <a:gd name="T24" fmla="*/ 14 w 1800"/>
                    <a:gd name="T25" fmla="*/ 2 h 1883"/>
                    <a:gd name="T26" fmla="*/ 14 w 1800"/>
                    <a:gd name="T27" fmla="*/ 2 h 1883"/>
                    <a:gd name="T28" fmla="*/ 13 w 1800"/>
                    <a:gd name="T29" fmla="*/ 1 h 1883"/>
                    <a:gd name="T30" fmla="*/ 13 w 1800"/>
                    <a:gd name="T31" fmla="*/ 1 h 1883"/>
                    <a:gd name="T32" fmla="*/ 12 w 1800"/>
                    <a:gd name="T33" fmla="*/ 1 h 1883"/>
                    <a:gd name="T34" fmla="*/ 11 w 1800"/>
                    <a:gd name="T35" fmla="*/ 0 h 1883"/>
                    <a:gd name="T36" fmla="*/ 10 w 1800"/>
                    <a:gd name="T37" fmla="*/ 0 h 1883"/>
                    <a:gd name="T38" fmla="*/ 9 w 1800"/>
                    <a:gd name="T39" fmla="*/ 0 h 1883"/>
                    <a:gd name="T40" fmla="*/ 8 w 1800"/>
                    <a:gd name="T41" fmla="*/ 0 h 1883"/>
                    <a:gd name="T42" fmla="*/ 7 w 1800"/>
                    <a:gd name="T43" fmla="*/ 0 h 1883"/>
                    <a:gd name="T44" fmla="*/ 6 w 1800"/>
                    <a:gd name="T45" fmla="*/ 0 h 1883"/>
                    <a:gd name="T46" fmla="*/ 5 w 1800"/>
                    <a:gd name="T47" fmla="*/ 0 h 1883"/>
                    <a:gd name="T48" fmla="*/ 4 w 1800"/>
                    <a:gd name="T49" fmla="*/ 0 h 1883"/>
                    <a:gd name="T50" fmla="*/ 3 w 1800"/>
                    <a:gd name="T51" fmla="*/ 1 h 1883"/>
                    <a:gd name="T52" fmla="*/ 2 w 1800"/>
                    <a:gd name="T53" fmla="*/ 1 h 1883"/>
                    <a:gd name="T54" fmla="*/ 1 w 1800"/>
                    <a:gd name="T55" fmla="*/ 1 h 1883"/>
                    <a:gd name="T56" fmla="*/ 1 w 1800"/>
                    <a:gd name="T57" fmla="*/ 1 h 1883"/>
                    <a:gd name="T58" fmla="*/ 0 w 1800"/>
                    <a:gd name="T59" fmla="*/ 2 h 1883"/>
                    <a:gd name="T60" fmla="*/ 0 w 1800"/>
                    <a:gd name="T61" fmla="*/ 2 h 1883"/>
                    <a:gd name="T62" fmla="*/ 0 w 1800"/>
                    <a:gd name="T63" fmla="*/ 3 h 1883"/>
                    <a:gd name="T64" fmla="*/ 0 w 1800"/>
                    <a:gd name="T65" fmla="*/ 3 h 1883"/>
                    <a:gd name="T66" fmla="*/ 0 w 1800"/>
                    <a:gd name="T67" fmla="*/ 3 h 1883"/>
                    <a:gd name="T68" fmla="*/ 1 w 1800"/>
                    <a:gd name="T69" fmla="*/ 4 h 1883"/>
                    <a:gd name="T70" fmla="*/ 1 w 1800"/>
                    <a:gd name="T71" fmla="*/ 4 h 1883"/>
                    <a:gd name="T72" fmla="*/ 2 w 1800"/>
                    <a:gd name="T73" fmla="*/ 4 h 1883"/>
                    <a:gd name="T74" fmla="*/ 2 w 1800"/>
                    <a:gd name="T75" fmla="*/ 5 h 1883"/>
                    <a:gd name="T76" fmla="*/ 3 w 1800"/>
                    <a:gd name="T77" fmla="*/ 5 h 1883"/>
                    <a:gd name="T78" fmla="*/ 4 w 1800"/>
                    <a:gd name="T79" fmla="*/ 5 h 1883"/>
                    <a:gd name="T80" fmla="*/ 5 w 1800"/>
                    <a:gd name="T81" fmla="*/ 5 h 1883"/>
                    <a:gd name="T82" fmla="*/ 6 w 1800"/>
                    <a:gd name="T83" fmla="*/ 5 h 1883"/>
                    <a:gd name="T84" fmla="*/ 7 w 1800"/>
                    <a:gd name="T85" fmla="*/ 5 h 1883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1800" h="1883">
                      <a:moveTo>
                        <a:pt x="900" y="1883"/>
                      </a:moveTo>
                      <a:lnTo>
                        <a:pt x="946" y="1882"/>
                      </a:lnTo>
                      <a:lnTo>
                        <a:pt x="992" y="1878"/>
                      </a:lnTo>
                      <a:lnTo>
                        <a:pt x="1037" y="1873"/>
                      </a:lnTo>
                      <a:lnTo>
                        <a:pt x="1081" y="1864"/>
                      </a:lnTo>
                      <a:lnTo>
                        <a:pt x="1124" y="1854"/>
                      </a:lnTo>
                      <a:lnTo>
                        <a:pt x="1167" y="1841"/>
                      </a:lnTo>
                      <a:lnTo>
                        <a:pt x="1209" y="1827"/>
                      </a:lnTo>
                      <a:lnTo>
                        <a:pt x="1250" y="1810"/>
                      </a:lnTo>
                      <a:lnTo>
                        <a:pt x="1290" y="1791"/>
                      </a:lnTo>
                      <a:lnTo>
                        <a:pt x="1328" y="1770"/>
                      </a:lnTo>
                      <a:lnTo>
                        <a:pt x="1366" y="1748"/>
                      </a:lnTo>
                      <a:lnTo>
                        <a:pt x="1402" y="1722"/>
                      </a:lnTo>
                      <a:lnTo>
                        <a:pt x="1438" y="1696"/>
                      </a:lnTo>
                      <a:lnTo>
                        <a:pt x="1472" y="1669"/>
                      </a:lnTo>
                      <a:lnTo>
                        <a:pt x="1505" y="1639"/>
                      </a:lnTo>
                      <a:lnTo>
                        <a:pt x="1536" y="1608"/>
                      </a:lnTo>
                      <a:lnTo>
                        <a:pt x="1566" y="1575"/>
                      </a:lnTo>
                      <a:lnTo>
                        <a:pt x="1594" y="1542"/>
                      </a:lnTo>
                      <a:lnTo>
                        <a:pt x="1621" y="1506"/>
                      </a:lnTo>
                      <a:lnTo>
                        <a:pt x="1646" y="1469"/>
                      </a:lnTo>
                      <a:lnTo>
                        <a:pt x="1669" y="1430"/>
                      </a:lnTo>
                      <a:lnTo>
                        <a:pt x="1691" y="1391"/>
                      </a:lnTo>
                      <a:lnTo>
                        <a:pt x="1710" y="1350"/>
                      </a:lnTo>
                      <a:lnTo>
                        <a:pt x="1729" y="1309"/>
                      </a:lnTo>
                      <a:lnTo>
                        <a:pt x="1746" y="1266"/>
                      </a:lnTo>
                      <a:lnTo>
                        <a:pt x="1760" y="1222"/>
                      </a:lnTo>
                      <a:lnTo>
                        <a:pt x="1772" y="1178"/>
                      </a:lnTo>
                      <a:lnTo>
                        <a:pt x="1782" y="1133"/>
                      </a:lnTo>
                      <a:lnTo>
                        <a:pt x="1790" y="1086"/>
                      </a:lnTo>
                      <a:lnTo>
                        <a:pt x="1795" y="1039"/>
                      </a:lnTo>
                      <a:lnTo>
                        <a:pt x="1799" y="991"/>
                      </a:lnTo>
                      <a:lnTo>
                        <a:pt x="1800" y="943"/>
                      </a:lnTo>
                      <a:lnTo>
                        <a:pt x="1799" y="894"/>
                      </a:lnTo>
                      <a:lnTo>
                        <a:pt x="1795" y="846"/>
                      </a:lnTo>
                      <a:lnTo>
                        <a:pt x="1790" y="799"/>
                      </a:lnTo>
                      <a:lnTo>
                        <a:pt x="1782" y="752"/>
                      </a:lnTo>
                      <a:lnTo>
                        <a:pt x="1772" y="707"/>
                      </a:lnTo>
                      <a:lnTo>
                        <a:pt x="1760" y="662"/>
                      </a:lnTo>
                      <a:lnTo>
                        <a:pt x="1746" y="619"/>
                      </a:lnTo>
                      <a:lnTo>
                        <a:pt x="1729" y="576"/>
                      </a:lnTo>
                      <a:lnTo>
                        <a:pt x="1710" y="534"/>
                      </a:lnTo>
                      <a:lnTo>
                        <a:pt x="1691" y="494"/>
                      </a:lnTo>
                      <a:lnTo>
                        <a:pt x="1669" y="454"/>
                      </a:lnTo>
                      <a:lnTo>
                        <a:pt x="1646" y="416"/>
                      </a:lnTo>
                      <a:lnTo>
                        <a:pt x="1621" y="378"/>
                      </a:lnTo>
                      <a:lnTo>
                        <a:pt x="1594" y="343"/>
                      </a:lnTo>
                      <a:lnTo>
                        <a:pt x="1566" y="309"/>
                      </a:lnTo>
                      <a:lnTo>
                        <a:pt x="1536" y="276"/>
                      </a:lnTo>
                      <a:lnTo>
                        <a:pt x="1505" y="245"/>
                      </a:lnTo>
                      <a:lnTo>
                        <a:pt x="1472" y="215"/>
                      </a:lnTo>
                      <a:lnTo>
                        <a:pt x="1438" y="187"/>
                      </a:lnTo>
                      <a:lnTo>
                        <a:pt x="1402" y="161"/>
                      </a:lnTo>
                      <a:lnTo>
                        <a:pt x="1366" y="136"/>
                      </a:lnTo>
                      <a:lnTo>
                        <a:pt x="1328" y="113"/>
                      </a:lnTo>
                      <a:lnTo>
                        <a:pt x="1290" y="93"/>
                      </a:lnTo>
                      <a:lnTo>
                        <a:pt x="1250" y="74"/>
                      </a:lnTo>
                      <a:lnTo>
                        <a:pt x="1209" y="56"/>
                      </a:lnTo>
                      <a:lnTo>
                        <a:pt x="1167" y="42"/>
                      </a:lnTo>
                      <a:lnTo>
                        <a:pt x="1124" y="29"/>
                      </a:lnTo>
                      <a:lnTo>
                        <a:pt x="1081" y="19"/>
                      </a:lnTo>
                      <a:lnTo>
                        <a:pt x="1037" y="10"/>
                      </a:lnTo>
                      <a:lnTo>
                        <a:pt x="992" y="5"/>
                      </a:lnTo>
                      <a:lnTo>
                        <a:pt x="946" y="1"/>
                      </a:lnTo>
                      <a:lnTo>
                        <a:pt x="900" y="0"/>
                      </a:lnTo>
                      <a:lnTo>
                        <a:pt x="853" y="1"/>
                      </a:lnTo>
                      <a:lnTo>
                        <a:pt x="807" y="5"/>
                      </a:lnTo>
                      <a:lnTo>
                        <a:pt x="763" y="10"/>
                      </a:lnTo>
                      <a:lnTo>
                        <a:pt x="718" y="19"/>
                      </a:lnTo>
                      <a:lnTo>
                        <a:pt x="675" y="29"/>
                      </a:lnTo>
                      <a:lnTo>
                        <a:pt x="633" y="42"/>
                      </a:lnTo>
                      <a:lnTo>
                        <a:pt x="590" y="56"/>
                      </a:lnTo>
                      <a:lnTo>
                        <a:pt x="549" y="74"/>
                      </a:lnTo>
                      <a:lnTo>
                        <a:pt x="509" y="93"/>
                      </a:lnTo>
                      <a:lnTo>
                        <a:pt x="471" y="113"/>
                      </a:lnTo>
                      <a:lnTo>
                        <a:pt x="433" y="136"/>
                      </a:lnTo>
                      <a:lnTo>
                        <a:pt x="397" y="161"/>
                      </a:lnTo>
                      <a:lnTo>
                        <a:pt x="362" y="187"/>
                      </a:lnTo>
                      <a:lnTo>
                        <a:pt x="327" y="215"/>
                      </a:lnTo>
                      <a:lnTo>
                        <a:pt x="294" y="245"/>
                      </a:lnTo>
                      <a:lnTo>
                        <a:pt x="263" y="276"/>
                      </a:lnTo>
                      <a:lnTo>
                        <a:pt x="234" y="309"/>
                      </a:lnTo>
                      <a:lnTo>
                        <a:pt x="206" y="343"/>
                      </a:lnTo>
                      <a:lnTo>
                        <a:pt x="179" y="378"/>
                      </a:lnTo>
                      <a:lnTo>
                        <a:pt x="154" y="416"/>
                      </a:lnTo>
                      <a:lnTo>
                        <a:pt x="131" y="454"/>
                      </a:lnTo>
                      <a:lnTo>
                        <a:pt x="109" y="494"/>
                      </a:lnTo>
                      <a:lnTo>
                        <a:pt x="89" y="534"/>
                      </a:lnTo>
                      <a:lnTo>
                        <a:pt x="70" y="576"/>
                      </a:lnTo>
                      <a:lnTo>
                        <a:pt x="54" y="619"/>
                      </a:lnTo>
                      <a:lnTo>
                        <a:pt x="40" y="662"/>
                      </a:lnTo>
                      <a:lnTo>
                        <a:pt x="28" y="707"/>
                      </a:lnTo>
                      <a:lnTo>
                        <a:pt x="18" y="752"/>
                      </a:lnTo>
                      <a:lnTo>
                        <a:pt x="10" y="799"/>
                      </a:lnTo>
                      <a:lnTo>
                        <a:pt x="5" y="846"/>
                      </a:lnTo>
                      <a:lnTo>
                        <a:pt x="1" y="894"/>
                      </a:lnTo>
                      <a:lnTo>
                        <a:pt x="0" y="943"/>
                      </a:lnTo>
                      <a:lnTo>
                        <a:pt x="1" y="991"/>
                      </a:lnTo>
                      <a:lnTo>
                        <a:pt x="5" y="1039"/>
                      </a:lnTo>
                      <a:lnTo>
                        <a:pt x="10" y="1086"/>
                      </a:lnTo>
                      <a:lnTo>
                        <a:pt x="18" y="1133"/>
                      </a:lnTo>
                      <a:lnTo>
                        <a:pt x="28" y="1178"/>
                      </a:lnTo>
                      <a:lnTo>
                        <a:pt x="40" y="1222"/>
                      </a:lnTo>
                      <a:lnTo>
                        <a:pt x="54" y="1266"/>
                      </a:lnTo>
                      <a:lnTo>
                        <a:pt x="70" y="1309"/>
                      </a:lnTo>
                      <a:lnTo>
                        <a:pt x="89" y="1350"/>
                      </a:lnTo>
                      <a:lnTo>
                        <a:pt x="109" y="1391"/>
                      </a:lnTo>
                      <a:lnTo>
                        <a:pt x="131" y="1430"/>
                      </a:lnTo>
                      <a:lnTo>
                        <a:pt x="154" y="1469"/>
                      </a:lnTo>
                      <a:lnTo>
                        <a:pt x="179" y="1506"/>
                      </a:lnTo>
                      <a:lnTo>
                        <a:pt x="206" y="1542"/>
                      </a:lnTo>
                      <a:lnTo>
                        <a:pt x="234" y="1575"/>
                      </a:lnTo>
                      <a:lnTo>
                        <a:pt x="263" y="1608"/>
                      </a:lnTo>
                      <a:lnTo>
                        <a:pt x="294" y="1639"/>
                      </a:lnTo>
                      <a:lnTo>
                        <a:pt x="327" y="1669"/>
                      </a:lnTo>
                      <a:lnTo>
                        <a:pt x="362" y="1696"/>
                      </a:lnTo>
                      <a:lnTo>
                        <a:pt x="397" y="1722"/>
                      </a:lnTo>
                      <a:lnTo>
                        <a:pt x="433" y="1748"/>
                      </a:lnTo>
                      <a:lnTo>
                        <a:pt x="471" y="1770"/>
                      </a:lnTo>
                      <a:lnTo>
                        <a:pt x="509" y="1791"/>
                      </a:lnTo>
                      <a:lnTo>
                        <a:pt x="549" y="1810"/>
                      </a:lnTo>
                      <a:lnTo>
                        <a:pt x="590" y="1827"/>
                      </a:lnTo>
                      <a:lnTo>
                        <a:pt x="633" y="1841"/>
                      </a:lnTo>
                      <a:lnTo>
                        <a:pt x="675" y="1854"/>
                      </a:lnTo>
                      <a:lnTo>
                        <a:pt x="718" y="1864"/>
                      </a:lnTo>
                      <a:lnTo>
                        <a:pt x="763" y="1873"/>
                      </a:lnTo>
                      <a:lnTo>
                        <a:pt x="807" y="1878"/>
                      </a:lnTo>
                      <a:lnTo>
                        <a:pt x="853" y="1882"/>
                      </a:lnTo>
                      <a:lnTo>
                        <a:pt x="900" y="1883"/>
                      </a:lnTo>
                      <a:close/>
                    </a:path>
                  </a:pathLst>
                </a:custGeom>
                <a:solidFill>
                  <a:srgbClr val="F2BFB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9" name="Freeform 10">
                  <a:extLst>
                    <a:ext uri="{FF2B5EF4-FFF2-40B4-BE49-F238E27FC236}">
                      <a16:creationId xmlns:a16="http://schemas.microsoft.com/office/drawing/2014/main" id="{71B74151-C063-FB46-82A6-451A7B2FA4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4" y="2702"/>
                  <a:ext cx="30" cy="39"/>
                </a:xfrm>
                <a:custGeom>
                  <a:avLst/>
                  <a:gdLst>
                    <a:gd name="T0" fmla="*/ 1 w 153"/>
                    <a:gd name="T1" fmla="*/ 1 h 277"/>
                    <a:gd name="T2" fmla="*/ 1 w 153"/>
                    <a:gd name="T3" fmla="*/ 1 h 277"/>
                    <a:gd name="T4" fmla="*/ 1 w 153"/>
                    <a:gd name="T5" fmla="*/ 1 h 277"/>
                    <a:gd name="T6" fmla="*/ 1 w 153"/>
                    <a:gd name="T7" fmla="*/ 1 h 277"/>
                    <a:gd name="T8" fmla="*/ 1 w 153"/>
                    <a:gd name="T9" fmla="*/ 1 h 277"/>
                    <a:gd name="T10" fmla="*/ 1 w 153"/>
                    <a:gd name="T11" fmla="*/ 1 h 277"/>
                    <a:gd name="T12" fmla="*/ 1 w 153"/>
                    <a:gd name="T13" fmla="*/ 1 h 277"/>
                    <a:gd name="T14" fmla="*/ 1 w 153"/>
                    <a:gd name="T15" fmla="*/ 0 h 277"/>
                    <a:gd name="T16" fmla="*/ 1 w 153"/>
                    <a:gd name="T17" fmla="*/ 0 h 277"/>
                    <a:gd name="T18" fmla="*/ 1 w 153"/>
                    <a:gd name="T19" fmla="*/ 0 h 277"/>
                    <a:gd name="T20" fmla="*/ 1 w 153"/>
                    <a:gd name="T21" fmla="*/ 0 h 277"/>
                    <a:gd name="T22" fmla="*/ 1 w 153"/>
                    <a:gd name="T23" fmla="*/ 0 h 277"/>
                    <a:gd name="T24" fmla="*/ 1 w 153"/>
                    <a:gd name="T25" fmla="*/ 0 h 277"/>
                    <a:gd name="T26" fmla="*/ 1 w 153"/>
                    <a:gd name="T27" fmla="*/ 0 h 277"/>
                    <a:gd name="T28" fmla="*/ 1 w 153"/>
                    <a:gd name="T29" fmla="*/ 0 h 277"/>
                    <a:gd name="T30" fmla="*/ 1 w 153"/>
                    <a:gd name="T31" fmla="*/ 0 h 277"/>
                    <a:gd name="T32" fmla="*/ 1 w 153"/>
                    <a:gd name="T33" fmla="*/ 0 h 277"/>
                    <a:gd name="T34" fmla="*/ 0 w 153"/>
                    <a:gd name="T35" fmla="*/ 0 h 277"/>
                    <a:gd name="T36" fmla="*/ 0 w 153"/>
                    <a:gd name="T37" fmla="*/ 0 h 277"/>
                    <a:gd name="T38" fmla="*/ 0 w 153"/>
                    <a:gd name="T39" fmla="*/ 0 h 277"/>
                    <a:gd name="T40" fmla="*/ 0 w 153"/>
                    <a:gd name="T41" fmla="*/ 0 h 277"/>
                    <a:gd name="T42" fmla="*/ 0 w 153"/>
                    <a:gd name="T43" fmla="*/ 0 h 277"/>
                    <a:gd name="T44" fmla="*/ 0 w 153"/>
                    <a:gd name="T45" fmla="*/ 0 h 277"/>
                    <a:gd name="T46" fmla="*/ 0 w 153"/>
                    <a:gd name="T47" fmla="*/ 0 h 277"/>
                    <a:gd name="T48" fmla="*/ 0 w 153"/>
                    <a:gd name="T49" fmla="*/ 0 h 277"/>
                    <a:gd name="T50" fmla="*/ 0 w 153"/>
                    <a:gd name="T51" fmla="*/ 0 h 277"/>
                    <a:gd name="T52" fmla="*/ 0 w 153"/>
                    <a:gd name="T53" fmla="*/ 1 h 277"/>
                    <a:gd name="T54" fmla="*/ 0 w 153"/>
                    <a:gd name="T55" fmla="*/ 1 h 277"/>
                    <a:gd name="T56" fmla="*/ 0 w 153"/>
                    <a:gd name="T57" fmla="*/ 1 h 277"/>
                    <a:gd name="T58" fmla="*/ 0 w 153"/>
                    <a:gd name="T59" fmla="*/ 1 h 277"/>
                    <a:gd name="T60" fmla="*/ 0 w 153"/>
                    <a:gd name="T61" fmla="*/ 1 h 277"/>
                    <a:gd name="T62" fmla="*/ 0 w 153"/>
                    <a:gd name="T63" fmla="*/ 1 h 277"/>
                    <a:gd name="T64" fmla="*/ 1 w 153"/>
                    <a:gd name="T65" fmla="*/ 1 h 27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53" h="277">
                      <a:moveTo>
                        <a:pt x="76" y="277"/>
                      </a:moveTo>
                      <a:lnTo>
                        <a:pt x="92" y="274"/>
                      </a:lnTo>
                      <a:lnTo>
                        <a:pt x="106" y="266"/>
                      </a:lnTo>
                      <a:lnTo>
                        <a:pt x="119" y="253"/>
                      </a:lnTo>
                      <a:lnTo>
                        <a:pt x="131" y="236"/>
                      </a:lnTo>
                      <a:lnTo>
                        <a:pt x="140" y="216"/>
                      </a:lnTo>
                      <a:lnTo>
                        <a:pt x="147" y="192"/>
                      </a:lnTo>
                      <a:lnTo>
                        <a:pt x="151" y="166"/>
                      </a:lnTo>
                      <a:lnTo>
                        <a:pt x="153" y="138"/>
                      </a:lnTo>
                      <a:lnTo>
                        <a:pt x="151" y="111"/>
                      </a:lnTo>
                      <a:lnTo>
                        <a:pt x="147" y="84"/>
                      </a:lnTo>
                      <a:lnTo>
                        <a:pt x="140" y="61"/>
                      </a:lnTo>
                      <a:lnTo>
                        <a:pt x="131" y="40"/>
                      </a:lnTo>
                      <a:lnTo>
                        <a:pt x="119" y="24"/>
                      </a:lnTo>
                      <a:lnTo>
                        <a:pt x="106" y="11"/>
                      </a:lnTo>
                      <a:lnTo>
                        <a:pt x="92" y="4"/>
                      </a:lnTo>
                      <a:lnTo>
                        <a:pt x="76" y="0"/>
                      </a:lnTo>
                      <a:lnTo>
                        <a:pt x="61" y="4"/>
                      </a:lnTo>
                      <a:lnTo>
                        <a:pt x="46" y="11"/>
                      </a:lnTo>
                      <a:lnTo>
                        <a:pt x="33" y="24"/>
                      </a:lnTo>
                      <a:lnTo>
                        <a:pt x="22" y="40"/>
                      </a:lnTo>
                      <a:lnTo>
                        <a:pt x="13" y="61"/>
                      </a:lnTo>
                      <a:lnTo>
                        <a:pt x="6" y="84"/>
                      </a:lnTo>
                      <a:lnTo>
                        <a:pt x="2" y="111"/>
                      </a:lnTo>
                      <a:lnTo>
                        <a:pt x="0" y="138"/>
                      </a:lnTo>
                      <a:lnTo>
                        <a:pt x="2" y="166"/>
                      </a:lnTo>
                      <a:lnTo>
                        <a:pt x="6" y="192"/>
                      </a:lnTo>
                      <a:lnTo>
                        <a:pt x="13" y="216"/>
                      </a:lnTo>
                      <a:lnTo>
                        <a:pt x="22" y="236"/>
                      </a:lnTo>
                      <a:lnTo>
                        <a:pt x="33" y="253"/>
                      </a:lnTo>
                      <a:lnTo>
                        <a:pt x="46" y="266"/>
                      </a:lnTo>
                      <a:lnTo>
                        <a:pt x="61" y="274"/>
                      </a:lnTo>
                      <a:lnTo>
                        <a:pt x="76" y="27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0" name="Freeform 11">
                  <a:extLst>
                    <a:ext uri="{FF2B5EF4-FFF2-40B4-BE49-F238E27FC236}">
                      <a16:creationId xmlns:a16="http://schemas.microsoft.com/office/drawing/2014/main" id="{0EDEC0B9-51BA-8E41-95F2-8892112ED5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8" y="2709"/>
                  <a:ext cx="16" cy="20"/>
                </a:xfrm>
                <a:custGeom>
                  <a:avLst/>
                  <a:gdLst>
                    <a:gd name="T0" fmla="*/ 0 w 81"/>
                    <a:gd name="T1" fmla="*/ 0 h 146"/>
                    <a:gd name="T2" fmla="*/ 0 w 81"/>
                    <a:gd name="T3" fmla="*/ 0 h 146"/>
                    <a:gd name="T4" fmla="*/ 0 w 81"/>
                    <a:gd name="T5" fmla="*/ 0 h 146"/>
                    <a:gd name="T6" fmla="*/ 0 w 81"/>
                    <a:gd name="T7" fmla="*/ 0 h 146"/>
                    <a:gd name="T8" fmla="*/ 1 w 81"/>
                    <a:gd name="T9" fmla="*/ 0 h 146"/>
                    <a:gd name="T10" fmla="*/ 1 w 81"/>
                    <a:gd name="T11" fmla="*/ 0 h 146"/>
                    <a:gd name="T12" fmla="*/ 1 w 81"/>
                    <a:gd name="T13" fmla="*/ 0 h 146"/>
                    <a:gd name="T14" fmla="*/ 1 w 81"/>
                    <a:gd name="T15" fmla="*/ 0 h 146"/>
                    <a:gd name="T16" fmla="*/ 1 w 81"/>
                    <a:gd name="T17" fmla="*/ 0 h 146"/>
                    <a:gd name="T18" fmla="*/ 1 w 81"/>
                    <a:gd name="T19" fmla="*/ 0 h 146"/>
                    <a:gd name="T20" fmla="*/ 1 w 81"/>
                    <a:gd name="T21" fmla="*/ 0 h 146"/>
                    <a:gd name="T22" fmla="*/ 1 w 81"/>
                    <a:gd name="T23" fmla="*/ 0 h 146"/>
                    <a:gd name="T24" fmla="*/ 1 w 81"/>
                    <a:gd name="T25" fmla="*/ 0 h 146"/>
                    <a:gd name="T26" fmla="*/ 0 w 81"/>
                    <a:gd name="T27" fmla="*/ 0 h 146"/>
                    <a:gd name="T28" fmla="*/ 0 w 81"/>
                    <a:gd name="T29" fmla="*/ 0 h 146"/>
                    <a:gd name="T30" fmla="*/ 0 w 81"/>
                    <a:gd name="T31" fmla="*/ 0 h 146"/>
                    <a:gd name="T32" fmla="*/ 0 w 81"/>
                    <a:gd name="T33" fmla="*/ 0 h 146"/>
                    <a:gd name="T34" fmla="*/ 0 w 81"/>
                    <a:gd name="T35" fmla="*/ 0 h 146"/>
                    <a:gd name="T36" fmla="*/ 0 w 81"/>
                    <a:gd name="T37" fmla="*/ 0 h 146"/>
                    <a:gd name="T38" fmla="*/ 0 w 81"/>
                    <a:gd name="T39" fmla="*/ 0 h 146"/>
                    <a:gd name="T40" fmla="*/ 0 w 81"/>
                    <a:gd name="T41" fmla="*/ 0 h 146"/>
                    <a:gd name="T42" fmla="*/ 0 w 81"/>
                    <a:gd name="T43" fmla="*/ 0 h 146"/>
                    <a:gd name="T44" fmla="*/ 0 w 81"/>
                    <a:gd name="T45" fmla="*/ 0 h 146"/>
                    <a:gd name="T46" fmla="*/ 0 w 81"/>
                    <a:gd name="T47" fmla="*/ 0 h 146"/>
                    <a:gd name="T48" fmla="*/ 0 w 81"/>
                    <a:gd name="T49" fmla="*/ 0 h 146"/>
                    <a:gd name="T50" fmla="*/ 0 w 81"/>
                    <a:gd name="T51" fmla="*/ 0 h 146"/>
                    <a:gd name="T52" fmla="*/ 0 w 81"/>
                    <a:gd name="T53" fmla="*/ 0 h 146"/>
                    <a:gd name="T54" fmla="*/ 0 w 81"/>
                    <a:gd name="T55" fmla="*/ 0 h 146"/>
                    <a:gd name="T56" fmla="*/ 0 w 81"/>
                    <a:gd name="T57" fmla="*/ 0 h 146"/>
                    <a:gd name="T58" fmla="*/ 0 w 81"/>
                    <a:gd name="T59" fmla="*/ 0 h 146"/>
                    <a:gd name="T60" fmla="*/ 0 w 81"/>
                    <a:gd name="T61" fmla="*/ 0 h 146"/>
                    <a:gd name="T62" fmla="*/ 0 w 81"/>
                    <a:gd name="T63" fmla="*/ 0 h 146"/>
                    <a:gd name="T64" fmla="*/ 0 w 81"/>
                    <a:gd name="T65" fmla="*/ 0 h 14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81" h="146">
                      <a:moveTo>
                        <a:pt x="40" y="146"/>
                      </a:moveTo>
                      <a:lnTo>
                        <a:pt x="48" y="145"/>
                      </a:lnTo>
                      <a:lnTo>
                        <a:pt x="56" y="140"/>
                      </a:lnTo>
                      <a:lnTo>
                        <a:pt x="63" y="133"/>
                      </a:lnTo>
                      <a:lnTo>
                        <a:pt x="69" y="125"/>
                      </a:lnTo>
                      <a:lnTo>
                        <a:pt x="74" y="113"/>
                      </a:lnTo>
                      <a:lnTo>
                        <a:pt x="78" y="101"/>
                      </a:lnTo>
                      <a:lnTo>
                        <a:pt x="80" y="87"/>
                      </a:lnTo>
                      <a:lnTo>
                        <a:pt x="81" y="72"/>
                      </a:lnTo>
                      <a:lnTo>
                        <a:pt x="80" y="57"/>
                      </a:lnTo>
                      <a:lnTo>
                        <a:pt x="78" y="44"/>
                      </a:lnTo>
                      <a:lnTo>
                        <a:pt x="74" y="31"/>
                      </a:lnTo>
                      <a:lnTo>
                        <a:pt x="69" y="21"/>
                      </a:lnTo>
                      <a:lnTo>
                        <a:pt x="63" y="12"/>
                      </a:lnTo>
                      <a:lnTo>
                        <a:pt x="56" y="5"/>
                      </a:lnTo>
                      <a:lnTo>
                        <a:pt x="48" y="1"/>
                      </a:lnTo>
                      <a:lnTo>
                        <a:pt x="40" y="0"/>
                      </a:lnTo>
                      <a:lnTo>
                        <a:pt x="32" y="1"/>
                      </a:lnTo>
                      <a:lnTo>
                        <a:pt x="24" y="5"/>
                      </a:lnTo>
                      <a:lnTo>
                        <a:pt x="18" y="12"/>
                      </a:lnTo>
                      <a:lnTo>
                        <a:pt x="12" y="21"/>
                      </a:lnTo>
                      <a:lnTo>
                        <a:pt x="7" y="31"/>
                      </a:lnTo>
                      <a:lnTo>
                        <a:pt x="3" y="44"/>
                      </a:lnTo>
                      <a:lnTo>
                        <a:pt x="1" y="57"/>
                      </a:lnTo>
                      <a:lnTo>
                        <a:pt x="0" y="72"/>
                      </a:lnTo>
                      <a:lnTo>
                        <a:pt x="1" y="87"/>
                      </a:lnTo>
                      <a:lnTo>
                        <a:pt x="3" y="101"/>
                      </a:lnTo>
                      <a:lnTo>
                        <a:pt x="7" y="113"/>
                      </a:lnTo>
                      <a:lnTo>
                        <a:pt x="12" y="125"/>
                      </a:lnTo>
                      <a:lnTo>
                        <a:pt x="18" y="133"/>
                      </a:lnTo>
                      <a:lnTo>
                        <a:pt x="24" y="140"/>
                      </a:lnTo>
                      <a:lnTo>
                        <a:pt x="32" y="145"/>
                      </a:lnTo>
                      <a:lnTo>
                        <a:pt x="40" y="1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" name="Freeform 12">
                  <a:extLst>
                    <a:ext uri="{FF2B5EF4-FFF2-40B4-BE49-F238E27FC236}">
                      <a16:creationId xmlns:a16="http://schemas.microsoft.com/office/drawing/2014/main" id="{6F4B54A4-5B50-9D44-BE89-AAA9A8C570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2" y="2702"/>
                  <a:ext cx="30" cy="39"/>
                </a:xfrm>
                <a:custGeom>
                  <a:avLst/>
                  <a:gdLst>
                    <a:gd name="T0" fmla="*/ 1 w 153"/>
                    <a:gd name="T1" fmla="*/ 1 h 277"/>
                    <a:gd name="T2" fmla="*/ 1 w 153"/>
                    <a:gd name="T3" fmla="*/ 1 h 277"/>
                    <a:gd name="T4" fmla="*/ 1 w 153"/>
                    <a:gd name="T5" fmla="*/ 1 h 277"/>
                    <a:gd name="T6" fmla="*/ 1 w 153"/>
                    <a:gd name="T7" fmla="*/ 1 h 277"/>
                    <a:gd name="T8" fmla="*/ 1 w 153"/>
                    <a:gd name="T9" fmla="*/ 1 h 277"/>
                    <a:gd name="T10" fmla="*/ 1 w 153"/>
                    <a:gd name="T11" fmla="*/ 1 h 277"/>
                    <a:gd name="T12" fmla="*/ 1 w 153"/>
                    <a:gd name="T13" fmla="*/ 1 h 277"/>
                    <a:gd name="T14" fmla="*/ 1 w 153"/>
                    <a:gd name="T15" fmla="*/ 0 h 277"/>
                    <a:gd name="T16" fmla="*/ 1 w 153"/>
                    <a:gd name="T17" fmla="*/ 0 h 277"/>
                    <a:gd name="T18" fmla="*/ 1 w 153"/>
                    <a:gd name="T19" fmla="*/ 0 h 277"/>
                    <a:gd name="T20" fmla="*/ 1 w 153"/>
                    <a:gd name="T21" fmla="*/ 0 h 277"/>
                    <a:gd name="T22" fmla="*/ 1 w 153"/>
                    <a:gd name="T23" fmla="*/ 0 h 277"/>
                    <a:gd name="T24" fmla="*/ 1 w 153"/>
                    <a:gd name="T25" fmla="*/ 0 h 277"/>
                    <a:gd name="T26" fmla="*/ 1 w 153"/>
                    <a:gd name="T27" fmla="*/ 0 h 277"/>
                    <a:gd name="T28" fmla="*/ 1 w 153"/>
                    <a:gd name="T29" fmla="*/ 0 h 277"/>
                    <a:gd name="T30" fmla="*/ 1 w 153"/>
                    <a:gd name="T31" fmla="*/ 0 h 277"/>
                    <a:gd name="T32" fmla="*/ 1 w 153"/>
                    <a:gd name="T33" fmla="*/ 0 h 277"/>
                    <a:gd name="T34" fmla="*/ 0 w 153"/>
                    <a:gd name="T35" fmla="*/ 0 h 277"/>
                    <a:gd name="T36" fmla="*/ 0 w 153"/>
                    <a:gd name="T37" fmla="*/ 0 h 277"/>
                    <a:gd name="T38" fmla="*/ 0 w 153"/>
                    <a:gd name="T39" fmla="*/ 0 h 277"/>
                    <a:gd name="T40" fmla="*/ 0 w 153"/>
                    <a:gd name="T41" fmla="*/ 0 h 277"/>
                    <a:gd name="T42" fmla="*/ 0 w 153"/>
                    <a:gd name="T43" fmla="*/ 0 h 277"/>
                    <a:gd name="T44" fmla="*/ 0 w 153"/>
                    <a:gd name="T45" fmla="*/ 0 h 277"/>
                    <a:gd name="T46" fmla="*/ 0 w 153"/>
                    <a:gd name="T47" fmla="*/ 0 h 277"/>
                    <a:gd name="T48" fmla="*/ 0 w 153"/>
                    <a:gd name="T49" fmla="*/ 0 h 277"/>
                    <a:gd name="T50" fmla="*/ 0 w 153"/>
                    <a:gd name="T51" fmla="*/ 0 h 277"/>
                    <a:gd name="T52" fmla="*/ 0 w 153"/>
                    <a:gd name="T53" fmla="*/ 1 h 277"/>
                    <a:gd name="T54" fmla="*/ 0 w 153"/>
                    <a:gd name="T55" fmla="*/ 1 h 277"/>
                    <a:gd name="T56" fmla="*/ 0 w 153"/>
                    <a:gd name="T57" fmla="*/ 1 h 277"/>
                    <a:gd name="T58" fmla="*/ 0 w 153"/>
                    <a:gd name="T59" fmla="*/ 1 h 277"/>
                    <a:gd name="T60" fmla="*/ 0 w 153"/>
                    <a:gd name="T61" fmla="*/ 1 h 277"/>
                    <a:gd name="T62" fmla="*/ 0 w 153"/>
                    <a:gd name="T63" fmla="*/ 1 h 277"/>
                    <a:gd name="T64" fmla="*/ 1 w 153"/>
                    <a:gd name="T65" fmla="*/ 1 h 27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53" h="277">
                      <a:moveTo>
                        <a:pt x="77" y="277"/>
                      </a:moveTo>
                      <a:lnTo>
                        <a:pt x="92" y="274"/>
                      </a:lnTo>
                      <a:lnTo>
                        <a:pt x="107" y="266"/>
                      </a:lnTo>
                      <a:lnTo>
                        <a:pt x="120" y="253"/>
                      </a:lnTo>
                      <a:lnTo>
                        <a:pt x="131" y="236"/>
                      </a:lnTo>
                      <a:lnTo>
                        <a:pt x="140" y="216"/>
                      </a:lnTo>
                      <a:lnTo>
                        <a:pt x="147" y="192"/>
                      </a:lnTo>
                      <a:lnTo>
                        <a:pt x="151" y="166"/>
                      </a:lnTo>
                      <a:lnTo>
                        <a:pt x="153" y="138"/>
                      </a:lnTo>
                      <a:lnTo>
                        <a:pt x="151" y="111"/>
                      </a:lnTo>
                      <a:lnTo>
                        <a:pt x="147" y="84"/>
                      </a:lnTo>
                      <a:lnTo>
                        <a:pt x="140" y="61"/>
                      </a:lnTo>
                      <a:lnTo>
                        <a:pt x="131" y="40"/>
                      </a:lnTo>
                      <a:lnTo>
                        <a:pt x="120" y="24"/>
                      </a:lnTo>
                      <a:lnTo>
                        <a:pt x="107" y="11"/>
                      </a:lnTo>
                      <a:lnTo>
                        <a:pt x="92" y="4"/>
                      </a:lnTo>
                      <a:lnTo>
                        <a:pt x="77" y="0"/>
                      </a:lnTo>
                      <a:lnTo>
                        <a:pt x="61" y="4"/>
                      </a:lnTo>
                      <a:lnTo>
                        <a:pt x="47" y="11"/>
                      </a:lnTo>
                      <a:lnTo>
                        <a:pt x="34" y="24"/>
                      </a:lnTo>
                      <a:lnTo>
                        <a:pt x="22" y="40"/>
                      </a:lnTo>
                      <a:lnTo>
                        <a:pt x="13" y="61"/>
                      </a:lnTo>
                      <a:lnTo>
                        <a:pt x="6" y="84"/>
                      </a:lnTo>
                      <a:lnTo>
                        <a:pt x="2" y="111"/>
                      </a:lnTo>
                      <a:lnTo>
                        <a:pt x="0" y="138"/>
                      </a:lnTo>
                      <a:lnTo>
                        <a:pt x="2" y="166"/>
                      </a:lnTo>
                      <a:lnTo>
                        <a:pt x="6" y="192"/>
                      </a:lnTo>
                      <a:lnTo>
                        <a:pt x="13" y="216"/>
                      </a:lnTo>
                      <a:lnTo>
                        <a:pt x="22" y="236"/>
                      </a:lnTo>
                      <a:lnTo>
                        <a:pt x="34" y="253"/>
                      </a:lnTo>
                      <a:lnTo>
                        <a:pt x="47" y="266"/>
                      </a:lnTo>
                      <a:lnTo>
                        <a:pt x="61" y="274"/>
                      </a:lnTo>
                      <a:lnTo>
                        <a:pt x="77" y="27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2" name="Freeform 13">
                  <a:extLst>
                    <a:ext uri="{FF2B5EF4-FFF2-40B4-BE49-F238E27FC236}">
                      <a16:creationId xmlns:a16="http://schemas.microsoft.com/office/drawing/2014/main" id="{E4251046-3403-3540-8EC2-6C835C41F5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7" y="2709"/>
                  <a:ext cx="16" cy="20"/>
                </a:xfrm>
                <a:custGeom>
                  <a:avLst/>
                  <a:gdLst>
                    <a:gd name="T0" fmla="*/ 0 w 82"/>
                    <a:gd name="T1" fmla="*/ 0 h 146"/>
                    <a:gd name="T2" fmla="*/ 0 w 82"/>
                    <a:gd name="T3" fmla="*/ 0 h 146"/>
                    <a:gd name="T4" fmla="*/ 0 w 82"/>
                    <a:gd name="T5" fmla="*/ 0 h 146"/>
                    <a:gd name="T6" fmla="*/ 0 w 82"/>
                    <a:gd name="T7" fmla="*/ 0 h 146"/>
                    <a:gd name="T8" fmla="*/ 1 w 82"/>
                    <a:gd name="T9" fmla="*/ 0 h 146"/>
                    <a:gd name="T10" fmla="*/ 1 w 82"/>
                    <a:gd name="T11" fmla="*/ 0 h 146"/>
                    <a:gd name="T12" fmla="*/ 1 w 82"/>
                    <a:gd name="T13" fmla="*/ 0 h 146"/>
                    <a:gd name="T14" fmla="*/ 1 w 82"/>
                    <a:gd name="T15" fmla="*/ 0 h 146"/>
                    <a:gd name="T16" fmla="*/ 1 w 82"/>
                    <a:gd name="T17" fmla="*/ 0 h 146"/>
                    <a:gd name="T18" fmla="*/ 1 w 82"/>
                    <a:gd name="T19" fmla="*/ 0 h 146"/>
                    <a:gd name="T20" fmla="*/ 1 w 82"/>
                    <a:gd name="T21" fmla="*/ 0 h 146"/>
                    <a:gd name="T22" fmla="*/ 1 w 82"/>
                    <a:gd name="T23" fmla="*/ 0 h 146"/>
                    <a:gd name="T24" fmla="*/ 1 w 82"/>
                    <a:gd name="T25" fmla="*/ 0 h 146"/>
                    <a:gd name="T26" fmla="*/ 0 w 82"/>
                    <a:gd name="T27" fmla="*/ 0 h 146"/>
                    <a:gd name="T28" fmla="*/ 0 w 82"/>
                    <a:gd name="T29" fmla="*/ 0 h 146"/>
                    <a:gd name="T30" fmla="*/ 0 w 82"/>
                    <a:gd name="T31" fmla="*/ 0 h 146"/>
                    <a:gd name="T32" fmla="*/ 0 w 82"/>
                    <a:gd name="T33" fmla="*/ 0 h 146"/>
                    <a:gd name="T34" fmla="*/ 0 w 82"/>
                    <a:gd name="T35" fmla="*/ 0 h 146"/>
                    <a:gd name="T36" fmla="*/ 0 w 82"/>
                    <a:gd name="T37" fmla="*/ 0 h 146"/>
                    <a:gd name="T38" fmla="*/ 0 w 82"/>
                    <a:gd name="T39" fmla="*/ 0 h 146"/>
                    <a:gd name="T40" fmla="*/ 0 w 82"/>
                    <a:gd name="T41" fmla="*/ 0 h 146"/>
                    <a:gd name="T42" fmla="*/ 0 w 82"/>
                    <a:gd name="T43" fmla="*/ 0 h 146"/>
                    <a:gd name="T44" fmla="*/ 0 w 82"/>
                    <a:gd name="T45" fmla="*/ 0 h 146"/>
                    <a:gd name="T46" fmla="*/ 0 w 82"/>
                    <a:gd name="T47" fmla="*/ 0 h 146"/>
                    <a:gd name="T48" fmla="*/ 0 w 82"/>
                    <a:gd name="T49" fmla="*/ 0 h 146"/>
                    <a:gd name="T50" fmla="*/ 0 w 82"/>
                    <a:gd name="T51" fmla="*/ 0 h 146"/>
                    <a:gd name="T52" fmla="*/ 0 w 82"/>
                    <a:gd name="T53" fmla="*/ 0 h 146"/>
                    <a:gd name="T54" fmla="*/ 0 w 82"/>
                    <a:gd name="T55" fmla="*/ 0 h 146"/>
                    <a:gd name="T56" fmla="*/ 0 w 82"/>
                    <a:gd name="T57" fmla="*/ 0 h 146"/>
                    <a:gd name="T58" fmla="*/ 0 w 82"/>
                    <a:gd name="T59" fmla="*/ 0 h 146"/>
                    <a:gd name="T60" fmla="*/ 0 w 82"/>
                    <a:gd name="T61" fmla="*/ 0 h 146"/>
                    <a:gd name="T62" fmla="*/ 0 w 82"/>
                    <a:gd name="T63" fmla="*/ 0 h 146"/>
                    <a:gd name="T64" fmla="*/ 0 w 82"/>
                    <a:gd name="T65" fmla="*/ 0 h 14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82" h="146">
                      <a:moveTo>
                        <a:pt x="41" y="146"/>
                      </a:moveTo>
                      <a:lnTo>
                        <a:pt x="49" y="145"/>
                      </a:lnTo>
                      <a:lnTo>
                        <a:pt x="57" y="140"/>
                      </a:lnTo>
                      <a:lnTo>
                        <a:pt x="64" y="133"/>
                      </a:lnTo>
                      <a:lnTo>
                        <a:pt x="70" y="125"/>
                      </a:lnTo>
                      <a:lnTo>
                        <a:pt x="75" y="113"/>
                      </a:lnTo>
                      <a:lnTo>
                        <a:pt x="79" y="101"/>
                      </a:lnTo>
                      <a:lnTo>
                        <a:pt x="81" y="87"/>
                      </a:lnTo>
                      <a:lnTo>
                        <a:pt x="82" y="72"/>
                      </a:lnTo>
                      <a:lnTo>
                        <a:pt x="81" y="57"/>
                      </a:lnTo>
                      <a:lnTo>
                        <a:pt x="79" y="44"/>
                      </a:lnTo>
                      <a:lnTo>
                        <a:pt x="75" y="31"/>
                      </a:lnTo>
                      <a:lnTo>
                        <a:pt x="70" y="21"/>
                      </a:lnTo>
                      <a:lnTo>
                        <a:pt x="64" y="12"/>
                      </a:lnTo>
                      <a:lnTo>
                        <a:pt x="57" y="5"/>
                      </a:lnTo>
                      <a:lnTo>
                        <a:pt x="49" y="1"/>
                      </a:lnTo>
                      <a:lnTo>
                        <a:pt x="41" y="0"/>
                      </a:lnTo>
                      <a:lnTo>
                        <a:pt x="33" y="1"/>
                      </a:lnTo>
                      <a:lnTo>
                        <a:pt x="25" y="5"/>
                      </a:lnTo>
                      <a:lnTo>
                        <a:pt x="18" y="12"/>
                      </a:lnTo>
                      <a:lnTo>
                        <a:pt x="12" y="21"/>
                      </a:lnTo>
                      <a:lnTo>
                        <a:pt x="7" y="31"/>
                      </a:lnTo>
                      <a:lnTo>
                        <a:pt x="3" y="44"/>
                      </a:lnTo>
                      <a:lnTo>
                        <a:pt x="1" y="57"/>
                      </a:lnTo>
                      <a:lnTo>
                        <a:pt x="0" y="72"/>
                      </a:lnTo>
                      <a:lnTo>
                        <a:pt x="1" y="87"/>
                      </a:lnTo>
                      <a:lnTo>
                        <a:pt x="3" y="101"/>
                      </a:lnTo>
                      <a:lnTo>
                        <a:pt x="7" y="113"/>
                      </a:lnTo>
                      <a:lnTo>
                        <a:pt x="12" y="125"/>
                      </a:lnTo>
                      <a:lnTo>
                        <a:pt x="18" y="133"/>
                      </a:lnTo>
                      <a:lnTo>
                        <a:pt x="25" y="140"/>
                      </a:lnTo>
                      <a:lnTo>
                        <a:pt x="33" y="145"/>
                      </a:lnTo>
                      <a:lnTo>
                        <a:pt x="41" y="1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3" name="Freeform 14">
                  <a:extLst>
                    <a:ext uri="{FF2B5EF4-FFF2-40B4-BE49-F238E27FC236}">
                      <a16:creationId xmlns:a16="http://schemas.microsoft.com/office/drawing/2014/main" id="{7147D492-943C-2242-A61A-2A65061F86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6" y="2684"/>
                  <a:ext cx="58" cy="28"/>
                </a:xfrm>
                <a:custGeom>
                  <a:avLst/>
                  <a:gdLst>
                    <a:gd name="T0" fmla="*/ 0 w 286"/>
                    <a:gd name="T1" fmla="*/ 0 h 194"/>
                    <a:gd name="T2" fmla="*/ 0 w 286"/>
                    <a:gd name="T3" fmla="*/ 0 h 194"/>
                    <a:gd name="T4" fmla="*/ 0 w 286"/>
                    <a:gd name="T5" fmla="*/ 0 h 194"/>
                    <a:gd name="T6" fmla="*/ 0 w 286"/>
                    <a:gd name="T7" fmla="*/ 0 h 194"/>
                    <a:gd name="T8" fmla="*/ 0 w 286"/>
                    <a:gd name="T9" fmla="*/ 0 h 194"/>
                    <a:gd name="T10" fmla="*/ 0 w 286"/>
                    <a:gd name="T11" fmla="*/ 0 h 194"/>
                    <a:gd name="T12" fmla="*/ 0 w 286"/>
                    <a:gd name="T13" fmla="*/ 0 h 194"/>
                    <a:gd name="T14" fmla="*/ 1 w 286"/>
                    <a:gd name="T15" fmla="*/ 0 h 194"/>
                    <a:gd name="T16" fmla="*/ 1 w 286"/>
                    <a:gd name="T17" fmla="*/ 0 h 194"/>
                    <a:gd name="T18" fmla="*/ 1 w 286"/>
                    <a:gd name="T19" fmla="*/ 0 h 194"/>
                    <a:gd name="T20" fmla="*/ 1 w 286"/>
                    <a:gd name="T21" fmla="*/ 0 h 194"/>
                    <a:gd name="T22" fmla="*/ 1 w 286"/>
                    <a:gd name="T23" fmla="*/ 0 h 194"/>
                    <a:gd name="T24" fmla="*/ 1 w 286"/>
                    <a:gd name="T25" fmla="*/ 0 h 194"/>
                    <a:gd name="T26" fmla="*/ 1 w 286"/>
                    <a:gd name="T27" fmla="*/ 0 h 194"/>
                    <a:gd name="T28" fmla="*/ 1 w 286"/>
                    <a:gd name="T29" fmla="*/ 0 h 194"/>
                    <a:gd name="T30" fmla="*/ 2 w 286"/>
                    <a:gd name="T31" fmla="*/ 0 h 194"/>
                    <a:gd name="T32" fmla="*/ 2 w 286"/>
                    <a:gd name="T33" fmla="*/ 0 h 194"/>
                    <a:gd name="T34" fmla="*/ 2 w 286"/>
                    <a:gd name="T35" fmla="*/ 0 h 194"/>
                    <a:gd name="T36" fmla="*/ 2 w 286"/>
                    <a:gd name="T37" fmla="*/ 0 h 194"/>
                    <a:gd name="T38" fmla="*/ 2 w 286"/>
                    <a:gd name="T39" fmla="*/ 0 h 194"/>
                    <a:gd name="T40" fmla="*/ 2 w 286"/>
                    <a:gd name="T41" fmla="*/ 1 h 194"/>
                    <a:gd name="T42" fmla="*/ 2 w 286"/>
                    <a:gd name="T43" fmla="*/ 1 h 194"/>
                    <a:gd name="T44" fmla="*/ 2 w 286"/>
                    <a:gd name="T45" fmla="*/ 1 h 194"/>
                    <a:gd name="T46" fmla="*/ 2 w 286"/>
                    <a:gd name="T47" fmla="*/ 1 h 194"/>
                    <a:gd name="T48" fmla="*/ 2 w 286"/>
                    <a:gd name="T49" fmla="*/ 1 h 194"/>
                    <a:gd name="T50" fmla="*/ 2 w 286"/>
                    <a:gd name="T51" fmla="*/ 1 h 194"/>
                    <a:gd name="T52" fmla="*/ 2 w 286"/>
                    <a:gd name="T53" fmla="*/ 1 h 194"/>
                    <a:gd name="T54" fmla="*/ 2 w 286"/>
                    <a:gd name="T55" fmla="*/ 1 h 194"/>
                    <a:gd name="T56" fmla="*/ 2 w 286"/>
                    <a:gd name="T57" fmla="*/ 1 h 194"/>
                    <a:gd name="T58" fmla="*/ 2 w 286"/>
                    <a:gd name="T59" fmla="*/ 0 h 194"/>
                    <a:gd name="T60" fmla="*/ 2 w 286"/>
                    <a:gd name="T61" fmla="*/ 0 h 194"/>
                    <a:gd name="T62" fmla="*/ 2 w 286"/>
                    <a:gd name="T63" fmla="*/ 0 h 194"/>
                    <a:gd name="T64" fmla="*/ 2 w 286"/>
                    <a:gd name="T65" fmla="*/ 0 h 194"/>
                    <a:gd name="T66" fmla="*/ 2 w 286"/>
                    <a:gd name="T67" fmla="*/ 0 h 194"/>
                    <a:gd name="T68" fmla="*/ 2 w 286"/>
                    <a:gd name="T69" fmla="*/ 0 h 194"/>
                    <a:gd name="T70" fmla="*/ 1 w 286"/>
                    <a:gd name="T71" fmla="*/ 0 h 194"/>
                    <a:gd name="T72" fmla="*/ 1 w 286"/>
                    <a:gd name="T73" fmla="*/ 0 h 194"/>
                    <a:gd name="T74" fmla="*/ 1 w 286"/>
                    <a:gd name="T75" fmla="*/ 0 h 194"/>
                    <a:gd name="T76" fmla="*/ 1 w 286"/>
                    <a:gd name="T77" fmla="*/ 0 h 194"/>
                    <a:gd name="T78" fmla="*/ 1 w 286"/>
                    <a:gd name="T79" fmla="*/ 0 h 194"/>
                    <a:gd name="T80" fmla="*/ 0 w 286"/>
                    <a:gd name="T81" fmla="*/ 0 h 194"/>
                    <a:gd name="T82" fmla="*/ 0 w 286"/>
                    <a:gd name="T83" fmla="*/ 0 h 194"/>
                    <a:gd name="T84" fmla="*/ 0 w 286"/>
                    <a:gd name="T85" fmla="*/ 0 h 194"/>
                    <a:gd name="T86" fmla="*/ 0 w 286"/>
                    <a:gd name="T87" fmla="*/ 0 h 194"/>
                    <a:gd name="T88" fmla="*/ 0 w 286"/>
                    <a:gd name="T89" fmla="*/ 0 h 194"/>
                    <a:gd name="T90" fmla="*/ 0 w 286"/>
                    <a:gd name="T91" fmla="*/ 0 h 194"/>
                    <a:gd name="T92" fmla="*/ 0 w 286"/>
                    <a:gd name="T93" fmla="*/ 0 h 194"/>
                    <a:gd name="T94" fmla="*/ 0 w 286"/>
                    <a:gd name="T95" fmla="*/ 0 h 194"/>
                    <a:gd name="T96" fmla="*/ 0 w 286"/>
                    <a:gd name="T97" fmla="*/ 0 h 194"/>
                    <a:gd name="T98" fmla="*/ 0 w 286"/>
                    <a:gd name="T99" fmla="*/ 0 h 194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286" h="194">
                      <a:moveTo>
                        <a:pt x="12" y="142"/>
                      </a:moveTo>
                      <a:lnTo>
                        <a:pt x="18" y="142"/>
                      </a:lnTo>
                      <a:lnTo>
                        <a:pt x="24" y="140"/>
                      </a:lnTo>
                      <a:lnTo>
                        <a:pt x="28" y="136"/>
                      </a:lnTo>
                      <a:lnTo>
                        <a:pt x="31" y="131"/>
                      </a:lnTo>
                      <a:lnTo>
                        <a:pt x="39" y="110"/>
                      </a:lnTo>
                      <a:lnTo>
                        <a:pt x="49" y="92"/>
                      </a:lnTo>
                      <a:lnTo>
                        <a:pt x="62" y="78"/>
                      </a:lnTo>
                      <a:lnTo>
                        <a:pt x="76" y="68"/>
                      </a:lnTo>
                      <a:lnTo>
                        <a:pt x="91" y="60"/>
                      </a:lnTo>
                      <a:lnTo>
                        <a:pt x="107" y="56"/>
                      </a:lnTo>
                      <a:lnTo>
                        <a:pt x="123" y="54"/>
                      </a:lnTo>
                      <a:lnTo>
                        <a:pt x="138" y="54"/>
                      </a:lnTo>
                      <a:lnTo>
                        <a:pt x="158" y="57"/>
                      </a:lnTo>
                      <a:lnTo>
                        <a:pt x="177" y="64"/>
                      </a:lnTo>
                      <a:lnTo>
                        <a:pt x="195" y="74"/>
                      </a:lnTo>
                      <a:lnTo>
                        <a:pt x="213" y="87"/>
                      </a:lnTo>
                      <a:lnTo>
                        <a:pt x="227" y="105"/>
                      </a:lnTo>
                      <a:lnTo>
                        <a:pt x="240" y="126"/>
                      </a:lnTo>
                      <a:lnTo>
                        <a:pt x="249" y="151"/>
                      </a:lnTo>
                      <a:lnTo>
                        <a:pt x="254" y="179"/>
                      </a:lnTo>
                      <a:lnTo>
                        <a:pt x="256" y="185"/>
                      </a:lnTo>
                      <a:lnTo>
                        <a:pt x="260" y="191"/>
                      </a:lnTo>
                      <a:lnTo>
                        <a:pt x="265" y="193"/>
                      </a:lnTo>
                      <a:lnTo>
                        <a:pt x="271" y="194"/>
                      </a:lnTo>
                      <a:lnTo>
                        <a:pt x="278" y="192"/>
                      </a:lnTo>
                      <a:lnTo>
                        <a:pt x="282" y="187"/>
                      </a:lnTo>
                      <a:lnTo>
                        <a:pt x="285" y="182"/>
                      </a:lnTo>
                      <a:lnTo>
                        <a:pt x="286" y="176"/>
                      </a:lnTo>
                      <a:lnTo>
                        <a:pt x="279" y="140"/>
                      </a:lnTo>
                      <a:lnTo>
                        <a:pt x="267" y="107"/>
                      </a:lnTo>
                      <a:lnTo>
                        <a:pt x="251" y="79"/>
                      </a:lnTo>
                      <a:lnTo>
                        <a:pt x="233" y="53"/>
                      </a:lnTo>
                      <a:lnTo>
                        <a:pt x="211" y="33"/>
                      </a:lnTo>
                      <a:lnTo>
                        <a:pt x="188" y="16"/>
                      </a:lnTo>
                      <a:lnTo>
                        <a:pt x="165" y="6"/>
                      </a:lnTo>
                      <a:lnTo>
                        <a:pt x="141" y="0"/>
                      </a:lnTo>
                      <a:lnTo>
                        <a:pt x="116" y="1"/>
                      </a:lnTo>
                      <a:lnTo>
                        <a:pt x="93" y="8"/>
                      </a:lnTo>
                      <a:lnTo>
                        <a:pt x="72" y="18"/>
                      </a:lnTo>
                      <a:lnTo>
                        <a:pt x="52" y="34"/>
                      </a:lnTo>
                      <a:lnTo>
                        <a:pt x="35" y="53"/>
                      </a:lnTo>
                      <a:lnTo>
                        <a:pt x="21" y="74"/>
                      </a:lnTo>
                      <a:lnTo>
                        <a:pt x="9" y="97"/>
                      </a:lnTo>
                      <a:lnTo>
                        <a:pt x="0" y="122"/>
                      </a:lnTo>
                      <a:lnTo>
                        <a:pt x="0" y="128"/>
                      </a:lnTo>
                      <a:lnTo>
                        <a:pt x="2" y="134"/>
                      </a:lnTo>
                      <a:lnTo>
                        <a:pt x="7" y="139"/>
                      </a:lnTo>
                      <a:lnTo>
                        <a:pt x="12" y="14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4" name="Freeform 15">
                  <a:extLst>
                    <a:ext uri="{FF2B5EF4-FFF2-40B4-BE49-F238E27FC236}">
                      <a16:creationId xmlns:a16="http://schemas.microsoft.com/office/drawing/2014/main" id="{E106AEB9-2828-2449-BA0E-D2D3F74B51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5" y="2635"/>
                  <a:ext cx="59" cy="21"/>
                </a:xfrm>
                <a:custGeom>
                  <a:avLst/>
                  <a:gdLst>
                    <a:gd name="T0" fmla="*/ 0 w 296"/>
                    <a:gd name="T1" fmla="*/ 0 h 147"/>
                    <a:gd name="T2" fmla="*/ 0 w 296"/>
                    <a:gd name="T3" fmla="*/ 0 h 147"/>
                    <a:gd name="T4" fmla="*/ 0 w 296"/>
                    <a:gd name="T5" fmla="*/ 0 h 147"/>
                    <a:gd name="T6" fmla="*/ 0 w 296"/>
                    <a:gd name="T7" fmla="*/ 0 h 147"/>
                    <a:gd name="T8" fmla="*/ 0 w 296"/>
                    <a:gd name="T9" fmla="*/ 0 h 147"/>
                    <a:gd name="T10" fmla="*/ 0 w 296"/>
                    <a:gd name="T11" fmla="*/ 0 h 147"/>
                    <a:gd name="T12" fmla="*/ 0 w 296"/>
                    <a:gd name="T13" fmla="*/ 0 h 147"/>
                    <a:gd name="T14" fmla="*/ 0 w 296"/>
                    <a:gd name="T15" fmla="*/ 0 h 147"/>
                    <a:gd name="T16" fmla="*/ 1 w 296"/>
                    <a:gd name="T17" fmla="*/ 0 h 147"/>
                    <a:gd name="T18" fmla="*/ 1 w 296"/>
                    <a:gd name="T19" fmla="*/ 0 h 147"/>
                    <a:gd name="T20" fmla="*/ 1 w 296"/>
                    <a:gd name="T21" fmla="*/ 0 h 147"/>
                    <a:gd name="T22" fmla="*/ 1 w 296"/>
                    <a:gd name="T23" fmla="*/ 0 h 147"/>
                    <a:gd name="T24" fmla="*/ 1 w 296"/>
                    <a:gd name="T25" fmla="*/ 0 h 147"/>
                    <a:gd name="T26" fmla="*/ 1 w 296"/>
                    <a:gd name="T27" fmla="*/ 0 h 147"/>
                    <a:gd name="T28" fmla="*/ 1 w 296"/>
                    <a:gd name="T29" fmla="*/ 0 h 147"/>
                    <a:gd name="T30" fmla="*/ 1 w 296"/>
                    <a:gd name="T31" fmla="*/ 0 h 147"/>
                    <a:gd name="T32" fmla="*/ 2 w 296"/>
                    <a:gd name="T33" fmla="*/ 0 h 147"/>
                    <a:gd name="T34" fmla="*/ 2 w 296"/>
                    <a:gd name="T35" fmla="*/ 0 h 147"/>
                    <a:gd name="T36" fmla="*/ 2 w 296"/>
                    <a:gd name="T37" fmla="*/ 0 h 147"/>
                    <a:gd name="T38" fmla="*/ 2 w 296"/>
                    <a:gd name="T39" fmla="*/ 0 h 147"/>
                    <a:gd name="T40" fmla="*/ 2 w 296"/>
                    <a:gd name="T41" fmla="*/ 0 h 147"/>
                    <a:gd name="T42" fmla="*/ 2 w 296"/>
                    <a:gd name="T43" fmla="*/ 0 h 147"/>
                    <a:gd name="T44" fmla="*/ 2 w 296"/>
                    <a:gd name="T45" fmla="*/ 0 h 147"/>
                    <a:gd name="T46" fmla="*/ 2 w 296"/>
                    <a:gd name="T47" fmla="*/ 0 h 147"/>
                    <a:gd name="T48" fmla="*/ 2 w 296"/>
                    <a:gd name="T49" fmla="*/ 0 h 147"/>
                    <a:gd name="T50" fmla="*/ 2 w 296"/>
                    <a:gd name="T51" fmla="*/ 0 h 147"/>
                    <a:gd name="T52" fmla="*/ 2 w 296"/>
                    <a:gd name="T53" fmla="*/ 0 h 147"/>
                    <a:gd name="T54" fmla="*/ 2 w 296"/>
                    <a:gd name="T55" fmla="*/ 0 h 147"/>
                    <a:gd name="T56" fmla="*/ 2 w 296"/>
                    <a:gd name="T57" fmla="*/ 0 h 147"/>
                    <a:gd name="T58" fmla="*/ 2 w 296"/>
                    <a:gd name="T59" fmla="*/ 0 h 147"/>
                    <a:gd name="T60" fmla="*/ 2 w 296"/>
                    <a:gd name="T61" fmla="*/ 0 h 147"/>
                    <a:gd name="T62" fmla="*/ 2 w 296"/>
                    <a:gd name="T63" fmla="*/ 0 h 147"/>
                    <a:gd name="T64" fmla="*/ 2 w 296"/>
                    <a:gd name="T65" fmla="*/ 0 h 147"/>
                    <a:gd name="T66" fmla="*/ 2 w 296"/>
                    <a:gd name="T67" fmla="*/ 0 h 147"/>
                    <a:gd name="T68" fmla="*/ 2 w 296"/>
                    <a:gd name="T69" fmla="*/ 0 h 147"/>
                    <a:gd name="T70" fmla="*/ 2 w 296"/>
                    <a:gd name="T71" fmla="*/ 0 h 147"/>
                    <a:gd name="T72" fmla="*/ 2 w 296"/>
                    <a:gd name="T73" fmla="*/ 0 h 147"/>
                    <a:gd name="T74" fmla="*/ 2 w 296"/>
                    <a:gd name="T75" fmla="*/ 0 h 147"/>
                    <a:gd name="T76" fmla="*/ 2 w 296"/>
                    <a:gd name="T77" fmla="*/ 0 h 147"/>
                    <a:gd name="T78" fmla="*/ 1 w 296"/>
                    <a:gd name="T79" fmla="*/ 0 h 147"/>
                    <a:gd name="T80" fmla="*/ 1 w 296"/>
                    <a:gd name="T81" fmla="*/ 0 h 147"/>
                    <a:gd name="T82" fmla="*/ 1 w 296"/>
                    <a:gd name="T83" fmla="*/ 0 h 147"/>
                    <a:gd name="T84" fmla="*/ 1 w 296"/>
                    <a:gd name="T85" fmla="*/ 0 h 147"/>
                    <a:gd name="T86" fmla="*/ 1 w 296"/>
                    <a:gd name="T87" fmla="*/ 0 h 147"/>
                    <a:gd name="T88" fmla="*/ 1 w 296"/>
                    <a:gd name="T89" fmla="*/ 0 h 147"/>
                    <a:gd name="T90" fmla="*/ 1 w 296"/>
                    <a:gd name="T91" fmla="*/ 0 h 147"/>
                    <a:gd name="T92" fmla="*/ 1 w 296"/>
                    <a:gd name="T93" fmla="*/ 0 h 147"/>
                    <a:gd name="T94" fmla="*/ 0 w 296"/>
                    <a:gd name="T95" fmla="*/ 0 h 147"/>
                    <a:gd name="T96" fmla="*/ 0 w 296"/>
                    <a:gd name="T97" fmla="*/ 0 h 147"/>
                    <a:gd name="T98" fmla="*/ 0 w 296"/>
                    <a:gd name="T99" fmla="*/ 0 h 147"/>
                    <a:gd name="T100" fmla="*/ 0 w 296"/>
                    <a:gd name="T101" fmla="*/ 0 h 147"/>
                    <a:gd name="T102" fmla="*/ 0 w 296"/>
                    <a:gd name="T103" fmla="*/ 0 h 147"/>
                    <a:gd name="T104" fmla="*/ 0 w 296"/>
                    <a:gd name="T105" fmla="*/ 0 h 147"/>
                    <a:gd name="T106" fmla="*/ 0 w 296"/>
                    <a:gd name="T107" fmla="*/ 0 h 147"/>
                    <a:gd name="T108" fmla="*/ 0 w 296"/>
                    <a:gd name="T109" fmla="*/ 0 h 147"/>
                    <a:gd name="T110" fmla="*/ 0 w 296"/>
                    <a:gd name="T111" fmla="*/ 0 h 147"/>
                    <a:gd name="T112" fmla="*/ 0 w 296"/>
                    <a:gd name="T113" fmla="*/ 0 h 147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0" t="0" r="r" b="b"/>
                  <a:pathLst>
                    <a:path w="296" h="147">
                      <a:moveTo>
                        <a:pt x="18" y="130"/>
                      </a:moveTo>
                      <a:lnTo>
                        <a:pt x="26" y="129"/>
                      </a:lnTo>
                      <a:lnTo>
                        <a:pt x="32" y="125"/>
                      </a:lnTo>
                      <a:lnTo>
                        <a:pt x="37" y="119"/>
                      </a:lnTo>
                      <a:lnTo>
                        <a:pt x="39" y="111"/>
                      </a:lnTo>
                      <a:lnTo>
                        <a:pt x="42" y="95"/>
                      </a:lnTo>
                      <a:lnTo>
                        <a:pt x="47" y="82"/>
                      </a:lnTo>
                      <a:lnTo>
                        <a:pt x="55" y="70"/>
                      </a:lnTo>
                      <a:lnTo>
                        <a:pt x="65" y="61"/>
                      </a:lnTo>
                      <a:lnTo>
                        <a:pt x="77" y="53"/>
                      </a:lnTo>
                      <a:lnTo>
                        <a:pt x="89" y="47"/>
                      </a:lnTo>
                      <a:lnTo>
                        <a:pt x="102" y="43"/>
                      </a:lnTo>
                      <a:lnTo>
                        <a:pt x="116" y="41"/>
                      </a:lnTo>
                      <a:lnTo>
                        <a:pt x="137" y="40"/>
                      </a:lnTo>
                      <a:lnTo>
                        <a:pt x="159" y="43"/>
                      </a:lnTo>
                      <a:lnTo>
                        <a:pt x="180" y="49"/>
                      </a:lnTo>
                      <a:lnTo>
                        <a:pt x="200" y="59"/>
                      </a:lnTo>
                      <a:lnTo>
                        <a:pt x="219" y="71"/>
                      </a:lnTo>
                      <a:lnTo>
                        <a:pt x="236" y="88"/>
                      </a:lnTo>
                      <a:lnTo>
                        <a:pt x="249" y="108"/>
                      </a:lnTo>
                      <a:lnTo>
                        <a:pt x="258" y="132"/>
                      </a:lnTo>
                      <a:lnTo>
                        <a:pt x="261" y="139"/>
                      </a:lnTo>
                      <a:lnTo>
                        <a:pt x="267" y="144"/>
                      </a:lnTo>
                      <a:lnTo>
                        <a:pt x="274" y="147"/>
                      </a:lnTo>
                      <a:lnTo>
                        <a:pt x="282" y="146"/>
                      </a:lnTo>
                      <a:lnTo>
                        <a:pt x="289" y="142"/>
                      </a:lnTo>
                      <a:lnTo>
                        <a:pt x="293" y="136"/>
                      </a:lnTo>
                      <a:lnTo>
                        <a:pt x="296" y="129"/>
                      </a:lnTo>
                      <a:lnTo>
                        <a:pt x="295" y="121"/>
                      </a:lnTo>
                      <a:lnTo>
                        <a:pt x="290" y="105"/>
                      </a:lnTo>
                      <a:lnTo>
                        <a:pt x="283" y="89"/>
                      </a:lnTo>
                      <a:lnTo>
                        <a:pt x="275" y="75"/>
                      </a:lnTo>
                      <a:lnTo>
                        <a:pt x="266" y="63"/>
                      </a:lnTo>
                      <a:lnTo>
                        <a:pt x="256" y="51"/>
                      </a:lnTo>
                      <a:lnTo>
                        <a:pt x="245" y="41"/>
                      </a:lnTo>
                      <a:lnTo>
                        <a:pt x="234" y="32"/>
                      </a:lnTo>
                      <a:lnTo>
                        <a:pt x="220" y="24"/>
                      </a:lnTo>
                      <a:lnTo>
                        <a:pt x="207" y="18"/>
                      </a:lnTo>
                      <a:lnTo>
                        <a:pt x="194" y="11"/>
                      </a:lnTo>
                      <a:lnTo>
                        <a:pt x="181" y="7"/>
                      </a:lnTo>
                      <a:lnTo>
                        <a:pt x="167" y="3"/>
                      </a:lnTo>
                      <a:lnTo>
                        <a:pt x="153" y="1"/>
                      </a:lnTo>
                      <a:lnTo>
                        <a:pt x="139" y="0"/>
                      </a:lnTo>
                      <a:lnTo>
                        <a:pt x="125" y="0"/>
                      </a:lnTo>
                      <a:lnTo>
                        <a:pt x="112" y="1"/>
                      </a:lnTo>
                      <a:lnTo>
                        <a:pt x="89" y="5"/>
                      </a:lnTo>
                      <a:lnTo>
                        <a:pt x="68" y="12"/>
                      </a:lnTo>
                      <a:lnTo>
                        <a:pt x="49" y="23"/>
                      </a:lnTo>
                      <a:lnTo>
                        <a:pt x="34" y="35"/>
                      </a:lnTo>
                      <a:lnTo>
                        <a:pt x="20" y="51"/>
                      </a:lnTo>
                      <a:lnTo>
                        <a:pt x="10" y="68"/>
                      </a:lnTo>
                      <a:lnTo>
                        <a:pt x="3" y="88"/>
                      </a:lnTo>
                      <a:lnTo>
                        <a:pt x="0" y="109"/>
                      </a:lnTo>
                      <a:lnTo>
                        <a:pt x="1" y="116"/>
                      </a:lnTo>
                      <a:lnTo>
                        <a:pt x="5" y="124"/>
                      </a:lnTo>
                      <a:lnTo>
                        <a:pt x="11" y="128"/>
                      </a:lnTo>
                      <a:lnTo>
                        <a:pt x="18" y="1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5" name="Freeform 16">
                  <a:extLst>
                    <a:ext uri="{FF2B5EF4-FFF2-40B4-BE49-F238E27FC236}">
                      <a16:creationId xmlns:a16="http://schemas.microsoft.com/office/drawing/2014/main" id="{F5E8CE33-B2A6-6341-9BBB-CB3D4A27AE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6" y="2637"/>
                  <a:ext cx="59" cy="22"/>
                </a:xfrm>
                <a:custGeom>
                  <a:avLst/>
                  <a:gdLst>
                    <a:gd name="T0" fmla="*/ 0 w 295"/>
                    <a:gd name="T1" fmla="*/ 0 h 153"/>
                    <a:gd name="T2" fmla="*/ 0 w 295"/>
                    <a:gd name="T3" fmla="*/ 0 h 153"/>
                    <a:gd name="T4" fmla="*/ 0 w 295"/>
                    <a:gd name="T5" fmla="*/ 0 h 153"/>
                    <a:gd name="T6" fmla="*/ 0 w 295"/>
                    <a:gd name="T7" fmla="*/ 0 h 153"/>
                    <a:gd name="T8" fmla="*/ 0 w 295"/>
                    <a:gd name="T9" fmla="*/ 0 h 153"/>
                    <a:gd name="T10" fmla="*/ 0 w 295"/>
                    <a:gd name="T11" fmla="*/ 0 h 153"/>
                    <a:gd name="T12" fmla="*/ 0 w 295"/>
                    <a:gd name="T13" fmla="*/ 0 h 153"/>
                    <a:gd name="T14" fmla="*/ 0 w 295"/>
                    <a:gd name="T15" fmla="*/ 0 h 153"/>
                    <a:gd name="T16" fmla="*/ 1 w 295"/>
                    <a:gd name="T17" fmla="*/ 0 h 153"/>
                    <a:gd name="T18" fmla="*/ 1 w 295"/>
                    <a:gd name="T19" fmla="*/ 0 h 153"/>
                    <a:gd name="T20" fmla="*/ 1 w 295"/>
                    <a:gd name="T21" fmla="*/ 0 h 153"/>
                    <a:gd name="T22" fmla="*/ 1 w 295"/>
                    <a:gd name="T23" fmla="*/ 0 h 153"/>
                    <a:gd name="T24" fmla="*/ 1 w 295"/>
                    <a:gd name="T25" fmla="*/ 0 h 153"/>
                    <a:gd name="T26" fmla="*/ 1 w 295"/>
                    <a:gd name="T27" fmla="*/ 0 h 153"/>
                    <a:gd name="T28" fmla="*/ 2 w 295"/>
                    <a:gd name="T29" fmla="*/ 0 h 153"/>
                    <a:gd name="T30" fmla="*/ 2 w 295"/>
                    <a:gd name="T31" fmla="*/ 0 h 153"/>
                    <a:gd name="T32" fmla="*/ 2 w 295"/>
                    <a:gd name="T33" fmla="*/ 0 h 153"/>
                    <a:gd name="T34" fmla="*/ 2 w 295"/>
                    <a:gd name="T35" fmla="*/ 0 h 153"/>
                    <a:gd name="T36" fmla="*/ 2 w 295"/>
                    <a:gd name="T37" fmla="*/ 0 h 153"/>
                    <a:gd name="T38" fmla="*/ 2 w 295"/>
                    <a:gd name="T39" fmla="*/ 0 h 153"/>
                    <a:gd name="T40" fmla="*/ 2 w 295"/>
                    <a:gd name="T41" fmla="*/ 0 h 153"/>
                    <a:gd name="T42" fmla="*/ 2 w 295"/>
                    <a:gd name="T43" fmla="*/ 0 h 153"/>
                    <a:gd name="T44" fmla="*/ 2 w 295"/>
                    <a:gd name="T45" fmla="*/ 0 h 153"/>
                    <a:gd name="T46" fmla="*/ 2 w 295"/>
                    <a:gd name="T47" fmla="*/ 0 h 153"/>
                    <a:gd name="T48" fmla="*/ 2 w 295"/>
                    <a:gd name="T49" fmla="*/ 0 h 153"/>
                    <a:gd name="T50" fmla="*/ 2 w 295"/>
                    <a:gd name="T51" fmla="*/ 0 h 153"/>
                    <a:gd name="T52" fmla="*/ 2 w 295"/>
                    <a:gd name="T53" fmla="*/ 0 h 153"/>
                    <a:gd name="T54" fmla="*/ 2 w 295"/>
                    <a:gd name="T55" fmla="*/ 0 h 153"/>
                    <a:gd name="T56" fmla="*/ 2 w 295"/>
                    <a:gd name="T57" fmla="*/ 0 h 153"/>
                    <a:gd name="T58" fmla="*/ 2 w 295"/>
                    <a:gd name="T59" fmla="*/ 0 h 153"/>
                    <a:gd name="T60" fmla="*/ 2 w 295"/>
                    <a:gd name="T61" fmla="*/ 0 h 153"/>
                    <a:gd name="T62" fmla="*/ 2 w 295"/>
                    <a:gd name="T63" fmla="*/ 0 h 153"/>
                    <a:gd name="T64" fmla="*/ 2 w 295"/>
                    <a:gd name="T65" fmla="*/ 0 h 153"/>
                    <a:gd name="T66" fmla="*/ 2 w 295"/>
                    <a:gd name="T67" fmla="*/ 0 h 153"/>
                    <a:gd name="T68" fmla="*/ 2 w 295"/>
                    <a:gd name="T69" fmla="*/ 0 h 153"/>
                    <a:gd name="T70" fmla="*/ 2 w 295"/>
                    <a:gd name="T71" fmla="*/ 0 h 153"/>
                    <a:gd name="T72" fmla="*/ 2 w 295"/>
                    <a:gd name="T73" fmla="*/ 0 h 153"/>
                    <a:gd name="T74" fmla="*/ 1 w 295"/>
                    <a:gd name="T75" fmla="*/ 0 h 153"/>
                    <a:gd name="T76" fmla="*/ 1 w 295"/>
                    <a:gd name="T77" fmla="*/ 0 h 153"/>
                    <a:gd name="T78" fmla="*/ 1 w 295"/>
                    <a:gd name="T79" fmla="*/ 0 h 153"/>
                    <a:gd name="T80" fmla="*/ 1 w 295"/>
                    <a:gd name="T81" fmla="*/ 0 h 153"/>
                    <a:gd name="T82" fmla="*/ 1 w 295"/>
                    <a:gd name="T83" fmla="*/ 0 h 153"/>
                    <a:gd name="T84" fmla="*/ 1 w 295"/>
                    <a:gd name="T85" fmla="*/ 0 h 153"/>
                    <a:gd name="T86" fmla="*/ 1 w 295"/>
                    <a:gd name="T87" fmla="*/ 0 h 153"/>
                    <a:gd name="T88" fmla="*/ 1 w 295"/>
                    <a:gd name="T89" fmla="*/ 0 h 153"/>
                    <a:gd name="T90" fmla="*/ 1 w 295"/>
                    <a:gd name="T91" fmla="*/ 0 h 153"/>
                    <a:gd name="T92" fmla="*/ 1 w 295"/>
                    <a:gd name="T93" fmla="*/ 0 h 153"/>
                    <a:gd name="T94" fmla="*/ 0 w 295"/>
                    <a:gd name="T95" fmla="*/ 0 h 153"/>
                    <a:gd name="T96" fmla="*/ 0 w 295"/>
                    <a:gd name="T97" fmla="*/ 0 h 153"/>
                    <a:gd name="T98" fmla="*/ 0 w 295"/>
                    <a:gd name="T99" fmla="*/ 0 h 153"/>
                    <a:gd name="T100" fmla="*/ 0 w 295"/>
                    <a:gd name="T101" fmla="*/ 0 h 153"/>
                    <a:gd name="T102" fmla="*/ 0 w 295"/>
                    <a:gd name="T103" fmla="*/ 0 h 153"/>
                    <a:gd name="T104" fmla="*/ 0 w 295"/>
                    <a:gd name="T105" fmla="*/ 0 h 153"/>
                    <a:gd name="T106" fmla="*/ 0 w 295"/>
                    <a:gd name="T107" fmla="*/ 0 h 153"/>
                    <a:gd name="T108" fmla="*/ 0 w 295"/>
                    <a:gd name="T109" fmla="*/ 0 h 153"/>
                    <a:gd name="T110" fmla="*/ 0 w 295"/>
                    <a:gd name="T111" fmla="*/ 0 h 153"/>
                    <a:gd name="T112" fmla="*/ 0 w 295"/>
                    <a:gd name="T113" fmla="*/ 0 h 153"/>
                    <a:gd name="T114" fmla="*/ 0 w 295"/>
                    <a:gd name="T115" fmla="*/ 0 h 153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0" t="0" r="r" b="b"/>
                  <a:pathLst>
                    <a:path w="295" h="153">
                      <a:moveTo>
                        <a:pt x="12" y="135"/>
                      </a:moveTo>
                      <a:lnTo>
                        <a:pt x="20" y="137"/>
                      </a:lnTo>
                      <a:lnTo>
                        <a:pt x="27" y="135"/>
                      </a:lnTo>
                      <a:lnTo>
                        <a:pt x="33" y="131"/>
                      </a:lnTo>
                      <a:lnTo>
                        <a:pt x="38" y="124"/>
                      </a:lnTo>
                      <a:lnTo>
                        <a:pt x="48" y="105"/>
                      </a:lnTo>
                      <a:lnTo>
                        <a:pt x="61" y="88"/>
                      </a:lnTo>
                      <a:lnTo>
                        <a:pt x="77" y="73"/>
                      </a:lnTo>
                      <a:lnTo>
                        <a:pt x="96" y="60"/>
                      </a:lnTo>
                      <a:lnTo>
                        <a:pt x="116" y="51"/>
                      </a:lnTo>
                      <a:lnTo>
                        <a:pt x="138" y="45"/>
                      </a:lnTo>
                      <a:lnTo>
                        <a:pt x="159" y="41"/>
                      </a:lnTo>
                      <a:lnTo>
                        <a:pt x="181" y="42"/>
                      </a:lnTo>
                      <a:lnTo>
                        <a:pt x="197" y="46"/>
                      </a:lnTo>
                      <a:lnTo>
                        <a:pt x="211" y="52"/>
                      </a:lnTo>
                      <a:lnTo>
                        <a:pt x="223" y="60"/>
                      </a:lnTo>
                      <a:lnTo>
                        <a:pt x="234" y="71"/>
                      </a:lnTo>
                      <a:lnTo>
                        <a:pt x="242" y="84"/>
                      </a:lnTo>
                      <a:lnTo>
                        <a:pt x="249" y="99"/>
                      </a:lnTo>
                      <a:lnTo>
                        <a:pt x="254" y="116"/>
                      </a:lnTo>
                      <a:lnTo>
                        <a:pt x="257" y="135"/>
                      </a:lnTo>
                      <a:lnTo>
                        <a:pt x="259" y="142"/>
                      </a:lnTo>
                      <a:lnTo>
                        <a:pt x="264" y="149"/>
                      </a:lnTo>
                      <a:lnTo>
                        <a:pt x="270" y="152"/>
                      </a:lnTo>
                      <a:lnTo>
                        <a:pt x="278" y="153"/>
                      </a:lnTo>
                      <a:lnTo>
                        <a:pt x="285" y="151"/>
                      </a:lnTo>
                      <a:lnTo>
                        <a:pt x="291" y="145"/>
                      </a:lnTo>
                      <a:lnTo>
                        <a:pt x="294" y="138"/>
                      </a:lnTo>
                      <a:lnTo>
                        <a:pt x="295" y="131"/>
                      </a:lnTo>
                      <a:lnTo>
                        <a:pt x="291" y="105"/>
                      </a:lnTo>
                      <a:lnTo>
                        <a:pt x="284" y="82"/>
                      </a:lnTo>
                      <a:lnTo>
                        <a:pt x="274" y="61"/>
                      </a:lnTo>
                      <a:lnTo>
                        <a:pt x="261" y="43"/>
                      </a:lnTo>
                      <a:lnTo>
                        <a:pt x="246" y="29"/>
                      </a:lnTo>
                      <a:lnTo>
                        <a:pt x="228" y="16"/>
                      </a:lnTo>
                      <a:lnTo>
                        <a:pt x="208" y="8"/>
                      </a:lnTo>
                      <a:lnTo>
                        <a:pt x="186" y="2"/>
                      </a:lnTo>
                      <a:lnTo>
                        <a:pt x="172" y="1"/>
                      </a:lnTo>
                      <a:lnTo>
                        <a:pt x="158" y="0"/>
                      </a:lnTo>
                      <a:lnTo>
                        <a:pt x="144" y="1"/>
                      </a:lnTo>
                      <a:lnTo>
                        <a:pt x="130" y="5"/>
                      </a:lnTo>
                      <a:lnTo>
                        <a:pt x="116" y="8"/>
                      </a:lnTo>
                      <a:lnTo>
                        <a:pt x="103" y="12"/>
                      </a:lnTo>
                      <a:lnTo>
                        <a:pt x="89" y="18"/>
                      </a:lnTo>
                      <a:lnTo>
                        <a:pt x="77" y="25"/>
                      </a:lnTo>
                      <a:lnTo>
                        <a:pt x="65" y="33"/>
                      </a:lnTo>
                      <a:lnTo>
                        <a:pt x="53" y="41"/>
                      </a:lnTo>
                      <a:lnTo>
                        <a:pt x="42" y="51"/>
                      </a:lnTo>
                      <a:lnTo>
                        <a:pt x="31" y="60"/>
                      </a:lnTo>
                      <a:lnTo>
                        <a:pt x="22" y="72"/>
                      </a:lnTo>
                      <a:lnTo>
                        <a:pt x="14" y="83"/>
                      </a:lnTo>
                      <a:lnTo>
                        <a:pt x="7" y="96"/>
                      </a:lnTo>
                      <a:lnTo>
                        <a:pt x="1" y="109"/>
                      </a:lnTo>
                      <a:lnTo>
                        <a:pt x="0" y="117"/>
                      </a:lnTo>
                      <a:lnTo>
                        <a:pt x="1" y="124"/>
                      </a:lnTo>
                      <a:lnTo>
                        <a:pt x="6" y="131"/>
                      </a:lnTo>
                      <a:lnTo>
                        <a:pt x="12" y="13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6" name="Freeform 17">
                  <a:extLst>
                    <a:ext uri="{FF2B5EF4-FFF2-40B4-BE49-F238E27FC236}">
                      <a16:creationId xmlns:a16="http://schemas.microsoft.com/office/drawing/2014/main" id="{AB727650-7F9C-2840-9734-34E09ABEB1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9" y="2684"/>
                  <a:ext cx="56" cy="30"/>
                </a:xfrm>
                <a:custGeom>
                  <a:avLst/>
                  <a:gdLst>
                    <a:gd name="T0" fmla="*/ 0 w 280"/>
                    <a:gd name="T1" fmla="*/ 1 h 206"/>
                    <a:gd name="T2" fmla="*/ 0 w 280"/>
                    <a:gd name="T3" fmla="*/ 1 h 206"/>
                    <a:gd name="T4" fmla="*/ 0 w 280"/>
                    <a:gd name="T5" fmla="*/ 1 h 206"/>
                    <a:gd name="T6" fmla="*/ 0 w 280"/>
                    <a:gd name="T7" fmla="*/ 1 h 206"/>
                    <a:gd name="T8" fmla="*/ 0 w 280"/>
                    <a:gd name="T9" fmla="*/ 1 h 206"/>
                    <a:gd name="T10" fmla="*/ 0 w 280"/>
                    <a:gd name="T11" fmla="*/ 0 h 206"/>
                    <a:gd name="T12" fmla="*/ 0 w 280"/>
                    <a:gd name="T13" fmla="*/ 0 h 206"/>
                    <a:gd name="T14" fmla="*/ 0 w 280"/>
                    <a:gd name="T15" fmla="*/ 0 h 206"/>
                    <a:gd name="T16" fmla="*/ 1 w 280"/>
                    <a:gd name="T17" fmla="*/ 0 h 206"/>
                    <a:gd name="T18" fmla="*/ 1 w 280"/>
                    <a:gd name="T19" fmla="*/ 0 h 206"/>
                    <a:gd name="T20" fmla="*/ 1 w 280"/>
                    <a:gd name="T21" fmla="*/ 0 h 206"/>
                    <a:gd name="T22" fmla="*/ 1 w 280"/>
                    <a:gd name="T23" fmla="*/ 0 h 206"/>
                    <a:gd name="T24" fmla="*/ 1 w 280"/>
                    <a:gd name="T25" fmla="*/ 0 h 206"/>
                    <a:gd name="T26" fmla="*/ 1 w 280"/>
                    <a:gd name="T27" fmla="*/ 0 h 206"/>
                    <a:gd name="T28" fmla="*/ 1 w 280"/>
                    <a:gd name="T29" fmla="*/ 0 h 206"/>
                    <a:gd name="T30" fmla="*/ 2 w 280"/>
                    <a:gd name="T31" fmla="*/ 0 h 206"/>
                    <a:gd name="T32" fmla="*/ 2 w 280"/>
                    <a:gd name="T33" fmla="*/ 0 h 206"/>
                    <a:gd name="T34" fmla="*/ 2 w 280"/>
                    <a:gd name="T35" fmla="*/ 0 h 206"/>
                    <a:gd name="T36" fmla="*/ 2 w 280"/>
                    <a:gd name="T37" fmla="*/ 0 h 206"/>
                    <a:gd name="T38" fmla="*/ 2 w 280"/>
                    <a:gd name="T39" fmla="*/ 0 h 206"/>
                    <a:gd name="T40" fmla="*/ 2 w 280"/>
                    <a:gd name="T41" fmla="*/ 0 h 206"/>
                    <a:gd name="T42" fmla="*/ 2 w 280"/>
                    <a:gd name="T43" fmla="*/ 0 h 206"/>
                    <a:gd name="T44" fmla="*/ 2 w 280"/>
                    <a:gd name="T45" fmla="*/ 0 h 206"/>
                    <a:gd name="T46" fmla="*/ 2 w 280"/>
                    <a:gd name="T47" fmla="*/ 0 h 206"/>
                    <a:gd name="T48" fmla="*/ 2 w 280"/>
                    <a:gd name="T49" fmla="*/ 0 h 206"/>
                    <a:gd name="T50" fmla="*/ 2 w 280"/>
                    <a:gd name="T51" fmla="*/ 0 h 206"/>
                    <a:gd name="T52" fmla="*/ 2 w 280"/>
                    <a:gd name="T53" fmla="*/ 0 h 206"/>
                    <a:gd name="T54" fmla="*/ 2 w 280"/>
                    <a:gd name="T55" fmla="*/ 0 h 206"/>
                    <a:gd name="T56" fmla="*/ 2 w 280"/>
                    <a:gd name="T57" fmla="*/ 0 h 206"/>
                    <a:gd name="T58" fmla="*/ 2 w 280"/>
                    <a:gd name="T59" fmla="*/ 0 h 206"/>
                    <a:gd name="T60" fmla="*/ 2 w 280"/>
                    <a:gd name="T61" fmla="*/ 0 h 206"/>
                    <a:gd name="T62" fmla="*/ 2 w 280"/>
                    <a:gd name="T63" fmla="*/ 0 h 206"/>
                    <a:gd name="T64" fmla="*/ 2 w 280"/>
                    <a:gd name="T65" fmla="*/ 0 h 206"/>
                    <a:gd name="T66" fmla="*/ 2 w 280"/>
                    <a:gd name="T67" fmla="*/ 0 h 206"/>
                    <a:gd name="T68" fmla="*/ 2 w 280"/>
                    <a:gd name="T69" fmla="*/ 0 h 206"/>
                    <a:gd name="T70" fmla="*/ 1 w 280"/>
                    <a:gd name="T71" fmla="*/ 0 h 206"/>
                    <a:gd name="T72" fmla="*/ 1 w 280"/>
                    <a:gd name="T73" fmla="*/ 0 h 206"/>
                    <a:gd name="T74" fmla="*/ 1 w 280"/>
                    <a:gd name="T75" fmla="*/ 0 h 206"/>
                    <a:gd name="T76" fmla="*/ 1 w 280"/>
                    <a:gd name="T77" fmla="*/ 0 h 206"/>
                    <a:gd name="T78" fmla="*/ 1 w 280"/>
                    <a:gd name="T79" fmla="*/ 0 h 206"/>
                    <a:gd name="T80" fmla="*/ 0 w 280"/>
                    <a:gd name="T81" fmla="*/ 0 h 206"/>
                    <a:gd name="T82" fmla="*/ 0 w 280"/>
                    <a:gd name="T83" fmla="*/ 0 h 206"/>
                    <a:gd name="T84" fmla="*/ 0 w 280"/>
                    <a:gd name="T85" fmla="*/ 0 h 206"/>
                    <a:gd name="T86" fmla="*/ 0 w 280"/>
                    <a:gd name="T87" fmla="*/ 0 h 206"/>
                    <a:gd name="T88" fmla="*/ 0 w 280"/>
                    <a:gd name="T89" fmla="*/ 1 h 206"/>
                    <a:gd name="T90" fmla="*/ 0 w 280"/>
                    <a:gd name="T91" fmla="*/ 1 h 206"/>
                    <a:gd name="T92" fmla="*/ 0 w 280"/>
                    <a:gd name="T93" fmla="*/ 1 h 206"/>
                    <a:gd name="T94" fmla="*/ 0 w 280"/>
                    <a:gd name="T95" fmla="*/ 1 h 206"/>
                    <a:gd name="T96" fmla="*/ 0 w 280"/>
                    <a:gd name="T97" fmla="*/ 1 h 20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0" t="0" r="r" b="b"/>
                  <a:pathLst>
                    <a:path w="280" h="206">
                      <a:moveTo>
                        <a:pt x="15" y="206"/>
                      </a:moveTo>
                      <a:lnTo>
                        <a:pt x="21" y="205"/>
                      </a:lnTo>
                      <a:lnTo>
                        <a:pt x="26" y="201"/>
                      </a:lnTo>
                      <a:lnTo>
                        <a:pt x="30" y="196"/>
                      </a:lnTo>
                      <a:lnTo>
                        <a:pt x="31" y="190"/>
                      </a:lnTo>
                      <a:lnTo>
                        <a:pt x="34" y="160"/>
                      </a:lnTo>
                      <a:lnTo>
                        <a:pt x="42" y="135"/>
                      </a:lnTo>
                      <a:lnTo>
                        <a:pt x="54" y="112"/>
                      </a:lnTo>
                      <a:lnTo>
                        <a:pt x="70" y="93"/>
                      </a:lnTo>
                      <a:lnTo>
                        <a:pt x="89" y="77"/>
                      </a:lnTo>
                      <a:lnTo>
                        <a:pt x="110" y="66"/>
                      </a:lnTo>
                      <a:lnTo>
                        <a:pt x="132" y="57"/>
                      </a:lnTo>
                      <a:lnTo>
                        <a:pt x="155" y="54"/>
                      </a:lnTo>
                      <a:lnTo>
                        <a:pt x="171" y="54"/>
                      </a:lnTo>
                      <a:lnTo>
                        <a:pt x="187" y="57"/>
                      </a:lnTo>
                      <a:lnTo>
                        <a:pt x="202" y="62"/>
                      </a:lnTo>
                      <a:lnTo>
                        <a:pt x="216" y="71"/>
                      </a:lnTo>
                      <a:lnTo>
                        <a:pt x="228" y="82"/>
                      </a:lnTo>
                      <a:lnTo>
                        <a:pt x="238" y="98"/>
                      </a:lnTo>
                      <a:lnTo>
                        <a:pt x="246" y="117"/>
                      </a:lnTo>
                      <a:lnTo>
                        <a:pt x="250" y="140"/>
                      </a:lnTo>
                      <a:lnTo>
                        <a:pt x="251" y="147"/>
                      </a:lnTo>
                      <a:lnTo>
                        <a:pt x="255" y="151"/>
                      </a:lnTo>
                      <a:lnTo>
                        <a:pt x="261" y="154"/>
                      </a:lnTo>
                      <a:lnTo>
                        <a:pt x="267" y="155"/>
                      </a:lnTo>
                      <a:lnTo>
                        <a:pt x="273" y="153"/>
                      </a:lnTo>
                      <a:lnTo>
                        <a:pt x="277" y="149"/>
                      </a:lnTo>
                      <a:lnTo>
                        <a:pt x="280" y="143"/>
                      </a:lnTo>
                      <a:lnTo>
                        <a:pt x="280" y="137"/>
                      </a:lnTo>
                      <a:lnTo>
                        <a:pt x="275" y="110"/>
                      </a:lnTo>
                      <a:lnTo>
                        <a:pt x="267" y="83"/>
                      </a:lnTo>
                      <a:lnTo>
                        <a:pt x="256" y="60"/>
                      </a:lnTo>
                      <a:lnTo>
                        <a:pt x="241" y="39"/>
                      </a:lnTo>
                      <a:lnTo>
                        <a:pt x="223" y="23"/>
                      </a:lnTo>
                      <a:lnTo>
                        <a:pt x="202" y="10"/>
                      </a:lnTo>
                      <a:lnTo>
                        <a:pt x="179" y="3"/>
                      </a:lnTo>
                      <a:lnTo>
                        <a:pt x="154" y="0"/>
                      </a:lnTo>
                      <a:lnTo>
                        <a:pt x="126" y="6"/>
                      </a:lnTo>
                      <a:lnTo>
                        <a:pt x="98" y="17"/>
                      </a:lnTo>
                      <a:lnTo>
                        <a:pt x="71" y="35"/>
                      </a:lnTo>
                      <a:lnTo>
                        <a:pt x="48" y="58"/>
                      </a:lnTo>
                      <a:lnTo>
                        <a:pt x="28" y="87"/>
                      </a:lnTo>
                      <a:lnTo>
                        <a:pt x="13" y="118"/>
                      </a:lnTo>
                      <a:lnTo>
                        <a:pt x="3" y="153"/>
                      </a:lnTo>
                      <a:lnTo>
                        <a:pt x="0" y="190"/>
                      </a:lnTo>
                      <a:lnTo>
                        <a:pt x="1" y="196"/>
                      </a:lnTo>
                      <a:lnTo>
                        <a:pt x="5" y="201"/>
                      </a:lnTo>
                      <a:lnTo>
                        <a:pt x="9" y="205"/>
                      </a:lnTo>
                      <a:lnTo>
                        <a:pt x="15" y="20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7" name="Freeform 18">
                  <a:extLst>
                    <a:ext uri="{FF2B5EF4-FFF2-40B4-BE49-F238E27FC236}">
                      <a16:creationId xmlns:a16="http://schemas.microsoft.com/office/drawing/2014/main" id="{3D7A4E45-4452-014B-AE6D-694193093B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4" y="2731"/>
                  <a:ext cx="33" cy="36"/>
                </a:xfrm>
                <a:custGeom>
                  <a:avLst/>
                  <a:gdLst>
                    <a:gd name="T0" fmla="*/ 1 w 169"/>
                    <a:gd name="T1" fmla="*/ 1 h 247"/>
                    <a:gd name="T2" fmla="*/ 1 w 169"/>
                    <a:gd name="T3" fmla="*/ 1 h 247"/>
                    <a:gd name="T4" fmla="*/ 1 w 169"/>
                    <a:gd name="T5" fmla="*/ 1 h 247"/>
                    <a:gd name="T6" fmla="*/ 1 w 169"/>
                    <a:gd name="T7" fmla="*/ 1 h 247"/>
                    <a:gd name="T8" fmla="*/ 1 w 169"/>
                    <a:gd name="T9" fmla="*/ 1 h 247"/>
                    <a:gd name="T10" fmla="*/ 1 w 169"/>
                    <a:gd name="T11" fmla="*/ 1 h 247"/>
                    <a:gd name="T12" fmla="*/ 1 w 169"/>
                    <a:gd name="T13" fmla="*/ 1 h 247"/>
                    <a:gd name="T14" fmla="*/ 1 w 169"/>
                    <a:gd name="T15" fmla="*/ 1 h 247"/>
                    <a:gd name="T16" fmla="*/ 1 w 169"/>
                    <a:gd name="T17" fmla="*/ 1 h 247"/>
                    <a:gd name="T18" fmla="*/ 0 w 169"/>
                    <a:gd name="T19" fmla="*/ 1 h 247"/>
                    <a:gd name="T20" fmla="*/ 0 w 169"/>
                    <a:gd name="T21" fmla="*/ 1 h 247"/>
                    <a:gd name="T22" fmla="*/ 0 w 169"/>
                    <a:gd name="T23" fmla="*/ 0 h 247"/>
                    <a:gd name="T24" fmla="*/ 0 w 169"/>
                    <a:gd name="T25" fmla="*/ 0 h 247"/>
                    <a:gd name="T26" fmla="*/ 0 w 169"/>
                    <a:gd name="T27" fmla="*/ 0 h 247"/>
                    <a:gd name="T28" fmla="*/ 1 w 169"/>
                    <a:gd name="T29" fmla="*/ 0 h 247"/>
                    <a:gd name="T30" fmla="*/ 1 w 169"/>
                    <a:gd name="T31" fmla="*/ 0 h 247"/>
                    <a:gd name="T32" fmla="*/ 1 w 169"/>
                    <a:gd name="T33" fmla="*/ 0 h 247"/>
                    <a:gd name="T34" fmla="*/ 1 w 169"/>
                    <a:gd name="T35" fmla="*/ 0 h 247"/>
                    <a:gd name="T36" fmla="*/ 1 w 169"/>
                    <a:gd name="T37" fmla="*/ 0 h 247"/>
                    <a:gd name="T38" fmla="*/ 1 w 169"/>
                    <a:gd name="T39" fmla="*/ 0 h 247"/>
                    <a:gd name="T40" fmla="*/ 1 w 169"/>
                    <a:gd name="T41" fmla="*/ 0 h 247"/>
                    <a:gd name="T42" fmla="*/ 1 w 169"/>
                    <a:gd name="T43" fmla="*/ 0 h 247"/>
                    <a:gd name="T44" fmla="*/ 1 w 169"/>
                    <a:gd name="T45" fmla="*/ 0 h 247"/>
                    <a:gd name="T46" fmla="*/ 1 w 169"/>
                    <a:gd name="T47" fmla="*/ 0 h 247"/>
                    <a:gd name="T48" fmla="*/ 1 w 169"/>
                    <a:gd name="T49" fmla="*/ 0 h 247"/>
                    <a:gd name="T50" fmla="*/ 1 w 169"/>
                    <a:gd name="T51" fmla="*/ 0 h 247"/>
                    <a:gd name="T52" fmla="*/ 1 w 169"/>
                    <a:gd name="T53" fmla="*/ 0 h 247"/>
                    <a:gd name="T54" fmla="*/ 1 w 169"/>
                    <a:gd name="T55" fmla="*/ 0 h 247"/>
                    <a:gd name="T56" fmla="*/ 1 w 169"/>
                    <a:gd name="T57" fmla="*/ 0 h 247"/>
                    <a:gd name="T58" fmla="*/ 0 w 169"/>
                    <a:gd name="T59" fmla="*/ 0 h 247"/>
                    <a:gd name="T60" fmla="*/ 0 w 169"/>
                    <a:gd name="T61" fmla="*/ 0 h 247"/>
                    <a:gd name="T62" fmla="*/ 0 w 169"/>
                    <a:gd name="T63" fmla="*/ 0 h 247"/>
                    <a:gd name="T64" fmla="*/ 0 w 169"/>
                    <a:gd name="T65" fmla="*/ 1 h 247"/>
                    <a:gd name="T66" fmla="*/ 0 w 169"/>
                    <a:gd name="T67" fmla="*/ 1 h 247"/>
                    <a:gd name="T68" fmla="*/ 0 w 169"/>
                    <a:gd name="T69" fmla="*/ 1 h 247"/>
                    <a:gd name="T70" fmla="*/ 1 w 169"/>
                    <a:gd name="T71" fmla="*/ 1 h 247"/>
                    <a:gd name="T72" fmla="*/ 1 w 169"/>
                    <a:gd name="T73" fmla="*/ 1 h 247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169" h="247">
                      <a:moveTo>
                        <a:pt x="124" y="247"/>
                      </a:moveTo>
                      <a:lnTo>
                        <a:pt x="130" y="245"/>
                      </a:lnTo>
                      <a:lnTo>
                        <a:pt x="135" y="242"/>
                      </a:lnTo>
                      <a:lnTo>
                        <a:pt x="138" y="237"/>
                      </a:lnTo>
                      <a:lnTo>
                        <a:pt x="139" y="231"/>
                      </a:lnTo>
                      <a:lnTo>
                        <a:pt x="138" y="224"/>
                      </a:lnTo>
                      <a:lnTo>
                        <a:pt x="134" y="219"/>
                      </a:lnTo>
                      <a:lnTo>
                        <a:pt x="129" y="216"/>
                      </a:lnTo>
                      <a:lnTo>
                        <a:pt x="123" y="215"/>
                      </a:lnTo>
                      <a:lnTo>
                        <a:pt x="114" y="215"/>
                      </a:lnTo>
                      <a:lnTo>
                        <a:pt x="104" y="214"/>
                      </a:lnTo>
                      <a:lnTo>
                        <a:pt x="91" y="212"/>
                      </a:lnTo>
                      <a:lnTo>
                        <a:pt x="78" y="209"/>
                      </a:lnTo>
                      <a:lnTo>
                        <a:pt x="66" y="204"/>
                      </a:lnTo>
                      <a:lnTo>
                        <a:pt x="54" y="199"/>
                      </a:lnTo>
                      <a:lnTo>
                        <a:pt x="44" y="192"/>
                      </a:lnTo>
                      <a:lnTo>
                        <a:pt x="36" y="182"/>
                      </a:lnTo>
                      <a:lnTo>
                        <a:pt x="31" y="170"/>
                      </a:lnTo>
                      <a:lnTo>
                        <a:pt x="31" y="154"/>
                      </a:lnTo>
                      <a:lnTo>
                        <a:pt x="36" y="136"/>
                      </a:lnTo>
                      <a:lnTo>
                        <a:pt x="44" y="116"/>
                      </a:lnTo>
                      <a:lnTo>
                        <a:pt x="49" y="108"/>
                      </a:lnTo>
                      <a:lnTo>
                        <a:pt x="55" y="100"/>
                      </a:lnTo>
                      <a:lnTo>
                        <a:pt x="62" y="94"/>
                      </a:lnTo>
                      <a:lnTo>
                        <a:pt x="72" y="90"/>
                      </a:lnTo>
                      <a:lnTo>
                        <a:pt x="85" y="88"/>
                      </a:lnTo>
                      <a:lnTo>
                        <a:pt x="101" y="89"/>
                      </a:lnTo>
                      <a:lnTo>
                        <a:pt x="122" y="94"/>
                      </a:lnTo>
                      <a:lnTo>
                        <a:pt x="148" y="102"/>
                      </a:lnTo>
                      <a:lnTo>
                        <a:pt x="154" y="104"/>
                      </a:lnTo>
                      <a:lnTo>
                        <a:pt x="160" y="102"/>
                      </a:lnTo>
                      <a:lnTo>
                        <a:pt x="165" y="99"/>
                      </a:lnTo>
                      <a:lnTo>
                        <a:pt x="168" y="94"/>
                      </a:lnTo>
                      <a:lnTo>
                        <a:pt x="169" y="88"/>
                      </a:lnTo>
                      <a:lnTo>
                        <a:pt x="168" y="81"/>
                      </a:lnTo>
                      <a:lnTo>
                        <a:pt x="164" y="76"/>
                      </a:lnTo>
                      <a:lnTo>
                        <a:pt x="159" y="73"/>
                      </a:lnTo>
                      <a:lnTo>
                        <a:pt x="155" y="71"/>
                      </a:lnTo>
                      <a:lnTo>
                        <a:pt x="150" y="69"/>
                      </a:lnTo>
                      <a:lnTo>
                        <a:pt x="146" y="68"/>
                      </a:lnTo>
                      <a:lnTo>
                        <a:pt x="140" y="66"/>
                      </a:lnTo>
                      <a:lnTo>
                        <a:pt x="155" y="21"/>
                      </a:lnTo>
                      <a:lnTo>
                        <a:pt x="155" y="15"/>
                      </a:lnTo>
                      <a:lnTo>
                        <a:pt x="154" y="9"/>
                      </a:lnTo>
                      <a:lnTo>
                        <a:pt x="150" y="4"/>
                      </a:lnTo>
                      <a:lnTo>
                        <a:pt x="145" y="0"/>
                      </a:lnTo>
                      <a:lnTo>
                        <a:pt x="138" y="0"/>
                      </a:lnTo>
                      <a:lnTo>
                        <a:pt x="132" y="1"/>
                      </a:lnTo>
                      <a:lnTo>
                        <a:pt x="127" y="6"/>
                      </a:lnTo>
                      <a:lnTo>
                        <a:pt x="124" y="11"/>
                      </a:lnTo>
                      <a:lnTo>
                        <a:pt x="109" y="57"/>
                      </a:lnTo>
                      <a:lnTo>
                        <a:pt x="96" y="55"/>
                      </a:lnTo>
                      <a:lnTo>
                        <a:pt x="83" y="55"/>
                      </a:lnTo>
                      <a:lnTo>
                        <a:pt x="70" y="57"/>
                      </a:lnTo>
                      <a:lnTo>
                        <a:pt x="58" y="60"/>
                      </a:lnTo>
                      <a:lnTo>
                        <a:pt x="47" y="67"/>
                      </a:lnTo>
                      <a:lnTo>
                        <a:pt x="36" y="75"/>
                      </a:lnTo>
                      <a:lnTo>
                        <a:pt x="26" y="87"/>
                      </a:lnTo>
                      <a:lnTo>
                        <a:pt x="17" y="101"/>
                      </a:lnTo>
                      <a:lnTo>
                        <a:pt x="5" y="130"/>
                      </a:lnTo>
                      <a:lnTo>
                        <a:pt x="0" y="155"/>
                      </a:lnTo>
                      <a:lnTo>
                        <a:pt x="1" y="179"/>
                      </a:lnTo>
                      <a:lnTo>
                        <a:pt x="9" y="199"/>
                      </a:lnTo>
                      <a:lnTo>
                        <a:pt x="22" y="215"/>
                      </a:lnTo>
                      <a:lnTo>
                        <a:pt x="39" y="227"/>
                      </a:lnTo>
                      <a:lnTo>
                        <a:pt x="57" y="236"/>
                      </a:lnTo>
                      <a:lnTo>
                        <a:pt x="76" y="242"/>
                      </a:lnTo>
                      <a:lnTo>
                        <a:pt x="94" y="245"/>
                      </a:lnTo>
                      <a:lnTo>
                        <a:pt x="108" y="246"/>
                      </a:lnTo>
                      <a:lnTo>
                        <a:pt x="119" y="247"/>
                      </a:lnTo>
                      <a:lnTo>
                        <a:pt x="124" y="24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8" name="Freeform 19">
                  <a:extLst>
                    <a:ext uri="{FF2B5EF4-FFF2-40B4-BE49-F238E27FC236}">
                      <a16:creationId xmlns:a16="http://schemas.microsoft.com/office/drawing/2014/main" id="{E81E278B-4E7D-D74B-9552-B2B9C3B941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3" y="2776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0 w 1"/>
                    <a:gd name="T5" fmla="*/ 0 h 1"/>
                    <a:gd name="T6" fmla="*/ 0 w 1"/>
                    <a:gd name="T7" fmla="*/ 0 h 1"/>
                    <a:gd name="T8" fmla="*/ 0 w 1"/>
                    <a:gd name="T9" fmla="*/ 0 h 1"/>
                    <a:gd name="T10" fmla="*/ 0 w 1"/>
                    <a:gd name="T11" fmla="*/ 0 h 1"/>
                    <a:gd name="T12" fmla="*/ 0 w 1"/>
                    <a:gd name="T13" fmla="*/ 0 h 1"/>
                    <a:gd name="T14" fmla="*/ 0 w 1"/>
                    <a:gd name="T15" fmla="*/ 0 h 1"/>
                    <a:gd name="T16" fmla="*/ 0 w 1"/>
                    <a:gd name="T17" fmla="*/ 0 h 1"/>
                    <a:gd name="T18" fmla="*/ 0 w 1"/>
                    <a:gd name="T19" fmla="*/ 0 h 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9" name="Freeform 20">
                  <a:extLst>
                    <a:ext uri="{FF2B5EF4-FFF2-40B4-BE49-F238E27FC236}">
                      <a16:creationId xmlns:a16="http://schemas.microsoft.com/office/drawing/2014/main" id="{00D3B52F-FDDF-324C-A780-FACAAA4AB4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9" y="2771"/>
                  <a:ext cx="244" cy="77"/>
                </a:xfrm>
                <a:custGeom>
                  <a:avLst/>
                  <a:gdLst>
                    <a:gd name="T0" fmla="*/ 9 w 1218"/>
                    <a:gd name="T1" fmla="*/ 0 h 539"/>
                    <a:gd name="T2" fmla="*/ 9 w 1218"/>
                    <a:gd name="T3" fmla="*/ 0 h 539"/>
                    <a:gd name="T4" fmla="*/ 9 w 1218"/>
                    <a:gd name="T5" fmla="*/ 0 h 539"/>
                    <a:gd name="T6" fmla="*/ 9 w 1218"/>
                    <a:gd name="T7" fmla="*/ 0 h 539"/>
                    <a:gd name="T8" fmla="*/ 9 w 1218"/>
                    <a:gd name="T9" fmla="*/ 0 h 539"/>
                    <a:gd name="T10" fmla="*/ 9 w 1218"/>
                    <a:gd name="T11" fmla="*/ 0 h 539"/>
                    <a:gd name="T12" fmla="*/ 9 w 1218"/>
                    <a:gd name="T13" fmla="*/ 0 h 539"/>
                    <a:gd name="T14" fmla="*/ 9 w 1218"/>
                    <a:gd name="T15" fmla="*/ 0 h 539"/>
                    <a:gd name="T16" fmla="*/ 9 w 1218"/>
                    <a:gd name="T17" fmla="*/ 0 h 539"/>
                    <a:gd name="T18" fmla="*/ 9 w 1218"/>
                    <a:gd name="T19" fmla="*/ 0 h 539"/>
                    <a:gd name="T20" fmla="*/ 9 w 1218"/>
                    <a:gd name="T21" fmla="*/ 0 h 539"/>
                    <a:gd name="T22" fmla="*/ 9 w 1218"/>
                    <a:gd name="T23" fmla="*/ 1 h 539"/>
                    <a:gd name="T24" fmla="*/ 8 w 1218"/>
                    <a:gd name="T25" fmla="*/ 1 h 539"/>
                    <a:gd name="T26" fmla="*/ 7 w 1218"/>
                    <a:gd name="T27" fmla="*/ 1 h 539"/>
                    <a:gd name="T28" fmla="*/ 5 w 1218"/>
                    <a:gd name="T29" fmla="*/ 1 h 539"/>
                    <a:gd name="T30" fmla="*/ 4 w 1218"/>
                    <a:gd name="T31" fmla="*/ 1 h 539"/>
                    <a:gd name="T32" fmla="*/ 2 w 1218"/>
                    <a:gd name="T33" fmla="*/ 1 h 539"/>
                    <a:gd name="T34" fmla="*/ 1 w 1218"/>
                    <a:gd name="T35" fmla="*/ 1 h 539"/>
                    <a:gd name="T36" fmla="*/ 1 w 1218"/>
                    <a:gd name="T37" fmla="*/ 0 h 539"/>
                    <a:gd name="T38" fmla="*/ 1 w 1218"/>
                    <a:gd name="T39" fmla="*/ 0 h 539"/>
                    <a:gd name="T40" fmla="*/ 1 w 1218"/>
                    <a:gd name="T41" fmla="*/ 0 h 539"/>
                    <a:gd name="T42" fmla="*/ 1 w 1218"/>
                    <a:gd name="T43" fmla="*/ 0 h 539"/>
                    <a:gd name="T44" fmla="*/ 1 w 1218"/>
                    <a:gd name="T45" fmla="*/ 0 h 539"/>
                    <a:gd name="T46" fmla="*/ 1 w 1218"/>
                    <a:gd name="T47" fmla="*/ 0 h 539"/>
                    <a:gd name="T48" fmla="*/ 1 w 1218"/>
                    <a:gd name="T49" fmla="*/ 0 h 539"/>
                    <a:gd name="T50" fmla="*/ 1 w 1218"/>
                    <a:gd name="T51" fmla="*/ 0 h 539"/>
                    <a:gd name="T52" fmla="*/ 1 w 1218"/>
                    <a:gd name="T53" fmla="*/ 0 h 539"/>
                    <a:gd name="T54" fmla="*/ 0 w 1218"/>
                    <a:gd name="T55" fmla="*/ 0 h 539"/>
                    <a:gd name="T56" fmla="*/ 0 w 1218"/>
                    <a:gd name="T57" fmla="*/ 0 h 539"/>
                    <a:gd name="T58" fmla="*/ 0 w 1218"/>
                    <a:gd name="T59" fmla="*/ 0 h 539"/>
                    <a:gd name="T60" fmla="*/ 0 w 1218"/>
                    <a:gd name="T61" fmla="*/ 0 h 539"/>
                    <a:gd name="T62" fmla="*/ 0 w 1218"/>
                    <a:gd name="T63" fmla="*/ 0 h 539"/>
                    <a:gd name="T64" fmla="*/ 0 w 1218"/>
                    <a:gd name="T65" fmla="*/ 0 h 539"/>
                    <a:gd name="T66" fmla="*/ 0 w 1218"/>
                    <a:gd name="T67" fmla="*/ 0 h 539"/>
                    <a:gd name="T68" fmla="*/ 1 w 1218"/>
                    <a:gd name="T69" fmla="*/ 1 h 539"/>
                    <a:gd name="T70" fmla="*/ 1 w 1218"/>
                    <a:gd name="T71" fmla="*/ 1 h 539"/>
                    <a:gd name="T72" fmla="*/ 2 w 1218"/>
                    <a:gd name="T73" fmla="*/ 1 h 539"/>
                    <a:gd name="T74" fmla="*/ 4 w 1218"/>
                    <a:gd name="T75" fmla="*/ 2 h 539"/>
                    <a:gd name="T76" fmla="*/ 5 w 1218"/>
                    <a:gd name="T77" fmla="*/ 2 h 539"/>
                    <a:gd name="T78" fmla="*/ 7 w 1218"/>
                    <a:gd name="T79" fmla="*/ 1 h 539"/>
                    <a:gd name="T80" fmla="*/ 8 w 1218"/>
                    <a:gd name="T81" fmla="*/ 1 h 539"/>
                    <a:gd name="T82" fmla="*/ 9 w 1218"/>
                    <a:gd name="T83" fmla="*/ 1 h 539"/>
                    <a:gd name="T84" fmla="*/ 9 w 1218"/>
                    <a:gd name="T85" fmla="*/ 0 h 539"/>
                    <a:gd name="T86" fmla="*/ 9 w 1218"/>
                    <a:gd name="T87" fmla="*/ 0 h 539"/>
                    <a:gd name="T88" fmla="*/ 10 w 1218"/>
                    <a:gd name="T89" fmla="*/ 0 h 539"/>
                    <a:gd name="T90" fmla="*/ 10 w 1218"/>
                    <a:gd name="T91" fmla="*/ 0 h 539"/>
                    <a:gd name="T92" fmla="*/ 10 w 1218"/>
                    <a:gd name="T93" fmla="*/ 0 h 539"/>
                    <a:gd name="T94" fmla="*/ 10 w 1218"/>
                    <a:gd name="T95" fmla="*/ 0 h 539"/>
                    <a:gd name="T96" fmla="*/ 9 w 1218"/>
                    <a:gd name="T97" fmla="*/ 0 h 539"/>
                    <a:gd name="T98" fmla="*/ 9 w 1218"/>
                    <a:gd name="T99" fmla="*/ 0 h 539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1218" h="539">
                      <a:moveTo>
                        <a:pt x="1131" y="10"/>
                      </a:moveTo>
                      <a:lnTo>
                        <a:pt x="1131" y="10"/>
                      </a:lnTo>
                      <a:lnTo>
                        <a:pt x="1127" y="10"/>
                      </a:lnTo>
                      <a:lnTo>
                        <a:pt x="1123" y="11"/>
                      </a:lnTo>
                      <a:lnTo>
                        <a:pt x="1120" y="15"/>
                      </a:lnTo>
                      <a:lnTo>
                        <a:pt x="1118" y="19"/>
                      </a:lnTo>
                      <a:lnTo>
                        <a:pt x="1118" y="23"/>
                      </a:lnTo>
                      <a:lnTo>
                        <a:pt x="1120" y="26"/>
                      </a:lnTo>
                      <a:lnTo>
                        <a:pt x="1123" y="29"/>
                      </a:lnTo>
                      <a:lnTo>
                        <a:pt x="1126" y="31"/>
                      </a:lnTo>
                      <a:lnTo>
                        <a:pt x="1127" y="31"/>
                      </a:lnTo>
                      <a:lnTo>
                        <a:pt x="1129" y="32"/>
                      </a:lnTo>
                      <a:lnTo>
                        <a:pt x="1132" y="33"/>
                      </a:lnTo>
                      <a:lnTo>
                        <a:pt x="1136" y="35"/>
                      </a:lnTo>
                      <a:lnTo>
                        <a:pt x="1141" y="37"/>
                      </a:lnTo>
                      <a:lnTo>
                        <a:pt x="1146" y="40"/>
                      </a:lnTo>
                      <a:lnTo>
                        <a:pt x="1152" y="44"/>
                      </a:lnTo>
                      <a:lnTo>
                        <a:pt x="1159" y="48"/>
                      </a:lnTo>
                      <a:lnTo>
                        <a:pt x="1159" y="49"/>
                      </a:lnTo>
                      <a:lnTo>
                        <a:pt x="1158" y="49"/>
                      </a:lnTo>
                      <a:lnTo>
                        <a:pt x="1158" y="50"/>
                      </a:lnTo>
                      <a:lnTo>
                        <a:pt x="1156" y="56"/>
                      </a:lnTo>
                      <a:lnTo>
                        <a:pt x="1151" y="70"/>
                      </a:lnTo>
                      <a:lnTo>
                        <a:pt x="1143" y="92"/>
                      </a:lnTo>
                      <a:lnTo>
                        <a:pt x="1131" y="121"/>
                      </a:lnTo>
                      <a:lnTo>
                        <a:pt x="1115" y="154"/>
                      </a:lnTo>
                      <a:lnTo>
                        <a:pt x="1095" y="191"/>
                      </a:lnTo>
                      <a:lnTo>
                        <a:pt x="1070" y="231"/>
                      </a:lnTo>
                      <a:lnTo>
                        <a:pt x="1041" y="272"/>
                      </a:lnTo>
                      <a:lnTo>
                        <a:pt x="1006" y="313"/>
                      </a:lnTo>
                      <a:lnTo>
                        <a:pt x="966" y="352"/>
                      </a:lnTo>
                      <a:lnTo>
                        <a:pt x="921" y="390"/>
                      </a:lnTo>
                      <a:lnTo>
                        <a:pt x="868" y="422"/>
                      </a:lnTo>
                      <a:lnTo>
                        <a:pt x="811" y="451"/>
                      </a:lnTo>
                      <a:lnTo>
                        <a:pt x="747" y="472"/>
                      </a:lnTo>
                      <a:lnTo>
                        <a:pt x="676" y="485"/>
                      </a:lnTo>
                      <a:lnTo>
                        <a:pt x="598" y="491"/>
                      </a:lnTo>
                      <a:lnTo>
                        <a:pt x="521" y="485"/>
                      </a:lnTo>
                      <a:lnTo>
                        <a:pt x="452" y="472"/>
                      </a:lnTo>
                      <a:lnTo>
                        <a:pt x="390" y="450"/>
                      </a:lnTo>
                      <a:lnTo>
                        <a:pt x="333" y="422"/>
                      </a:lnTo>
                      <a:lnTo>
                        <a:pt x="285" y="389"/>
                      </a:lnTo>
                      <a:lnTo>
                        <a:pt x="242" y="351"/>
                      </a:lnTo>
                      <a:lnTo>
                        <a:pt x="205" y="311"/>
                      </a:lnTo>
                      <a:lnTo>
                        <a:pt x="173" y="270"/>
                      </a:lnTo>
                      <a:lnTo>
                        <a:pt x="147" y="228"/>
                      </a:lnTo>
                      <a:lnTo>
                        <a:pt x="125" y="187"/>
                      </a:lnTo>
                      <a:lnTo>
                        <a:pt x="107" y="149"/>
                      </a:lnTo>
                      <a:lnTo>
                        <a:pt x="93" y="113"/>
                      </a:lnTo>
                      <a:lnTo>
                        <a:pt x="83" y="84"/>
                      </a:lnTo>
                      <a:lnTo>
                        <a:pt x="76" y="60"/>
                      </a:lnTo>
                      <a:lnTo>
                        <a:pt x="71" y="43"/>
                      </a:lnTo>
                      <a:lnTo>
                        <a:pt x="69" y="35"/>
                      </a:lnTo>
                      <a:lnTo>
                        <a:pt x="69" y="33"/>
                      </a:lnTo>
                      <a:lnTo>
                        <a:pt x="68" y="32"/>
                      </a:lnTo>
                      <a:lnTo>
                        <a:pt x="68" y="31"/>
                      </a:lnTo>
                      <a:lnTo>
                        <a:pt x="67" y="30"/>
                      </a:lnTo>
                      <a:lnTo>
                        <a:pt x="78" y="25"/>
                      </a:lnTo>
                      <a:lnTo>
                        <a:pt x="85" y="22"/>
                      </a:lnTo>
                      <a:lnTo>
                        <a:pt x="90" y="21"/>
                      </a:lnTo>
                      <a:lnTo>
                        <a:pt x="92" y="20"/>
                      </a:lnTo>
                      <a:lnTo>
                        <a:pt x="95" y="19"/>
                      </a:lnTo>
                      <a:lnTo>
                        <a:pt x="98" y="16"/>
                      </a:lnTo>
                      <a:lnTo>
                        <a:pt x="99" y="11"/>
                      </a:lnTo>
                      <a:lnTo>
                        <a:pt x="99" y="7"/>
                      </a:lnTo>
                      <a:lnTo>
                        <a:pt x="98" y="4"/>
                      </a:lnTo>
                      <a:lnTo>
                        <a:pt x="95" y="1"/>
                      </a:lnTo>
                      <a:lnTo>
                        <a:pt x="91" y="0"/>
                      </a:lnTo>
                      <a:lnTo>
                        <a:pt x="87" y="0"/>
                      </a:lnTo>
                      <a:lnTo>
                        <a:pt x="84" y="1"/>
                      </a:lnTo>
                      <a:lnTo>
                        <a:pt x="77" y="3"/>
                      </a:lnTo>
                      <a:lnTo>
                        <a:pt x="66" y="7"/>
                      </a:lnTo>
                      <a:lnTo>
                        <a:pt x="54" y="15"/>
                      </a:lnTo>
                      <a:lnTo>
                        <a:pt x="41" y="24"/>
                      </a:lnTo>
                      <a:lnTo>
                        <a:pt x="27" y="37"/>
                      </a:lnTo>
                      <a:lnTo>
                        <a:pt x="13" y="53"/>
                      </a:lnTo>
                      <a:lnTo>
                        <a:pt x="1" y="73"/>
                      </a:lnTo>
                      <a:lnTo>
                        <a:pt x="0" y="78"/>
                      </a:lnTo>
                      <a:lnTo>
                        <a:pt x="0" y="82"/>
                      </a:lnTo>
                      <a:lnTo>
                        <a:pt x="2" y="85"/>
                      </a:lnTo>
                      <a:lnTo>
                        <a:pt x="5" y="88"/>
                      </a:lnTo>
                      <a:lnTo>
                        <a:pt x="9" y="89"/>
                      </a:lnTo>
                      <a:lnTo>
                        <a:pt x="13" y="89"/>
                      </a:lnTo>
                      <a:lnTo>
                        <a:pt x="16" y="87"/>
                      </a:lnTo>
                      <a:lnTo>
                        <a:pt x="19" y="84"/>
                      </a:lnTo>
                      <a:lnTo>
                        <a:pt x="24" y="74"/>
                      </a:lnTo>
                      <a:lnTo>
                        <a:pt x="29" y="66"/>
                      </a:lnTo>
                      <a:lnTo>
                        <a:pt x="35" y="58"/>
                      </a:lnTo>
                      <a:lnTo>
                        <a:pt x="41" y="51"/>
                      </a:lnTo>
                      <a:lnTo>
                        <a:pt x="46" y="68"/>
                      </a:lnTo>
                      <a:lnTo>
                        <a:pt x="53" y="92"/>
                      </a:lnTo>
                      <a:lnTo>
                        <a:pt x="63" y="122"/>
                      </a:lnTo>
                      <a:lnTo>
                        <a:pt x="77" y="156"/>
                      </a:lnTo>
                      <a:lnTo>
                        <a:pt x="94" y="195"/>
                      </a:lnTo>
                      <a:lnTo>
                        <a:pt x="115" y="236"/>
                      </a:lnTo>
                      <a:lnTo>
                        <a:pt x="140" y="278"/>
                      </a:lnTo>
                      <a:lnTo>
                        <a:pt x="169" y="321"/>
                      </a:lnTo>
                      <a:lnTo>
                        <a:pt x="203" y="364"/>
                      </a:lnTo>
                      <a:lnTo>
                        <a:pt x="242" y="403"/>
                      </a:lnTo>
                      <a:lnTo>
                        <a:pt x="286" y="440"/>
                      </a:lnTo>
                      <a:lnTo>
                        <a:pt x="336" y="473"/>
                      </a:lnTo>
                      <a:lnTo>
                        <a:pt x="393" y="500"/>
                      </a:lnTo>
                      <a:lnTo>
                        <a:pt x="455" y="521"/>
                      </a:lnTo>
                      <a:lnTo>
                        <a:pt x="523" y="535"/>
                      </a:lnTo>
                      <a:lnTo>
                        <a:pt x="598" y="539"/>
                      </a:lnTo>
                      <a:lnTo>
                        <a:pt x="673" y="535"/>
                      </a:lnTo>
                      <a:lnTo>
                        <a:pt x="741" y="522"/>
                      </a:lnTo>
                      <a:lnTo>
                        <a:pt x="803" y="502"/>
                      </a:lnTo>
                      <a:lnTo>
                        <a:pt x="860" y="477"/>
                      </a:lnTo>
                      <a:lnTo>
                        <a:pt x="912" y="447"/>
                      </a:lnTo>
                      <a:lnTo>
                        <a:pt x="959" y="411"/>
                      </a:lnTo>
                      <a:lnTo>
                        <a:pt x="1000" y="374"/>
                      </a:lnTo>
                      <a:lnTo>
                        <a:pt x="1036" y="334"/>
                      </a:lnTo>
                      <a:lnTo>
                        <a:pt x="1068" y="293"/>
                      </a:lnTo>
                      <a:lnTo>
                        <a:pt x="1096" y="253"/>
                      </a:lnTo>
                      <a:lnTo>
                        <a:pt x="1120" y="214"/>
                      </a:lnTo>
                      <a:lnTo>
                        <a:pt x="1140" y="177"/>
                      </a:lnTo>
                      <a:lnTo>
                        <a:pt x="1156" y="144"/>
                      </a:lnTo>
                      <a:lnTo>
                        <a:pt x="1169" y="114"/>
                      </a:lnTo>
                      <a:lnTo>
                        <a:pt x="1179" y="90"/>
                      </a:lnTo>
                      <a:lnTo>
                        <a:pt x="1185" y="72"/>
                      </a:lnTo>
                      <a:lnTo>
                        <a:pt x="1189" y="78"/>
                      </a:lnTo>
                      <a:lnTo>
                        <a:pt x="1192" y="83"/>
                      </a:lnTo>
                      <a:lnTo>
                        <a:pt x="1196" y="88"/>
                      </a:lnTo>
                      <a:lnTo>
                        <a:pt x="1199" y="94"/>
                      </a:lnTo>
                      <a:lnTo>
                        <a:pt x="1201" y="98"/>
                      </a:lnTo>
                      <a:lnTo>
                        <a:pt x="1204" y="100"/>
                      </a:lnTo>
                      <a:lnTo>
                        <a:pt x="1208" y="100"/>
                      </a:lnTo>
                      <a:lnTo>
                        <a:pt x="1212" y="99"/>
                      </a:lnTo>
                      <a:lnTo>
                        <a:pt x="1215" y="97"/>
                      </a:lnTo>
                      <a:lnTo>
                        <a:pt x="1217" y="93"/>
                      </a:lnTo>
                      <a:lnTo>
                        <a:pt x="1218" y="89"/>
                      </a:lnTo>
                      <a:lnTo>
                        <a:pt x="1217" y="85"/>
                      </a:lnTo>
                      <a:lnTo>
                        <a:pt x="1205" y="64"/>
                      </a:lnTo>
                      <a:lnTo>
                        <a:pt x="1191" y="48"/>
                      </a:lnTo>
                      <a:lnTo>
                        <a:pt x="1177" y="35"/>
                      </a:lnTo>
                      <a:lnTo>
                        <a:pt x="1164" y="25"/>
                      </a:lnTo>
                      <a:lnTo>
                        <a:pt x="1151" y="19"/>
                      </a:lnTo>
                      <a:lnTo>
                        <a:pt x="1141" y="14"/>
                      </a:lnTo>
                      <a:lnTo>
                        <a:pt x="1134" y="11"/>
                      </a:lnTo>
                      <a:lnTo>
                        <a:pt x="1131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aphicFrame>
            <p:nvGraphicFramePr>
              <p:cNvPr id="102" name="Object 5">
                <a:extLst>
                  <a:ext uri="{FF2B5EF4-FFF2-40B4-BE49-F238E27FC236}">
                    <a16:creationId xmlns:a16="http://schemas.microsoft.com/office/drawing/2014/main" id="{8960CA2F-D3A9-A943-8A27-1B4ED309CE2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flipH="1" flipV="1">
              <a:off x="1428" y="2489"/>
              <a:ext cx="384" cy="29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2122" name="Clip" r:id="rId3" imgW="4495800" imgH="5080000" progId="MS_ClipArt_Gallery.5">
                      <p:embed/>
                    </p:oleObj>
                  </mc:Choice>
                  <mc:Fallback>
                    <p:oleObj name="Clip" r:id="rId3" imgW="4495800" imgH="5080000" progId="MS_ClipArt_Gallery.5">
                      <p:embed/>
                      <p:pic>
                        <p:nvPicPr>
                          <p:cNvPr id="102" name="Object 5">
                            <a:extLst>
                              <a:ext uri="{FF2B5EF4-FFF2-40B4-BE49-F238E27FC236}">
                                <a16:creationId xmlns:a16="http://schemas.microsoft.com/office/drawing/2014/main" id="{8960CA2F-D3A9-A943-8A27-1B4ED309CE2C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 flipH="1" flipV="1">
                            <a:off x="1428" y="2489"/>
                            <a:ext cx="384" cy="29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3" name="Object 6">
                <a:extLst>
                  <a:ext uri="{FF2B5EF4-FFF2-40B4-BE49-F238E27FC236}">
                    <a16:creationId xmlns:a16="http://schemas.microsoft.com/office/drawing/2014/main" id="{EF202B21-947F-EE4E-A854-71F1EFB8655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flipH="1" flipV="1">
              <a:off x="2716" y="2489"/>
              <a:ext cx="383" cy="29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2123" name="Clip" r:id="rId5" imgW="4495800" imgH="5080000" progId="MS_ClipArt_Gallery.5">
                      <p:embed/>
                    </p:oleObj>
                  </mc:Choice>
                  <mc:Fallback>
                    <p:oleObj name="Clip" r:id="rId5" imgW="4495800" imgH="5080000" progId="MS_ClipArt_Gallery.5">
                      <p:embed/>
                      <p:pic>
                        <p:nvPicPr>
                          <p:cNvPr id="103" name="Object 6">
                            <a:extLst>
                              <a:ext uri="{FF2B5EF4-FFF2-40B4-BE49-F238E27FC236}">
                                <a16:creationId xmlns:a16="http://schemas.microsoft.com/office/drawing/2014/main" id="{EF202B21-947F-EE4E-A854-71F1EFB8655E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 flipH="1" flipV="1">
                            <a:off x="2716" y="2489"/>
                            <a:ext cx="383" cy="29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4" name="Object 7">
                <a:extLst>
                  <a:ext uri="{FF2B5EF4-FFF2-40B4-BE49-F238E27FC236}">
                    <a16:creationId xmlns:a16="http://schemas.microsoft.com/office/drawing/2014/main" id="{97992032-0DCD-4A40-8BC6-8E07E500F0E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flipH="1" flipV="1">
              <a:off x="4003" y="2489"/>
              <a:ext cx="384" cy="29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2124" name="Clip" r:id="rId7" imgW="4483100" imgH="5067300" progId="MS_ClipArt_Gallery.5">
                      <p:embed/>
                    </p:oleObj>
                  </mc:Choice>
                  <mc:Fallback>
                    <p:oleObj name="Clip" r:id="rId7" imgW="4483100" imgH="5067300" progId="MS_ClipArt_Gallery.5">
                      <p:embed/>
                      <p:pic>
                        <p:nvPicPr>
                          <p:cNvPr id="104" name="Object 7">
                            <a:extLst>
                              <a:ext uri="{FF2B5EF4-FFF2-40B4-BE49-F238E27FC236}">
                                <a16:creationId xmlns:a16="http://schemas.microsoft.com/office/drawing/2014/main" id="{97992032-0DCD-4A40-8BC6-8E07E500F0ED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 flipH="1" flipV="1">
                            <a:off x="4003" y="2489"/>
                            <a:ext cx="384" cy="29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105" name="Picture 22">
                <a:extLst>
                  <a:ext uri="{FF2B5EF4-FFF2-40B4-BE49-F238E27FC236}">
                    <a16:creationId xmlns:a16="http://schemas.microsoft.com/office/drawing/2014/main" id="{BF81B4D3-8505-F84E-B7F4-53E6FE2182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47" y="2496"/>
                <a:ext cx="336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6" name="Picture 23">
                <a:extLst>
                  <a:ext uri="{FF2B5EF4-FFF2-40B4-BE49-F238E27FC236}">
                    <a16:creationId xmlns:a16="http://schemas.microsoft.com/office/drawing/2014/main" id="{C828D951-A2DD-804B-A858-49531F5DA5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43" y="2400"/>
                <a:ext cx="29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07" name="Group 24">
                <a:extLst>
                  <a:ext uri="{FF2B5EF4-FFF2-40B4-BE49-F238E27FC236}">
                    <a16:creationId xmlns:a16="http://schemas.microsoft.com/office/drawing/2014/main" id="{C7B318F0-12BA-6045-BC70-3D3BE9A0B00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" y="2488"/>
                <a:ext cx="384" cy="296"/>
                <a:chOff x="624" y="1307"/>
                <a:chExt cx="2042" cy="1573"/>
              </a:xfrm>
            </p:grpSpPr>
            <p:sp>
              <p:nvSpPr>
                <p:cNvPr id="145" name="Freeform 25">
                  <a:extLst>
                    <a:ext uri="{FF2B5EF4-FFF2-40B4-BE49-F238E27FC236}">
                      <a16:creationId xmlns:a16="http://schemas.microsoft.com/office/drawing/2014/main" id="{92C8F4EF-B7A3-E243-B547-4EAEBF221E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6" y="1335"/>
                  <a:ext cx="1958" cy="1517"/>
                </a:xfrm>
                <a:custGeom>
                  <a:avLst/>
                  <a:gdLst>
                    <a:gd name="T0" fmla="*/ 1079 w 1958"/>
                    <a:gd name="T1" fmla="*/ 1511 h 1517"/>
                    <a:gd name="T2" fmla="*/ 1224 w 1958"/>
                    <a:gd name="T3" fmla="*/ 1491 h 1517"/>
                    <a:gd name="T4" fmla="*/ 1361 w 1958"/>
                    <a:gd name="T5" fmla="*/ 1457 h 1517"/>
                    <a:gd name="T6" fmla="*/ 1485 w 1958"/>
                    <a:gd name="T7" fmla="*/ 1406 h 1517"/>
                    <a:gd name="T8" fmla="*/ 1602 w 1958"/>
                    <a:gd name="T9" fmla="*/ 1344 h 1517"/>
                    <a:gd name="T10" fmla="*/ 1701 w 1958"/>
                    <a:gd name="T11" fmla="*/ 1267 h 1517"/>
                    <a:gd name="T12" fmla="*/ 1788 w 1958"/>
                    <a:gd name="T13" fmla="*/ 1182 h 1517"/>
                    <a:gd name="T14" fmla="*/ 1859 w 1958"/>
                    <a:gd name="T15" fmla="*/ 1086 h 1517"/>
                    <a:gd name="T16" fmla="*/ 1913 w 1958"/>
                    <a:gd name="T17" fmla="*/ 984 h 1517"/>
                    <a:gd name="T18" fmla="*/ 1946 w 1958"/>
                    <a:gd name="T19" fmla="*/ 873 h 1517"/>
                    <a:gd name="T20" fmla="*/ 1958 w 1958"/>
                    <a:gd name="T21" fmla="*/ 760 h 1517"/>
                    <a:gd name="T22" fmla="*/ 1946 w 1958"/>
                    <a:gd name="T23" fmla="*/ 644 h 1517"/>
                    <a:gd name="T24" fmla="*/ 1913 w 1958"/>
                    <a:gd name="T25" fmla="*/ 533 h 1517"/>
                    <a:gd name="T26" fmla="*/ 1859 w 1958"/>
                    <a:gd name="T27" fmla="*/ 431 h 1517"/>
                    <a:gd name="T28" fmla="*/ 1788 w 1958"/>
                    <a:gd name="T29" fmla="*/ 335 h 1517"/>
                    <a:gd name="T30" fmla="*/ 1701 w 1958"/>
                    <a:gd name="T31" fmla="*/ 250 h 1517"/>
                    <a:gd name="T32" fmla="*/ 1602 w 1958"/>
                    <a:gd name="T33" fmla="*/ 173 h 1517"/>
                    <a:gd name="T34" fmla="*/ 1485 w 1958"/>
                    <a:gd name="T35" fmla="*/ 111 h 1517"/>
                    <a:gd name="T36" fmla="*/ 1361 w 1958"/>
                    <a:gd name="T37" fmla="*/ 60 h 1517"/>
                    <a:gd name="T38" fmla="*/ 1224 w 1958"/>
                    <a:gd name="T39" fmla="*/ 26 h 1517"/>
                    <a:gd name="T40" fmla="*/ 1079 w 1958"/>
                    <a:gd name="T41" fmla="*/ 6 h 1517"/>
                    <a:gd name="T42" fmla="*/ 929 w 1958"/>
                    <a:gd name="T43" fmla="*/ 3 h 1517"/>
                    <a:gd name="T44" fmla="*/ 780 w 1958"/>
                    <a:gd name="T45" fmla="*/ 17 h 1517"/>
                    <a:gd name="T46" fmla="*/ 643 w 1958"/>
                    <a:gd name="T47" fmla="*/ 49 h 1517"/>
                    <a:gd name="T48" fmla="*/ 514 w 1958"/>
                    <a:gd name="T49" fmla="*/ 94 h 1517"/>
                    <a:gd name="T50" fmla="*/ 394 w 1958"/>
                    <a:gd name="T51" fmla="*/ 151 h 1517"/>
                    <a:gd name="T52" fmla="*/ 286 w 1958"/>
                    <a:gd name="T53" fmla="*/ 224 h 1517"/>
                    <a:gd name="T54" fmla="*/ 195 w 1958"/>
                    <a:gd name="T55" fmla="*/ 306 h 1517"/>
                    <a:gd name="T56" fmla="*/ 120 w 1958"/>
                    <a:gd name="T57" fmla="*/ 397 h 1517"/>
                    <a:gd name="T58" fmla="*/ 62 w 1958"/>
                    <a:gd name="T59" fmla="*/ 499 h 1517"/>
                    <a:gd name="T60" fmla="*/ 20 w 1958"/>
                    <a:gd name="T61" fmla="*/ 607 h 1517"/>
                    <a:gd name="T62" fmla="*/ 4 w 1958"/>
                    <a:gd name="T63" fmla="*/ 720 h 1517"/>
                    <a:gd name="T64" fmla="*/ 8 w 1958"/>
                    <a:gd name="T65" fmla="*/ 836 h 1517"/>
                    <a:gd name="T66" fmla="*/ 33 w 1958"/>
                    <a:gd name="T67" fmla="*/ 947 h 1517"/>
                    <a:gd name="T68" fmla="*/ 78 w 1958"/>
                    <a:gd name="T69" fmla="*/ 1055 h 1517"/>
                    <a:gd name="T70" fmla="*/ 141 w 1958"/>
                    <a:gd name="T71" fmla="*/ 1151 h 1517"/>
                    <a:gd name="T72" fmla="*/ 224 w 1958"/>
                    <a:gd name="T73" fmla="*/ 1242 h 1517"/>
                    <a:gd name="T74" fmla="*/ 323 w 1958"/>
                    <a:gd name="T75" fmla="*/ 1318 h 1517"/>
                    <a:gd name="T76" fmla="*/ 431 w 1958"/>
                    <a:gd name="T77" fmla="*/ 1386 h 1517"/>
                    <a:gd name="T78" fmla="*/ 556 w 1958"/>
                    <a:gd name="T79" fmla="*/ 1440 h 1517"/>
                    <a:gd name="T80" fmla="*/ 688 w 1958"/>
                    <a:gd name="T81" fmla="*/ 1483 h 1517"/>
                    <a:gd name="T82" fmla="*/ 830 w 1958"/>
                    <a:gd name="T83" fmla="*/ 1508 h 1517"/>
                    <a:gd name="T84" fmla="*/ 979 w 1958"/>
                    <a:gd name="T85" fmla="*/ 1517 h 1517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1958" h="1517">
                      <a:moveTo>
                        <a:pt x="979" y="1517"/>
                      </a:moveTo>
                      <a:lnTo>
                        <a:pt x="1029" y="1514"/>
                      </a:lnTo>
                      <a:lnTo>
                        <a:pt x="1079" y="1511"/>
                      </a:lnTo>
                      <a:lnTo>
                        <a:pt x="1128" y="1508"/>
                      </a:lnTo>
                      <a:lnTo>
                        <a:pt x="1178" y="1500"/>
                      </a:lnTo>
                      <a:lnTo>
                        <a:pt x="1224" y="1491"/>
                      </a:lnTo>
                      <a:lnTo>
                        <a:pt x="1270" y="1483"/>
                      </a:lnTo>
                      <a:lnTo>
                        <a:pt x="1315" y="1468"/>
                      </a:lnTo>
                      <a:lnTo>
                        <a:pt x="1361" y="1457"/>
                      </a:lnTo>
                      <a:lnTo>
                        <a:pt x="1402" y="1440"/>
                      </a:lnTo>
                      <a:lnTo>
                        <a:pt x="1444" y="1423"/>
                      </a:lnTo>
                      <a:lnTo>
                        <a:pt x="1485" y="1406"/>
                      </a:lnTo>
                      <a:lnTo>
                        <a:pt x="1527" y="1386"/>
                      </a:lnTo>
                      <a:lnTo>
                        <a:pt x="1564" y="1366"/>
                      </a:lnTo>
                      <a:lnTo>
                        <a:pt x="1602" y="1344"/>
                      </a:lnTo>
                      <a:lnTo>
                        <a:pt x="1635" y="1318"/>
                      </a:lnTo>
                      <a:lnTo>
                        <a:pt x="1672" y="1293"/>
                      </a:lnTo>
                      <a:lnTo>
                        <a:pt x="1701" y="1267"/>
                      </a:lnTo>
                      <a:lnTo>
                        <a:pt x="1734" y="1242"/>
                      </a:lnTo>
                      <a:lnTo>
                        <a:pt x="1763" y="1211"/>
                      </a:lnTo>
                      <a:lnTo>
                        <a:pt x="1788" y="1182"/>
                      </a:lnTo>
                      <a:lnTo>
                        <a:pt x="1817" y="1151"/>
                      </a:lnTo>
                      <a:lnTo>
                        <a:pt x="1838" y="1120"/>
                      </a:lnTo>
                      <a:lnTo>
                        <a:pt x="1859" y="1086"/>
                      </a:lnTo>
                      <a:lnTo>
                        <a:pt x="1880" y="1055"/>
                      </a:lnTo>
                      <a:lnTo>
                        <a:pt x="1896" y="1021"/>
                      </a:lnTo>
                      <a:lnTo>
                        <a:pt x="1913" y="984"/>
                      </a:lnTo>
                      <a:lnTo>
                        <a:pt x="1925" y="947"/>
                      </a:lnTo>
                      <a:lnTo>
                        <a:pt x="1938" y="913"/>
                      </a:lnTo>
                      <a:lnTo>
                        <a:pt x="1946" y="873"/>
                      </a:lnTo>
                      <a:lnTo>
                        <a:pt x="1950" y="836"/>
                      </a:lnTo>
                      <a:lnTo>
                        <a:pt x="1954" y="800"/>
                      </a:lnTo>
                      <a:lnTo>
                        <a:pt x="1958" y="760"/>
                      </a:lnTo>
                      <a:lnTo>
                        <a:pt x="1954" y="720"/>
                      </a:lnTo>
                      <a:lnTo>
                        <a:pt x="1950" y="681"/>
                      </a:lnTo>
                      <a:lnTo>
                        <a:pt x="1946" y="644"/>
                      </a:lnTo>
                      <a:lnTo>
                        <a:pt x="1938" y="607"/>
                      </a:lnTo>
                      <a:lnTo>
                        <a:pt x="1925" y="570"/>
                      </a:lnTo>
                      <a:lnTo>
                        <a:pt x="1913" y="533"/>
                      </a:lnTo>
                      <a:lnTo>
                        <a:pt x="1896" y="499"/>
                      </a:lnTo>
                      <a:lnTo>
                        <a:pt x="1880" y="465"/>
                      </a:lnTo>
                      <a:lnTo>
                        <a:pt x="1859" y="431"/>
                      </a:lnTo>
                      <a:lnTo>
                        <a:pt x="1838" y="397"/>
                      </a:lnTo>
                      <a:lnTo>
                        <a:pt x="1817" y="366"/>
                      </a:lnTo>
                      <a:lnTo>
                        <a:pt x="1788" y="335"/>
                      </a:lnTo>
                      <a:lnTo>
                        <a:pt x="1763" y="306"/>
                      </a:lnTo>
                      <a:lnTo>
                        <a:pt x="1734" y="278"/>
                      </a:lnTo>
                      <a:lnTo>
                        <a:pt x="1701" y="250"/>
                      </a:lnTo>
                      <a:lnTo>
                        <a:pt x="1672" y="224"/>
                      </a:lnTo>
                      <a:lnTo>
                        <a:pt x="1635" y="199"/>
                      </a:lnTo>
                      <a:lnTo>
                        <a:pt x="1602" y="173"/>
                      </a:lnTo>
                      <a:lnTo>
                        <a:pt x="1564" y="151"/>
                      </a:lnTo>
                      <a:lnTo>
                        <a:pt x="1527" y="131"/>
                      </a:lnTo>
                      <a:lnTo>
                        <a:pt x="1485" y="111"/>
                      </a:lnTo>
                      <a:lnTo>
                        <a:pt x="1444" y="94"/>
                      </a:lnTo>
                      <a:lnTo>
                        <a:pt x="1402" y="77"/>
                      </a:lnTo>
                      <a:lnTo>
                        <a:pt x="1361" y="60"/>
                      </a:lnTo>
                      <a:lnTo>
                        <a:pt x="1315" y="49"/>
                      </a:lnTo>
                      <a:lnTo>
                        <a:pt x="1270" y="34"/>
                      </a:lnTo>
                      <a:lnTo>
                        <a:pt x="1224" y="26"/>
                      </a:lnTo>
                      <a:lnTo>
                        <a:pt x="1178" y="17"/>
                      </a:lnTo>
                      <a:lnTo>
                        <a:pt x="1128" y="9"/>
                      </a:lnTo>
                      <a:lnTo>
                        <a:pt x="1079" y="6"/>
                      </a:lnTo>
                      <a:lnTo>
                        <a:pt x="1029" y="3"/>
                      </a:lnTo>
                      <a:lnTo>
                        <a:pt x="979" y="0"/>
                      </a:lnTo>
                      <a:lnTo>
                        <a:pt x="929" y="3"/>
                      </a:lnTo>
                      <a:lnTo>
                        <a:pt x="879" y="6"/>
                      </a:lnTo>
                      <a:lnTo>
                        <a:pt x="830" y="9"/>
                      </a:lnTo>
                      <a:lnTo>
                        <a:pt x="780" y="17"/>
                      </a:lnTo>
                      <a:lnTo>
                        <a:pt x="734" y="26"/>
                      </a:lnTo>
                      <a:lnTo>
                        <a:pt x="688" y="34"/>
                      </a:lnTo>
                      <a:lnTo>
                        <a:pt x="643" y="49"/>
                      </a:lnTo>
                      <a:lnTo>
                        <a:pt x="597" y="60"/>
                      </a:lnTo>
                      <a:lnTo>
                        <a:pt x="556" y="77"/>
                      </a:lnTo>
                      <a:lnTo>
                        <a:pt x="514" y="94"/>
                      </a:lnTo>
                      <a:lnTo>
                        <a:pt x="473" y="111"/>
                      </a:lnTo>
                      <a:lnTo>
                        <a:pt x="431" y="131"/>
                      </a:lnTo>
                      <a:lnTo>
                        <a:pt x="394" y="151"/>
                      </a:lnTo>
                      <a:lnTo>
                        <a:pt x="356" y="173"/>
                      </a:lnTo>
                      <a:lnTo>
                        <a:pt x="323" y="199"/>
                      </a:lnTo>
                      <a:lnTo>
                        <a:pt x="286" y="224"/>
                      </a:lnTo>
                      <a:lnTo>
                        <a:pt x="257" y="250"/>
                      </a:lnTo>
                      <a:lnTo>
                        <a:pt x="224" y="278"/>
                      </a:lnTo>
                      <a:lnTo>
                        <a:pt x="195" y="306"/>
                      </a:lnTo>
                      <a:lnTo>
                        <a:pt x="170" y="335"/>
                      </a:lnTo>
                      <a:lnTo>
                        <a:pt x="141" y="366"/>
                      </a:lnTo>
                      <a:lnTo>
                        <a:pt x="120" y="397"/>
                      </a:lnTo>
                      <a:lnTo>
                        <a:pt x="99" y="431"/>
                      </a:lnTo>
                      <a:lnTo>
                        <a:pt x="78" y="465"/>
                      </a:lnTo>
                      <a:lnTo>
                        <a:pt x="62" y="499"/>
                      </a:lnTo>
                      <a:lnTo>
                        <a:pt x="45" y="533"/>
                      </a:lnTo>
                      <a:lnTo>
                        <a:pt x="33" y="570"/>
                      </a:lnTo>
                      <a:lnTo>
                        <a:pt x="20" y="607"/>
                      </a:lnTo>
                      <a:lnTo>
                        <a:pt x="12" y="644"/>
                      </a:lnTo>
                      <a:lnTo>
                        <a:pt x="8" y="681"/>
                      </a:lnTo>
                      <a:lnTo>
                        <a:pt x="4" y="720"/>
                      </a:lnTo>
                      <a:lnTo>
                        <a:pt x="0" y="760"/>
                      </a:lnTo>
                      <a:lnTo>
                        <a:pt x="4" y="800"/>
                      </a:lnTo>
                      <a:lnTo>
                        <a:pt x="8" y="836"/>
                      </a:lnTo>
                      <a:lnTo>
                        <a:pt x="12" y="873"/>
                      </a:lnTo>
                      <a:lnTo>
                        <a:pt x="20" y="913"/>
                      </a:lnTo>
                      <a:lnTo>
                        <a:pt x="33" y="947"/>
                      </a:lnTo>
                      <a:lnTo>
                        <a:pt x="45" y="984"/>
                      </a:lnTo>
                      <a:lnTo>
                        <a:pt x="62" y="1021"/>
                      </a:lnTo>
                      <a:lnTo>
                        <a:pt x="78" y="1055"/>
                      </a:lnTo>
                      <a:lnTo>
                        <a:pt x="99" y="1086"/>
                      </a:lnTo>
                      <a:lnTo>
                        <a:pt x="120" y="1120"/>
                      </a:lnTo>
                      <a:lnTo>
                        <a:pt x="141" y="1151"/>
                      </a:lnTo>
                      <a:lnTo>
                        <a:pt x="170" y="1182"/>
                      </a:lnTo>
                      <a:lnTo>
                        <a:pt x="195" y="1211"/>
                      </a:lnTo>
                      <a:lnTo>
                        <a:pt x="224" y="1242"/>
                      </a:lnTo>
                      <a:lnTo>
                        <a:pt x="257" y="1267"/>
                      </a:lnTo>
                      <a:lnTo>
                        <a:pt x="286" y="1293"/>
                      </a:lnTo>
                      <a:lnTo>
                        <a:pt x="323" y="1318"/>
                      </a:lnTo>
                      <a:lnTo>
                        <a:pt x="356" y="1344"/>
                      </a:lnTo>
                      <a:lnTo>
                        <a:pt x="394" y="1366"/>
                      </a:lnTo>
                      <a:lnTo>
                        <a:pt x="431" y="1386"/>
                      </a:lnTo>
                      <a:lnTo>
                        <a:pt x="473" y="1406"/>
                      </a:lnTo>
                      <a:lnTo>
                        <a:pt x="514" y="1423"/>
                      </a:lnTo>
                      <a:lnTo>
                        <a:pt x="556" y="1440"/>
                      </a:lnTo>
                      <a:lnTo>
                        <a:pt x="597" y="1457"/>
                      </a:lnTo>
                      <a:lnTo>
                        <a:pt x="643" y="1468"/>
                      </a:lnTo>
                      <a:lnTo>
                        <a:pt x="688" y="1483"/>
                      </a:lnTo>
                      <a:lnTo>
                        <a:pt x="734" y="1491"/>
                      </a:lnTo>
                      <a:lnTo>
                        <a:pt x="780" y="1500"/>
                      </a:lnTo>
                      <a:lnTo>
                        <a:pt x="830" y="1508"/>
                      </a:lnTo>
                      <a:lnTo>
                        <a:pt x="879" y="1511"/>
                      </a:lnTo>
                      <a:lnTo>
                        <a:pt x="929" y="1514"/>
                      </a:lnTo>
                      <a:lnTo>
                        <a:pt x="979" y="1517"/>
                      </a:lnTo>
                      <a:close/>
                    </a:path>
                  </a:pathLst>
                </a:custGeom>
                <a:solidFill>
                  <a:srgbClr val="F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6" name="Freeform 26">
                  <a:extLst>
                    <a:ext uri="{FF2B5EF4-FFF2-40B4-BE49-F238E27FC236}">
                      <a16:creationId xmlns:a16="http://schemas.microsoft.com/office/drawing/2014/main" id="{B04E76B3-83E0-A742-B3BD-CFAFD54005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45" y="2095"/>
                  <a:ext cx="1021" cy="785"/>
                </a:xfrm>
                <a:custGeom>
                  <a:avLst/>
                  <a:gdLst>
                    <a:gd name="T0" fmla="*/ 934 w 1021"/>
                    <a:gd name="T1" fmla="*/ 37 h 785"/>
                    <a:gd name="T2" fmla="*/ 926 w 1021"/>
                    <a:gd name="T3" fmla="*/ 110 h 785"/>
                    <a:gd name="T4" fmla="*/ 905 w 1021"/>
                    <a:gd name="T5" fmla="*/ 181 h 785"/>
                    <a:gd name="T6" fmla="*/ 880 w 1021"/>
                    <a:gd name="T7" fmla="*/ 249 h 785"/>
                    <a:gd name="T8" fmla="*/ 843 w 1021"/>
                    <a:gd name="T9" fmla="*/ 315 h 785"/>
                    <a:gd name="T10" fmla="*/ 797 w 1021"/>
                    <a:gd name="T11" fmla="*/ 377 h 785"/>
                    <a:gd name="T12" fmla="*/ 747 w 1021"/>
                    <a:gd name="T13" fmla="*/ 436 h 785"/>
                    <a:gd name="T14" fmla="*/ 689 w 1021"/>
                    <a:gd name="T15" fmla="*/ 490 h 785"/>
                    <a:gd name="T16" fmla="*/ 627 w 1021"/>
                    <a:gd name="T17" fmla="*/ 538 h 785"/>
                    <a:gd name="T18" fmla="*/ 556 w 1021"/>
                    <a:gd name="T19" fmla="*/ 584 h 785"/>
                    <a:gd name="T20" fmla="*/ 481 w 1021"/>
                    <a:gd name="T21" fmla="*/ 623 h 785"/>
                    <a:gd name="T22" fmla="*/ 403 w 1021"/>
                    <a:gd name="T23" fmla="*/ 655 h 785"/>
                    <a:gd name="T24" fmla="*/ 320 w 1021"/>
                    <a:gd name="T25" fmla="*/ 683 h 785"/>
                    <a:gd name="T26" fmla="*/ 232 w 1021"/>
                    <a:gd name="T27" fmla="*/ 703 h 785"/>
                    <a:gd name="T28" fmla="*/ 141 w 1021"/>
                    <a:gd name="T29" fmla="*/ 717 h 785"/>
                    <a:gd name="T30" fmla="*/ 50 w 1021"/>
                    <a:gd name="T31" fmla="*/ 725 h 785"/>
                    <a:gd name="T32" fmla="*/ 0 w 1021"/>
                    <a:gd name="T33" fmla="*/ 785 h 785"/>
                    <a:gd name="T34" fmla="*/ 104 w 1021"/>
                    <a:gd name="T35" fmla="*/ 782 h 785"/>
                    <a:gd name="T36" fmla="*/ 208 w 1021"/>
                    <a:gd name="T37" fmla="*/ 768 h 785"/>
                    <a:gd name="T38" fmla="*/ 307 w 1021"/>
                    <a:gd name="T39" fmla="*/ 748 h 785"/>
                    <a:gd name="T40" fmla="*/ 398 w 1021"/>
                    <a:gd name="T41" fmla="*/ 723 h 785"/>
                    <a:gd name="T42" fmla="*/ 490 w 1021"/>
                    <a:gd name="T43" fmla="*/ 689 h 785"/>
                    <a:gd name="T44" fmla="*/ 573 w 1021"/>
                    <a:gd name="T45" fmla="*/ 649 h 785"/>
                    <a:gd name="T46" fmla="*/ 652 w 1021"/>
                    <a:gd name="T47" fmla="*/ 604 h 785"/>
                    <a:gd name="T48" fmla="*/ 722 w 1021"/>
                    <a:gd name="T49" fmla="*/ 553 h 785"/>
                    <a:gd name="T50" fmla="*/ 789 w 1021"/>
                    <a:gd name="T51" fmla="*/ 499 h 785"/>
                    <a:gd name="T52" fmla="*/ 847 w 1021"/>
                    <a:gd name="T53" fmla="*/ 436 h 785"/>
                    <a:gd name="T54" fmla="*/ 901 w 1021"/>
                    <a:gd name="T55" fmla="*/ 371 h 785"/>
                    <a:gd name="T56" fmla="*/ 942 w 1021"/>
                    <a:gd name="T57" fmla="*/ 303 h 785"/>
                    <a:gd name="T58" fmla="*/ 975 w 1021"/>
                    <a:gd name="T59" fmla="*/ 232 h 785"/>
                    <a:gd name="T60" fmla="*/ 1000 w 1021"/>
                    <a:gd name="T61" fmla="*/ 156 h 785"/>
                    <a:gd name="T62" fmla="*/ 1017 w 1021"/>
                    <a:gd name="T63" fmla="*/ 79 h 785"/>
                    <a:gd name="T64" fmla="*/ 1021 w 1021"/>
                    <a:gd name="T65" fmla="*/ 0 h 78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021" h="785">
                      <a:moveTo>
                        <a:pt x="934" y="0"/>
                      </a:moveTo>
                      <a:lnTo>
                        <a:pt x="934" y="37"/>
                      </a:lnTo>
                      <a:lnTo>
                        <a:pt x="930" y="74"/>
                      </a:lnTo>
                      <a:lnTo>
                        <a:pt x="926" y="110"/>
                      </a:lnTo>
                      <a:lnTo>
                        <a:pt x="917" y="147"/>
                      </a:lnTo>
                      <a:lnTo>
                        <a:pt x="905" y="181"/>
                      </a:lnTo>
                      <a:lnTo>
                        <a:pt x="892" y="215"/>
                      </a:lnTo>
                      <a:lnTo>
                        <a:pt x="880" y="249"/>
                      </a:lnTo>
                      <a:lnTo>
                        <a:pt x="859" y="283"/>
                      </a:lnTo>
                      <a:lnTo>
                        <a:pt x="843" y="315"/>
                      </a:lnTo>
                      <a:lnTo>
                        <a:pt x="822" y="349"/>
                      </a:lnTo>
                      <a:lnTo>
                        <a:pt x="797" y="377"/>
                      </a:lnTo>
                      <a:lnTo>
                        <a:pt x="776" y="408"/>
                      </a:lnTo>
                      <a:lnTo>
                        <a:pt x="747" y="436"/>
                      </a:lnTo>
                      <a:lnTo>
                        <a:pt x="722" y="462"/>
                      </a:lnTo>
                      <a:lnTo>
                        <a:pt x="689" y="490"/>
                      </a:lnTo>
                      <a:lnTo>
                        <a:pt x="660" y="516"/>
                      </a:lnTo>
                      <a:lnTo>
                        <a:pt x="627" y="538"/>
                      </a:lnTo>
                      <a:lnTo>
                        <a:pt x="594" y="561"/>
                      </a:lnTo>
                      <a:lnTo>
                        <a:pt x="556" y="584"/>
                      </a:lnTo>
                      <a:lnTo>
                        <a:pt x="523" y="604"/>
                      </a:lnTo>
                      <a:lnTo>
                        <a:pt x="481" y="623"/>
                      </a:lnTo>
                      <a:lnTo>
                        <a:pt x="444" y="640"/>
                      </a:lnTo>
                      <a:lnTo>
                        <a:pt x="403" y="655"/>
                      </a:lnTo>
                      <a:lnTo>
                        <a:pt x="361" y="669"/>
                      </a:lnTo>
                      <a:lnTo>
                        <a:pt x="320" y="683"/>
                      </a:lnTo>
                      <a:lnTo>
                        <a:pt x="278" y="694"/>
                      </a:lnTo>
                      <a:lnTo>
                        <a:pt x="232" y="703"/>
                      </a:lnTo>
                      <a:lnTo>
                        <a:pt x="187" y="711"/>
                      </a:lnTo>
                      <a:lnTo>
                        <a:pt x="141" y="717"/>
                      </a:lnTo>
                      <a:lnTo>
                        <a:pt x="95" y="723"/>
                      </a:lnTo>
                      <a:lnTo>
                        <a:pt x="50" y="725"/>
                      </a:lnTo>
                      <a:lnTo>
                        <a:pt x="0" y="725"/>
                      </a:lnTo>
                      <a:lnTo>
                        <a:pt x="0" y="785"/>
                      </a:lnTo>
                      <a:lnTo>
                        <a:pt x="54" y="785"/>
                      </a:lnTo>
                      <a:lnTo>
                        <a:pt x="104" y="782"/>
                      </a:lnTo>
                      <a:lnTo>
                        <a:pt x="158" y="776"/>
                      </a:lnTo>
                      <a:lnTo>
                        <a:pt x="208" y="768"/>
                      </a:lnTo>
                      <a:lnTo>
                        <a:pt x="257" y="759"/>
                      </a:lnTo>
                      <a:lnTo>
                        <a:pt x="307" y="748"/>
                      </a:lnTo>
                      <a:lnTo>
                        <a:pt x="353" y="737"/>
                      </a:lnTo>
                      <a:lnTo>
                        <a:pt x="398" y="723"/>
                      </a:lnTo>
                      <a:lnTo>
                        <a:pt x="444" y="706"/>
                      </a:lnTo>
                      <a:lnTo>
                        <a:pt x="490" y="689"/>
                      </a:lnTo>
                      <a:lnTo>
                        <a:pt x="531" y="672"/>
                      </a:lnTo>
                      <a:lnTo>
                        <a:pt x="573" y="649"/>
                      </a:lnTo>
                      <a:lnTo>
                        <a:pt x="614" y="629"/>
                      </a:lnTo>
                      <a:lnTo>
                        <a:pt x="652" y="604"/>
                      </a:lnTo>
                      <a:lnTo>
                        <a:pt x="689" y="581"/>
                      </a:lnTo>
                      <a:lnTo>
                        <a:pt x="722" y="553"/>
                      </a:lnTo>
                      <a:lnTo>
                        <a:pt x="760" y="527"/>
                      </a:lnTo>
                      <a:lnTo>
                        <a:pt x="789" y="499"/>
                      </a:lnTo>
                      <a:lnTo>
                        <a:pt x="818" y="468"/>
                      </a:lnTo>
                      <a:lnTo>
                        <a:pt x="847" y="436"/>
                      </a:lnTo>
                      <a:lnTo>
                        <a:pt x="876" y="405"/>
                      </a:lnTo>
                      <a:lnTo>
                        <a:pt x="901" y="371"/>
                      </a:lnTo>
                      <a:lnTo>
                        <a:pt x="921" y="340"/>
                      </a:lnTo>
                      <a:lnTo>
                        <a:pt x="942" y="303"/>
                      </a:lnTo>
                      <a:lnTo>
                        <a:pt x="959" y="269"/>
                      </a:lnTo>
                      <a:lnTo>
                        <a:pt x="975" y="232"/>
                      </a:lnTo>
                      <a:lnTo>
                        <a:pt x="988" y="195"/>
                      </a:lnTo>
                      <a:lnTo>
                        <a:pt x="1000" y="156"/>
                      </a:lnTo>
                      <a:lnTo>
                        <a:pt x="1009" y="119"/>
                      </a:lnTo>
                      <a:lnTo>
                        <a:pt x="1017" y="79"/>
                      </a:lnTo>
                      <a:lnTo>
                        <a:pt x="1021" y="40"/>
                      </a:lnTo>
                      <a:lnTo>
                        <a:pt x="1021" y="0"/>
                      </a:lnTo>
                      <a:lnTo>
                        <a:pt x="93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" name="Freeform 27">
                  <a:extLst>
                    <a:ext uri="{FF2B5EF4-FFF2-40B4-BE49-F238E27FC236}">
                      <a16:creationId xmlns:a16="http://schemas.microsoft.com/office/drawing/2014/main" id="{C4DFA062-4739-E749-B00B-F6701E8DC4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45" y="1307"/>
                  <a:ext cx="1021" cy="788"/>
                </a:xfrm>
                <a:custGeom>
                  <a:avLst/>
                  <a:gdLst>
                    <a:gd name="T0" fmla="*/ 50 w 1021"/>
                    <a:gd name="T1" fmla="*/ 60 h 788"/>
                    <a:gd name="T2" fmla="*/ 141 w 1021"/>
                    <a:gd name="T3" fmla="*/ 68 h 788"/>
                    <a:gd name="T4" fmla="*/ 232 w 1021"/>
                    <a:gd name="T5" fmla="*/ 82 h 788"/>
                    <a:gd name="T6" fmla="*/ 320 w 1021"/>
                    <a:gd name="T7" fmla="*/ 102 h 788"/>
                    <a:gd name="T8" fmla="*/ 403 w 1021"/>
                    <a:gd name="T9" fmla="*/ 130 h 788"/>
                    <a:gd name="T10" fmla="*/ 481 w 1021"/>
                    <a:gd name="T11" fmla="*/ 164 h 788"/>
                    <a:gd name="T12" fmla="*/ 556 w 1021"/>
                    <a:gd name="T13" fmla="*/ 201 h 788"/>
                    <a:gd name="T14" fmla="*/ 627 w 1021"/>
                    <a:gd name="T15" fmla="*/ 247 h 788"/>
                    <a:gd name="T16" fmla="*/ 689 w 1021"/>
                    <a:gd name="T17" fmla="*/ 295 h 788"/>
                    <a:gd name="T18" fmla="*/ 747 w 1021"/>
                    <a:gd name="T19" fmla="*/ 349 h 788"/>
                    <a:gd name="T20" fmla="*/ 797 w 1021"/>
                    <a:gd name="T21" fmla="*/ 408 h 788"/>
                    <a:gd name="T22" fmla="*/ 843 w 1021"/>
                    <a:gd name="T23" fmla="*/ 470 h 788"/>
                    <a:gd name="T24" fmla="*/ 880 w 1021"/>
                    <a:gd name="T25" fmla="*/ 536 h 788"/>
                    <a:gd name="T26" fmla="*/ 905 w 1021"/>
                    <a:gd name="T27" fmla="*/ 604 h 788"/>
                    <a:gd name="T28" fmla="*/ 926 w 1021"/>
                    <a:gd name="T29" fmla="*/ 675 h 788"/>
                    <a:gd name="T30" fmla="*/ 934 w 1021"/>
                    <a:gd name="T31" fmla="*/ 748 h 788"/>
                    <a:gd name="T32" fmla="*/ 1021 w 1021"/>
                    <a:gd name="T33" fmla="*/ 788 h 788"/>
                    <a:gd name="T34" fmla="*/ 1017 w 1021"/>
                    <a:gd name="T35" fmla="*/ 709 h 788"/>
                    <a:gd name="T36" fmla="*/ 1000 w 1021"/>
                    <a:gd name="T37" fmla="*/ 629 h 788"/>
                    <a:gd name="T38" fmla="*/ 975 w 1021"/>
                    <a:gd name="T39" fmla="*/ 556 h 788"/>
                    <a:gd name="T40" fmla="*/ 942 w 1021"/>
                    <a:gd name="T41" fmla="*/ 482 h 788"/>
                    <a:gd name="T42" fmla="*/ 901 w 1021"/>
                    <a:gd name="T43" fmla="*/ 414 h 788"/>
                    <a:gd name="T44" fmla="*/ 847 w 1021"/>
                    <a:gd name="T45" fmla="*/ 349 h 788"/>
                    <a:gd name="T46" fmla="*/ 789 w 1021"/>
                    <a:gd name="T47" fmla="*/ 289 h 788"/>
                    <a:gd name="T48" fmla="*/ 722 w 1021"/>
                    <a:gd name="T49" fmla="*/ 232 h 788"/>
                    <a:gd name="T50" fmla="*/ 652 w 1021"/>
                    <a:gd name="T51" fmla="*/ 181 h 788"/>
                    <a:gd name="T52" fmla="*/ 573 w 1021"/>
                    <a:gd name="T53" fmla="*/ 136 h 788"/>
                    <a:gd name="T54" fmla="*/ 490 w 1021"/>
                    <a:gd name="T55" fmla="*/ 96 h 788"/>
                    <a:gd name="T56" fmla="*/ 398 w 1021"/>
                    <a:gd name="T57" fmla="*/ 62 h 788"/>
                    <a:gd name="T58" fmla="*/ 307 w 1021"/>
                    <a:gd name="T59" fmla="*/ 37 h 788"/>
                    <a:gd name="T60" fmla="*/ 208 w 1021"/>
                    <a:gd name="T61" fmla="*/ 17 h 788"/>
                    <a:gd name="T62" fmla="*/ 104 w 1021"/>
                    <a:gd name="T63" fmla="*/ 3 h 788"/>
                    <a:gd name="T64" fmla="*/ 0 w 1021"/>
                    <a:gd name="T65" fmla="*/ 0 h 78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021" h="788">
                      <a:moveTo>
                        <a:pt x="0" y="60"/>
                      </a:moveTo>
                      <a:lnTo>
                        <a:pt x="50" y="60"/>
                      </a:lnTo>
                      <a:lnTo>
                        <a:pt x="95" y="62"/>
                      </a:lnTo>
                      <a:lnTo>
                        <a:pt x="141" y="68"/>
                      </a:lnTo>
                      <a:lnTo>
                        <a:pt x="187" y="74"/>
                      </a:lnTo>
                      <a:lnTo>
                        <a:pt x="232" y="82"/>
                      </a:lnTo>
                      <a:lnTo>
                        <a:pt x="278" y="91"/>
                      </a:lnTo>
                      <a:lnTo>
                        <a:pt x="320" y="102"/>
                      </a:lnTo>
                      <a:lnTo>
                        <a:pt x="361" y="116"/>
                      </a:lnTo>
                      <a:lnTo>
                        <a:pt x="403" y="130"/>
                      </a:lnTo>
                      <a:lnTo>
                        <a:pt x="444" y="145"/>
                      </a:lnTo>
                      <a:lnTo>
                        <a:pt x="481" y="164"/>
                      </a:lnTo>
                      <a:lnTo>
                        <a:pt x="523" y="181"/>
                      </a:lnTo>
                      <a:lnTo>
                        <a:pt x="556" y="201"/>
                      </a:lnTo>
                      <a:lnTo>
                        <a:pt x="594" y="224"/>
                      </a:lnTo>
                      <a:lnTo>
                        <a:pt x="627" y="247"/>
                      </a:lnTo>
                      <a:lnTo>
                        <a:pt x="660" y="272"/>
                      </a:lnTo>
                      <a:lnTo>
                        <a:pt x="689" y="295"/>
                      </a:lnTo>
                      <a:lnTo>
                        <a:pt x="722" y="323"/>
                      </a:lnTo>
                      <a:lnTo>
                        <a:pt x="747" y="349"/>
                      </a:lnTo>
                      <a:lnTo>
                        <a:pt x="776" y="380"/>
                      </a:lnTo>
                      <a:lnTo>
                        <a:pt x="797" y="408"/>
                      </a:lnTo>
                      <a:lnTo>
                        <a:pt x="822" y="439"/>
                      </a:lnTo>
                      <a:lnTo>
                        <a:pt x="843" y="470"/>
                      </a:lnTo>
                      <a:lnTo>
                        <a:pt x="859" y="502"/>
                      </a:lnTo>
                      <a:lnTo>
                        <a:pt x="880" y="536"/>
                      </a:lnTo>
                      <a:lnTo>
                        <a:pt x="892" y="570"/>
                      </a:lnTo>
                      <a:lnTo>
                        <a:pt x="905" y="604"/>
                      </a:lnTo>
                      <a:lnTo>
                        <a:pt x="917" y="641"/>
                      </a:lnTo>
                      <a:lnTo>
                        <a:pt x="926" y="675"/>
                      </a:lnTo>
                      <a:lnTo>
                        <a:pt x="930" y="711"/>
                      </a:lnTo>
                      <a:lnTo>
                        <a:pt x="934" y="748"/>
                      </a:lnTo>
                      <a:lnTo>
                        <a:pt x="934" y="788"/>
                      </a:lnTo>
                      <a:lnTo>
                        <a:pt x="1021" y="788"/>
                      </a:lnTo>
                      <a:lnTo>
                        <a:pt x="1021" y="748"/>
                      </a:lnTo>
                      <a:lnTo>
                        <a:pt x="1017" y="709"/>
                      </a:lnTo>
                      <a:lnTo>
                        <a:pt x="1009" y="669"/>
                      </a:lnTo>
                      <a:lnTo>
                        <a:pt x="1000" y="629"/>
                      </a:lnTo>
                      <a:lnTo>
                        <a:pt x="988" y="592"/>
                      </a:lnTo>
                      <a:lnTo>
                        <a:pt x="975" y="556"/>
                      </a:lnTo>
                      <a:lnTo>
                        <a:pt x="959" y="519"/>
                      </a:lnTo>
                      <a:lnTo>
                        <a:pt x="942" y="482"/>
                      </a:lnTo>
                      <a:lnTo>
                        <a:pt x="921" y="448"/>
                      </a:lnTo>
                      <a:lnTo>
                        <a:pt x="901" y="414"/>
                      </a:lnTo>
                      <a:lnTo>
                        <a:pt x="876" y="380"/>
                      </a:lnTo>
                      <a:lnTo>
                        <a:pt x="847" y="349"/>
                      </a:lnTo>
                      <a:lnTo>
                        <a:pt x="818" y="317"/>
                      </a:lnTo>
                      <a:lnTo>
                        <a:pt x="789" y="289"/>
                      </a:lnTo>
                      <a:lnTo>
                        <a:pt x="760" y="261"/>
                      </a:lnTo>
                      <a:lnTo>
                        <a:pt x="722" y="232"/>
                      </a:lnTo>
                      <a:lnTo>
                        <a:pt x="689" y="207"/>
                      </a:lnTo>
                      <a:lnTo>
                        <a:pt x="652" y="181"/>
                      </a:lnTo>
                      <a:lnTo>
                        <a:pt x="614" y="159"/>
                      </a:lnTo>
                      <a:lnTo>
                        <a:pt x="573" y="136"/>
                      </a:lnTo>
                      <a:lnTo>
                        <a:pt x="531" y="116"/>
                      </a:lnTo>
                      <a:lnTo>
                        <a:pt x="490" y="96"/>
                      </a:lnTo>
                      <a:lnTo>
                        <a:pt x="444" y="79"/>
                      </a:lnTo>
                      <a:lnTo>
                        <a:pt x="398" y="62"/>
                      </a:lnTo>
                      <a:lnTo>
                        <a:pt x="353" y="48"/>
                      </a:lnTo>
                      <a:lnTo>
                        <a:pt x="307" y="37"/>
                      </a:lnTo>
                      <a:lnTo>
                        <a:pt x="257" y="26"/>
                      </a:lnTo>
                      <a:lnTo>
                        <a:pt x="208" y="17"/>
                      </a:lnTo>
                      <a:lnTo>
                        <a:pt x="158" y="9"/>
                      </a:lnTo>
                      <a:lnTo>
                        <a:pt x="104" y="3"/>
                      </a:lnTo>
                      <a:lnTo>
                        <a:pt x="54" y="0"/>
                      </a:lnTo>
                      <a:lnTo>
                        <a:pt x="0" y="0"/>
                      </a:lnTo>
                      <a:lnTo>
                        <a:pt x="0" y="6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8" name="Freeform 28">
                  <a:extLst>
                    <a:ext uri="{FF2B5EF4-FFF2-40B4-BE49-F238E27FC236}">
                      <a16:creationId xmlns:a16="http://schemas.microsoft.com/office/drawing/2014/main" id="{BF6D32BF-7FE1-3540-A699-854BAA88D7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4" y="1307"/>
                  <a:ext cx="1021" cy="788"/>
                </a:xfrm>
                <a:custGeom>
                  <a:avLst/>
                  <a:gdLst>
                    <a:gd name="T0" fmla="*/ 87 w 1021"/>
                    <a:gd name="T1" fmla="*/ 748 h 788"/>
                    <a:gd name="T2" fmla="*/ 95 w 1021"/>
                    <a:gd name="T3" fmla="*/ 675 h 788"/>
                    <a:gd name="T4" fmla="*/ 116 w 1021"/>
                    <a:gd name="T5" fmla="*/ 604 h 788"/>
                    <a:gd name="T6" fmla="*/ 141 w 1021"/>
                    <a:gd name="T7" fmla="*/ 536 h 788"/>
                    <a:gd name="T8" fmla="*/ 178 w 1021"/>
                    <a:gd name="T9" fmla="*/ 470 h 788"/>
                    <a:gd name="T10" fmla="*/ 224 w 1021"/>
                    <a:gd name="T11" fmla="*/ 408 h 788"/>
                    <a:gd name="T12" fmla="*/ 274 w 1021"/>
                    <a:gd name="T13" fmla="*/ 349 h 788"/>
                    <a:gd name="T14" fmla="*/ 332 w 1021"/>
                    <a:gd name="T15" fmla="*/ 295 h 788"/>
                    <a:gd name="T16" fmla="*/ 394 w 1021"/>
                    <a:gd name="T17" fmla="*/ 247 h 788"/>
                    <a:gd name="T18" fmla="*/ 465 w 1021"/>
                    <a:gd name="T19" fmla="*/ 201 h 788"/>
                    <a:gd name="T20" fmla="*/ 540 w 1021"/>
                    <a:gd name="T21" fmla="*/ 164 h 788"/>
                    <a:gd name="T22" fmla="*/ 618 w 1021"/>
                    <a:gd name="T23" fmla="*/ 130 h 788"/>
                    <a:gd name="T24" fmla="*/ 701 w 1021"/>
                    <a:gd name="T25" fmla="*/ 102 h 788"/>
                    <a:gd name="T26" fmla="*/ 789 w 1021"/>
                    <a:gd name="T27" fmla="*/ 82 h 788"/>
                    <a:gd name="T28" fmla="*/ 880 w 1021"/>
                    <a:gd name="T29" fmla="*/ 68 h 788"/>
                    <a:gd name="T30" fmla="*/ 971 w 1021"/>
                    <a:gd name="T31" fmla="*/ 60 h 788"/>
                    <a:gd name="T32" fmla="*/ 1021 w 1021"/>
                    <a:gd name="T33" fmla="*/ 0 h 788"/>
                    <a:gd name="T34" fmla="*/ 917 w 1021"/>
                    <a:gd name="T35" fmla="*/ 3 h 788"/>
                    <a:gd name="T36" fmla="*/ 813 w 1021"/>
                    <a:gd name="T37" fmla="*/ 17 h 788"/>
                    <a:gd name="T38" fmla="*/ 714 w 1021"/>
                    <a:gd name="T39" fmla="*/ 37 h 788"/>
                    <a:gd name="T40" fmla="*/ 623 w 1021"/>
                    <a:gd name="T41" fmla="*/ 62 h 788"/>
                    <a:gd name="T42" fmla="*/ 531 w 1021"/>
                    <a:gd name="T43" fmla="*/ 96 h 788"/>
                    <a:gd name="T44" fmla="*/ 448 w 1021"/>
                    <a:gd name="T45" fmla="*/ 136 h 788"/>
                    <a:gd name="T46" fmla="*/ 369 w 1021"/>
                    <a:gd name="T47" fmla="*/ 181 h 788"/>
                    <a:gd name="T48" fmla="*/ 299 w 1021"/>
                    <a:gd name="T49" fmla="*/ 232 h 788"/>
                    <a:gd name="T50" fmla="*/ 232 w 1021"/>
                    <a:gd name="T51" fmla="*/ 289 h 788"/>
                    <a:gd name="T52" fmla="*/ 174 w 1021"/>
                    <a:gd name="T53" fmla="*/ 349 h 788"/>
                    <a:gd name="T54" fmla="*/ 120 w 1021"/>
                    <a:gd name="T55" fmla="*/ 414 h 788"/>
                    <a:gd name="T56" fmla="*/ 79 w 1021"/>
                    <a:gd name="T57" fmla="*/ 482 h 788"/>
                    <a:gd name="T58" fmla="*/ 46 w 1021"/>
                    <a:gd name="T59" fmla="*/ 556 h 788"/>
                    <a:gd name="T60" fmla="*/ 21 w 1021"/>
                    <a:gd name="T61" fmla="*/ 629 h 788"/>
                    <a:gd name="T62" fmla="*/ 4 w 1021"/>
                    <a:gd name="T63" fmla="*/ 709 h 788"/>
                    <a:gd name="T64" fmla="*/ 0 w 1021"/>
                    <a:gd name="T65" fmla="*/ 788 h 78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021" h="788">
                      <a:moveTo>
                        <a:pt x="87" y="788"/>
                      </a:moveTo>
                      <a:lnTo>
                        <a:pt x="87" y="748"/>
                      </a:lnTo>
                      <a:lnTo>
                        <a:pt x="91" y="711"/>
                      </a:lnTo>
                      <a:lnTo>
                        <a:pt x="95" y="675"/>
                      </a:lnTo>
                      <a:lnTo>
                        <a:pt x="104" y="641"/>
                      </a:lnTo>
                      <a:lnTo>
                        <a:pt x="116" y="604"/>
                      </a:lnTo>
                      <a:lnTo>
                        <a:pt x="129" y="570"/>
                      </a:lnTo>
                      <a:lnTo>
                        <a:pt x="141" y="536"/>
                      </a:lnTo>
                      <a:lnTo>
                        <a:pt x="162" y="502"/>
                      </a:lnTo>
                      <a:lnTo>
                        <a:pt x="178" y="470"/>
                      </a:lnTo>
                      <a:lnTo>
                        <a:pt x="199" y="439"/>
                      </a:lnTo>
                      <a:lnTo>
                        <a:pt x="224" y="408"/>
                      </a:lnTo>
                      <a:lnTo>
                        <a:pt x="245" y="380"/>
                      </a:lnTo>
                      <a:lnTo>
                        <a:pt x="274" y="349"/>
                      </a:lnTo>
                      <a:lnTo>
                        <a:pt x="299" y="323"/>
                      </a:lnTo>
                      <a:lnTo>
                        <a:pt x="332" y="295"/>
                      </a:lnTo>
                      <a:lnTo>
                        <a:pt x="361" y="272"/>
                      </a:lnTo>
                      <a:lnTo>
                        <a:pt x="394" y="247"/>
                      </a:lnTo>
                      <a:lnTo>
                        <a:pt x="427" y="224"/>
                      </a:lnTo>
                      <a:lnTo>
                        <a:pt x="465" y="201"/>
                      </a:lnTo>
                      <a:lnTo>
                        <a:pt x="498" y="181"/>
                      </a:lnTo>
                      <a:lnTo>
                        <a:pt x="540" y="164"/>
                      </a:lnTo>
                      <a:lnTo>
                        <a:pt x="577" y="145"/>
                      </a:lnTo>
                      <a:lnTo>
                        <a:pt x="618" y="130"/>
                      </a:lnTo>
                      <a:lnTo>
                        <a:pt x="660" y="116"/>
                      </a:lnTo>
                      <a:lnTo>
                        <a:pt x="701" y="102"/>
                      </a:lnTo>
                      <a:lnTo>
                        <a:pt x="743" y="91"/>
                      </a:lnTo>
                      <a:lnTo>
                        <a:pt x="789" y="82"/>
                      </a:lnTo>
                      <a:lnTo>
                        <a:pt x="834" y="74"/>
                      </a:lnTo>
                      <a:lnTo>
                        <a:pt x="880" y="68"/>
                      </a:lnTo>
                      <a:lnTo>
                        <a:pt x="926" y="62"/>
                      </a:lnTo>
                      <a:lnTo>
                        <a:pt x="971" y="60"/>
                      </a:lnTo>
                      <a:lnTo>
                        <a:pt x="1021" y="60"/>
                      </a:lnTo>
                      <a:lnTo>
                        <a:pt x="1021" y="0"/>
                      </a:lnTo>
                      <a:lnTo>
                        <a:pt x="967" y="0"/>
                      </a:lnTo>
                      <a:lnTo>
                        <a:pt x="917" y="3"/>
                      </a:lnTo>
                      <a:lnTo>
                        <a:pt x="863" y="9"/>
                      </a:lnTo>
                      <a:lnTo>
                        <a:pt x="813" y="17"/>
                      </a:lnTo>
                      <a:lnTo>
                        <a:pt x="764" y="26"/>
                      </a:lnTo>
                      <a:lnTo>
                        <a:pt x="714" y="37"/>
                      </a:lnTo>
                      <a:lnTo>
                        <a:pt x="668" y="48"/>
                      </a:lnTo>
                      <a:lnTo>
                        <a:pt x="623" y="62"/>
                      </a:lnTo>
                      <a:lnTo>
                        <a:pt x="577" y="79"/>
                      </a:lnTo>
                      <a:lnTo>
                        <a:pt x="531" y="96"/>
                      </a:lnTo>
                      <a:lnTo>
                        <a:pt x="490" y="116"/>
                      </a:lnTo>
                      <a:lnTo>
                        <a:pt x="448" y="136"/>
                      </a:lnTo>
                      <a:lnTo>
                        <a:pt x="407" y="159"/>
                      </a:lnTo>
                      <a:lnTo>
                        <a:pt x="369" y="181"/>
                      </a:lnTo>
                      <a:lnTo>
                        <a:pt x="332" y="207"/>
                      </a:lnTo>
                      <a:lnTo>
                        <a:pt x="299" y="232"/>
                      </a:lnTo>
                      <a:lnTo>
                        <a:pt x="261" y="261"/>
                      </a:lnTo>
                      <a:lnTo>
                        <a:pt x="232" y="289"/>
                      </a:lnTo>
                      <a:lnTo>
                        <a:pt x="203" y="317"/>
                      </a:lnTo>
                      <a:lnTo>
                        <a:pt x="174" y="349"/>
                      </a:lnTo>
                      <a:lnTo>
                        <a:pt x="145" y="380"/>
                      </a:lnTo>
                      <a:lnTo>
                        <a:pt x="120" y="414"/>
                      </a:lnTo>
                      <a:lnTo>
                        <a:pt x="100" y="448"/>
                      </a:lnTo>
                      <a:lnTo>
                        <a:pt x="79" y="482"/>
                      </a:lnTo>
                      <a:lnTo>
                        <a:pt x="62" y="519"/>
                      </a:lnTo>
                      <a:lnTo>
                        <a:pt x="46" y="556"/>
                      </a:lnTo>
                      <a:lnTo>
                        <a:pt x="33" y="592"/>
                      </a:lnTo>
                      <a:lnTo>
                        <a:pt x="21" y="629"/>
                      </a:lnTo>
                      <a:lnTo>
                        <a:pt x="12" y="669"/>
                      </a:lnTo>
                      <a:lnTo>
                        <a:pt x="4" y="709"/>
                      </a:lnTo>
                      <a:lnTo>
                        <a:pt x="0" y="748"/>
                      </a:lnTo>
                      <a:lnTo>
                        <a:pt x="0" y="788"/>
                      </a:lnTo>
                      <a:lnTo>
                        <a:pt x="87" y="78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9" name="Freeform 29">
                  <a:extLst>
                    <a:ext uri="{FF2B5EF4-FFF2-40B4-BE49-F238E27FC236}">
                      <a16:creationId xmlns:a16="http://schemas.microsoft.com/office/drawing/2014/main" id="{883FE439-8DA8-1D41-A371-A4ABB61B02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4" y="2095"/>
                  <a:ext cx="1021" cy="785"/>
                </a:xfrm>
                <a:custGeom>
                  <a:avLst/>
                  <a:gdLst>
                    <a:gd name="T0" fmla="*/ 971 w 1021"/>
                    <a:gd name="T1" fmla="*/ 725 h 785"/>
                    <a:gd name="T2" fmla="*/ 880 w 1021"/>
                    <a:gd name="T3" fmla="*/ 717 h 785"/>
                    <a:gd name="T4" fmla="*/ 789 w 1021"/>
                    <a:gd name="T5" fmla="*/ 703 h 785"/>
                    <a:gd name="T6" fmla="*/ 701 w 1021"/>
                    <a:gd name="T7" fmla="*/ 683 h 785"/>
                    <a:gd name="T8" fmla="*/ 618 w 1021"/>
                    <a:gd name="T9" fmla="*/ 655 h 785"/>
                    <a:gd name="T10" fmla="*/ 540 w 1021"/>
                    <a:gd name="T11" fmla="*/ 623 h 785"/>
                    <a:gd name="T12" fmla="*/ 465 w 1021"/>
                    <a:gd name="T13" fmla="*/ 584 h 785"/>
                    <a:gd name="T14" fmla="*/ 394 w 1021"/>
                    <a:gd name="T15" fmla="*/ 538 h 785"/>
                    <a:gd name="T16" fmla="*/ 332 w 1021"/>
                    <a:gd name="T17" fmla="*/ 490 h 785"/>
                    <a:gd name="T18" fmla="*/ 274 w 1021"/>
                    <a:gd name="T19" fmla="*/ 436 h 785"/>
                    <a:gd name="T20" fmla="*/ 224 w 1021"/>
                    <a:gd name="T21" fmla="*/ 377 h 785"/>
                    <a:gd name="T22" fmla="*/ 178 w 1021"/>
                    <a:gd name="T23" fmla="*/ 315 h 785"/>
                    <a:gd name="T24" fmla="*/ 141 w 1021"/>
                    <a:gd name="T25" fmla="*/ 249 h 785"/>
                    <a:gd name="T26" fmla="*/ 116 w 1021"/>
                    <a:gd name="T27" fmla="*/ 181 h 785"/>
                    <a:gd name="T28" fmla="*/ 95 w 1021"/>
                    <a:gd name="T29" fmla="*/ 110 h 785"/>
                    <a:gd name="T30" fmla="*/ 87 w 1021"/>
                    <a:gd name="T31" fmla="*/ 37 h 785"/>
                    <a:gd name="T32" fmla="*/ 0 w 1021"/>
                    <a:gd name="T33" fmla="*/ 0 h 785"/>
                    <a:gd name="T34" fmla="*/ 4 w 1021"/>
                    <a:gd name="T35" fmla="*/ 79 h 785"/>
                    <a:gd name="T36" fmla="*/ 21 w 1021"/>
                    <a:gd name="T37" fmla="*/ 156 h 785"/>
                    <a:gd name="T38" fmla="*/ 46 w 1021"/>
                    <a:gd name="T39" fmla="*/ 232 h 785"/>
                    <a:gd name="T40" fmla="*/ 79 w 1021"/>
                    <a:gd name="T41" fmla="*/ 303 h 785"/>
                    <a:gd name="T42" fmla="*/ 120 w 1021"/>
                    <a:gd name="T43" fmla="*/ 371 h 785"/>
                    <a:gd name="T44" fmla="*/ 174 w 1021"/>
                    <a:gd name="T45" fmla="*/ 436 h 785"/>
                    <a:gd name="T46" fmla="*/ 232 w 1021"/>
                    <a:gd name="T47" fmla="*/ 499 h 785"/>
                    <a:gd name="T48" fmla="*/ 299 w 1021"/>
                    <a:gd name="T49" fmla="*/ 553 h 785"/>
                    <a:gd name="T50" fmla="*/ 369 w 1021"/>
                    <a:gd name="T51" fmla="*/ 604 h 785"/>
                    <a:gd name="T52" fmla="*/ 448 w 1021"/>
                    <a:gd name="T53" fmla="*/ 649 h 785"/>
                    <a:gd name="T54" fmla="*/ 531 w 1021"/>
                    <a:gd name="T55" fmla="*/ 689 h 785"/>
                    <a:gd name="T56" fmla="*/ 623 w 1021"/>
                    <a:gd name="T57" fmla="*/ 723 h 785"/>
                    <a:gd name="T58" fmla="*/ 714 w 1021"/>
                    <a:gd name="T59" fmla="*/ 748 h 785"/>
                    <a:gd name="T60" fmla="*/ 813 w 1021"/>
                    <a:gd name="T61" fmla="*/ 768 h 785"/>
                    <a:gd name="T62" fmla="*/ 917 w 1021"/>
                    <a:gd name="T63" fmla="*/ 782 h 785"/>
                    <a:gd name="T64" fmla="*/ 1021 w 1021"/>
                    <a:gd name="T65" fmla="*/ 785 h 78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021" h="785">
                      <a:moveTo>
                        <a:pt x="1021" y="725"/>
                      </a:moveTo>
                      <a:lnTo>
                        <a:pt x="971" y="725"/>
                      </a:lnTo>
                      <a:lnTo>
                        <a:pt x="926" y="723"/>
                      </a:lnTo>
                      <a:lnTo>
                        <a:pt x="880" y="717"/>
                      </a:lnTo>
                      <a:lnTo>
                        <a:pt x="834" y="711"/>
                      </a:lnTo>
                      <a:lnTo>
                        <a:pt x="789" y="703"/>
                      </a:lnTo>
                      <a:lnTo>
                        <a:pt x="743" y="694"/>
                      </a:lnTo>
                      <a:lnTo>
                        <a:pt x="701" y="683"/>
                      </a:lnTo>
                      <a:lnTo>
                        <a:pt x="660" y="669"/>
                      </a:lnTo>
                      <a:lnTo>
                        <a:pt x="618" y="655"/>
                      </a:lnTo>
                      <a:lnTo>
                        <a:pt x="577" y="640"/>
                      </a:lnTo>
                      <a:lnTo>
                        <a:pt x="540" y="623"/>
                      </a:lnTo>
                      <a:lnTo>
                        <a:pt x="498" y="604"/>
                      </a:lnTo>
                      <a:lnTo>
                        <a:pt x="465" y="584"/>
                      </a:lnTo>
                      <a:lnTo>
                        <a:pt x="427" y="561"/>
                      </a:lnTo>
                      <a:lnTo>
                        <a:pt x="394" y="538"/>
                      </a:lnTo>
                      <a:lnTo>
                        <a:pt x="361" y="516"/>
                      </a:lnTo>
                      <a:lnTo>
                        <a:pt x="332" y="490"/>
                      </a:lnTo>
                      <a:lnTo>
                        <a:pt x="299" y="462"/>
                      </a:lnTo>
                      <a:lnTo>
                        <a:pt x="274" y="436"/>
                      </a:lnTo>
                      <a:lnTo>
                        <a:pt x="245" y="408"/>
                      </a:lnTo>
                      <a:lnTo>
                        <a:pt x="224" y="377"/>
                      </a:lnTo>
                      <a:lnTo>
                        <a:pt x="199" y="349"/>
                      </a:lnTo>
                      <a:lnTo>
                        <a:pt x="178" y="315"/>
                      </a:lnTo>
                      <a:lnTo>
                        <a:pt x="162" y="283"/>
                      </a:lnTo>
                      <a:lnTo>
                        <a:pt x="141" y="249"/>
                      </a:lnTo>
                      <a:lnTo>
                        <a:pt x="129" y="215"/>
                      </a:lnTo>
                      <a:lnTo>
                        <a:pt x="116" y="181"/>
                      </a:lnTo>
                      <a:lnTo>
                        <a:pt x="104" y="147"/>
                      </a:lnTo>
                      <a:lnTo>
                        <a:pt x="95" y="110"/>
                      </a:lnTo>
                      <a:lnTo>
                        <a:pt x="91" y="74"/>
                      </a:lnTo>
                      <a:lnTo>
                        <a:pt x="87" y="37"/>
                      </a:lnTo>
                      <a:lnTo>
                        <a:pt x="87" y="0"/>
                      </a:lnTo>
                      <a:lnTo>
                        <a:pt x="0" y="0"/>
                      </a:lnTo>
                      <a:lnTo>
                        <a:pt x="0" y="40"/>
                      </a:lnTo>
                      <a:lnTo>
                        <a:pt x="4" y="79"/>
                      </a:lnTo>
                      <a:lnTo>
                        <a:pt x="12" y="119"/>
                      </a:lnTo>
                      <a:lnTo>
                        <a:pt x="21" y="156"/>
                      </a:lnTo>
                      <a:lnTo>
                        <a:pt x="33" y="195"/>
                      </a:lnTo>
                      <a:lnTo>
                        <a:pt x="46" y="232"/>
                      </a:lnTo>
                      <a:lnTo>
                        <a:pt x="62" y="269"/>
                      </a:lnTo>
                      <a:lnTo>
                        <a:pt x="79" y="303"/>
                      </a:lnTo>
                      <a:lnTo>
                        <a:pt x="100" y="340"/>
                      </a:lnTo>
                      <a:lnTo>
                        <a:pt x="120" y="371"/>
                      </a:lnTo>
                      <a:lnTo>
                        <a:pt x="145" y="405"/>
                      </a:lnTo>
                      <a:lnTo>
                        <a:pt x="174" y="436"/>
                      </a:lnTo>
                      <a:lnTo>
                        <a:pt x="203" y="468"/>
                      </a:lnTo>
                      <a:lnTo>
                        <a:pt x="232" y="499"/>
                      </a:lnTo>
                      <a:lnTo>
                        <a:pt x="261" y="527"/>
                      </a:lnTo>
                      <a:lnTo>
                        <a:pt x="299" y="553"/>
                      </a:lnTo>
                      <a:lnTo>
                        <a:pt x="332" y="581"/>
                      </a:lnTo>
                      <a:lnTo>
                        <a:pt x="369" y="604"/>
                      </a:lnTo>
                      <a:lnTo>
                        <a:pt x="407" y="629"/>
                      </a:lnTo>
                      <a:lnTo>
                        <a:pt x="448" y="649"/>
                      </a:lnTo>
                      <a:lnTo>
                        <a:pt x="490" y="672"/>
                      </a:lnTo>
                      <a:lnTo>
                        <a:pt x="531" y="689"/>
                      </a:lnTo>
                      <a:lnTo>
                        <a:pt x="577" y="706"/>
                      </a:lnTo>
                      <a:lnTo>
                        <a:pt x="623" y="723"/>
                      </a:lnTo>
                      <a:lnTo>
                        <a:pt x="668" y="737"/>
                      </a:lnTo>
                      <a:lnTo>
                        <a:pt x="714" y="748"/>
                      </a:lnTo>
                      <a:lnTo>
                        <a:pt x="764" y="759"/>
                      </a:lnTo>
                      <a:lnTo>
                        <a:pt x="813" y="768"/>
                      </a:lnTo>
                      <a:lnTo>
                        <a:pt x="863" y="776"/>
                      </a:lnTo>
                      <a:lnTo>
                        <a:pt x="917" y="782"/>
                      </a:lnTo>
                      <a:lnTo>
                        <a:pt x="967" y="785"/>
                      </a:lnTo>
                      <a:lnTo>
                        <a:pt x="1021" y="785"/>
                      </a:lnTo>
                      <a:lnTo>
                        <a:pt x="1021" y="7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" name="Freeform 30">
                  <a:extLst>
                    <a:ext uri="{FF2B5EF4-FFF2-40B4-BE49-F238E27FC236}">
                      <a16:creationId xmlns:a16="http://schemas.microsoft.com/office/drawing/2014/main" id="{301D4747-9C95-C64F-BAB3-957EF66EF3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0" y="1769"/>
                  <a:ext cx="150" cy="94"/>
                </a:xfrm>
                <a:custGeom>
                  <a:avLst/>
                  <a:gdLst>
                    <a:gd name="T0" fmla="*/ 150 w 150"/>
                    <a:gd name="T1" fmla="*/ 8 h 94"/>
                    <a:gd name="T2" fmla="*/ 125 w 150"/>
                    <a:gd name="T3" fmla="*/ 8 h 94"/>
                    <a:gd name="T4" fmla="*/ 0 w 150"/>
                    <a:gd name="T5" fmla="*/ 71 h 94"/>
                    <a:gd name="T6" fmla="*/ 25 w 150"/>
                    <a:gd name="T7" fmla="*/ 94 h 94"/>
                    <a:gd name="T8" fmla="*/ 150 w 150"/>
                    <a:gd name="T9" fmla="*/ 31 h 94"/>
                    <a:gd name="T10" fmla="*/ 125 w 150"/>
                    <a:gd name="T11" fmla="*/ 31 h 94"/>
                    <a:gd name="T12" fmla="*/ 150 w 150"/>
                    <a:gd name="T13" fmla="*/ 8 h 94"/>
                    <a:gd name="T14" fmla="*/ 137 w 150"/>
                    <a:gd name="T15" fmla="*/ 0 h 94"/>
                    <a:gd name="T16" fmla="*/ 125 w 150"/>
                    <a:gd name="T17" fmla="*/ 8 h 94"/>
                    <a:gd name="T18" fmla="*/ 150 w 150"/>
                    <a:gd name="T19" fmla="*/ 8 h 9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50" h="94">
                      <a:moveTo>
                        <a:pt x="150" y="8"/>
                      </a:moveTo>
                      <a:lnTo>
                        <a:pt x="125" y="8"/>
                      </a:lnTo>
                      <a:lnTo>
                        <a:pt x="0" y="71"/>
                      </a:lnTo>
                      <a:lnTo>
                        <a:pt x="25" y="94"/>
                      </a:lnTo>
                      <a:lnTo>
                        <a:pt x="150" y="31"/>
                      </a:lnTo>
                      <a:lnTo>
                        <a:pt x="125" y="31"/>
                      </a:lnTo>
                      <a:lnTo>
                        <a:pt x="150" y="8"/>
                      </a:lnTo>
                      <a:lnTo>
                        <a:pt x="137" y="0"/>
                      </a:lnTo>
                      <a:lnTo>
                        <a:pt x="125" y="8"/>
                      </a:lnTo>
                      <a:lnTo>
                        <a:pt x="150" y="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1" name="Freeform 31">
                  <a:extLst>
                    <a:ext uri="{FF2B5EF4-FFF2-40B4-BE49-F238E27FC236}">
                      <a16:creationId xmlns:a16="http://schemas.microsoft.com/office/drawing/2014/main" id="{7C6EBEAA-72B2-0E44-B6AF-DA3A2ECE72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5" y="1777"/>
                  <a:ext cx="431" cy="258"/>
                </a:xfrm>
                <a:custGeom>
                  <a:avLst/>
                  <a:gdLst>
                    <a:gd name="T0" fmla="*/ 415 w 431"/>
                    <a:gd name="T1" fmla="*/ 247 h 258"/>
                    <a:gd name="T2" fmla="*/ 431 w 431"/>
                    <a:gd name="T3" fmla="*/ 239 h 258"/>
                    <a:gd name="T4" fmla="*/ 25 w 431"/>
                    <a:gd name="T5" fmla="*/ 0 h 258"/>
                    <a:gd name="T6" fmla="*/ 0 w 431"/>
                    <a:gd name="T7" fmla="*/ 23 h 258"/>
                    <a:gd name="T8" fmla="*/ 402 w 431"/>
                    <a:gd name="T9" fmla="*/ 258 h 258"/>
                    <a:gd name="T10" fmla="*/ 415 w 431"/>
                    <a:gd name="T11" fmla="*/ 247 h 25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431" h="258">
                      <a:moveTo>
                        <a:pt x="415" y="247"/>
                      </a:moveTo>
                      <a:lnTo>
                        <a:pt x="431" y="239"/>
                      </a:lnTo>
                      <a:lnTo>
                        <a:pt x="25" y="0"/>
                      </a:lnTo>
                      <a:lnTo>
                        <a:pt x="0" y="23"/>
                      </a:lnTo>
                      <a:lnTo>
                        <a:pt x="402" y="258"/>
                      </a:lnTo>
                      <a:lnTo>
                        <a:pt x="415" y="24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2" name="Freeform 32">
                  <a:extLst>
                    <a:ext uri="{FF2B5EF4-FFF2-40B4-BE49-F238E27FC236}">
                      <a16:creationId xmlns:a16="http://schemas.microsoft.com/office/drawing/2014/main" id="{1C94D6A7-FD5B-5844-B084-FBA6EBF250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15" y="1828"/>
                  <a:ext cx="46" cy="230"/>
                </a:xfrm>
                <a:custGeom>
                  <a:avLst/>
                  <a:gdLst>
                    <a:gd name="T0" fmla="*/ 8 w 46"/>
                    <a:gd name="T1" fmla="*/ 188 h 230"/>
                    <a:gd name="T2" fmla="*/ 46 w 46"/>
                    <a:gd name="T3" fmla="*/ 196 h 230"/>
                    <a:gd name="T4" fmla="*/ 46 w 46"/>
                    <a:gd name="T5" fmla="*/ 0 h 230"/>
                    <a:gd name="T6" fmla="*/ 0 w 46"/>
                    <a:gd name="T7" fmla="*/ 0 h 230"/>
                    <a:gd name="T8" fmla="*/ 0 w 46"/>
                    <a:gd name="T9" fmla="*/ 196 h 230"/>
                    <a:gd name="T10" fmla="*/ 38 w 46"/>
                    <a:gd name="T11" fmla="*/ 207 h 230"/>
                    <a:gd name="T12" fmla="*/ 0 w 46"/>
                    <a:gd name="T13" fmla="*/ 196 h 230"/>
                    <a:gd name="T14" fmla="*/ 0 w 46"/>
                    <a:gd name="T15" fmla="*/ 230 h 230"/>
                    <a:gd name="T16" fmla="*/ 38 w 46"/>
                    <a:gd name="T17" fmla="*/ 207 h 230"/>
                    <a:gd name="T18" fmla="*/ 8 w 46"/>
                    <a:gd name="T19" fmla="*/ 188 h 23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46" h="230">
                      <a:moveTo>
                        <a:pt x="8" y="188"/>
                      </a:moveTo>
                      <a:lnTo>
                        <a:pt x="46" y="196"/>
                      </a:lnTo>
                      <a:lnTo>
                        <a:pt x="46" y="0"/>
                      </a:lnTo>
                      <a:lnTo>
                        <a:pt x="0" y="0"/>
                      </a:lnTo>
                      <a:lnTo>
                        <a:pt x="0" y="196"/>
                      </a:lnTo>
                      <a:lnTo>
                        <a:pt x="38" y="207"/>
                      </a:lnTo>
                      <a:lnTo>
                        <a:pt x="0" y="196"/>
                      </a:lnTo>
                      <a:lnTo>
                        <a:pt x="0" y="230"/>
                      </a:lnTo>
                      <a:lnTo>
                        <a:pt x="38" y="207"/>
                      </a:lnTo>
                      <a:lnTo>
                        <a:pt x="8" y="18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3" name="Freeform 33">
                  <a:extLst>
                    <a:ext uri="{FF2B5EF4-FFF2-40B4-BE49-F238E27FC236}">
                      <a16:creationId xmlns:a16="http://schemas.microsoft.com/office/drawing/2014/main" id="{FD90744C-E85A-EA45-A42E-5CB5C4EEB8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23" y="1769"/>
                  <a:ext cx="432" cy="266"/>
                </a:xfrm>
                <a:custGeom>
                  <a:avLst/>
                  <a:gdLst>
                    <a:gd name="T0" fmla="*/ 432 w 432"/>
                    <a:gd name="T1" fmla="*/ 8 h 266"/>
                    <a:gd name="T2" fmla="*/ 403 w 432"/>
                    <a:gd name="T3" fmla="*/ 8 h 266"/>
                    <a:gd name="T4" fmla="*/ 0 w 432"/>
                    <a:gd name="T5" fmla="*/ 247 h 266"/>
                    <a:gd name="T6" fmla="*/ 30 w 432"/>
                    <a:gd name="T7" fmla="*/ 266 h 266"/>
                    <a:gd name="T8" fmla="*/ 432 w 432"/>
                    <a:gd name="T9" fmla="*/ 31 h 266"/>
                    <a:gd name="T10" fmla="*/ 407 w 432"/>
                    <a:gd name="T11" fmla="*/ 31 h 266"/>
                    <a:gd name="T12" fmla="*/ 432 w 432"/>
                    <a:gd name="T13" fmla="*/ 8 h 266"/>
                    <a:gd name="T14" fmla="*/ 420 w 432"/>
                    <a:gd name="T15" fmla="*/ 0 h 266"/>
                    <a:gd name="T16" fmla="*/ 403 w 432"/>
                    <a:gd name="T17" fmla="*/ 8 h 266"/>
                    <a:gd name="T18" fmla="*/ 432 w 432"/>
                    <a:gd name="T19" fmla="*/ 8 h 26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432" h="266">
                      <a:moveTo>
                        <a:pt x="432" y="8"/>
                      </a:moveTo>
                      <a:lnTo>
                        <a:pt x="403" y="8"/>
                      </a:lnTo>
                      <a:lnTo>
                        <a:pt x="0" y="247"/>
                      </a:lnTo>
                      <a:lnTo>
                        <a:pt x="30" y="266"/>
                      </a:lnTo>
                      <a:lnTo>
                        <a:pt x="432" y="31"/>
                      </a:lnTo>
                      <a:lnTo>
                        <a:pt x="407" y="31"/>
                      </a:lnTo>
                      <a:lnTo>
                        <a:pt x="432" y="8"/>
                      </a:lnTo>
                      <a:lnTo>
                        <a:pt x="420" y="0"/>
                      </a:lnTo>
                      <a:lnTo>
                        <a:pt x="403" y="8"/>
                      </a:lnTo>
                      <a:lnTo>
                        <a:pt x="432" y="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" name="Freeform 34">
                  <a:extLst>
                    <a:ext uri="{FF2B5EF4-FFF2-40B4-BE49-F238E27FC236}">
                      <a16:creationId xmlns:a16="http://schemas.microsoft.com/office/drawing/2014/main" id="{9AC4720B-A870-6541-88A4-B456F15D93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7" y="2407"/>
                  <a:ext cx="1129" cy="201"/>
                </a:xfrm>
                <a:custGeom>
                  <a:avLst/>
                  <a:gdLst>
                    <a:gd name="T0" fmla="*/ 1129 w 1129"/>
                    <a:gd name="T1" fmla="*/ 173 h 201"/>
                    <a:gd name="T2" fmla="*/ 1025 w 1129"/>
                    <a:gd name="T3" fmla="*/ 0 h 201"/>
                    <a:gd name="T4" fmla="*/ 988 w 1129"/>
                    <a:gd name="T5" fmla="*/ 11 h 201"/>
                    <a:gd name="T6" fmla="*/ 1046 w 1129"/>
                    <a:gd name="T7" fmla="*/ 110 h 201"/>
                    <a:gd name="T8" fmla="*/ 0 w 1129"/>
                    <a:gd name="T9" fmla="*/ 173 h 201"/>
                    <a:gd name="T10" fmla="*/ 4 w 1129"/>
                    <a:gd name="T11" fmla="*/ 201 h 201"/>
                    <a:gd name="T12" fmla="*/ 1062 w 1129"/>
                    <a:gd name="T13" fmla="*/ 139 h 201"/>
                    <a:gd name="T14" fmla="*/ 1092 w 1129"/>
                    <a:gd name="T15" fmla="*/ 184 h 201"/>
                    <a:gd name="T16" fmla="*/ 1129 w 1129"/>
                    <a:gd name="T17" fmla="*/ 173 h 20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129" h="201">
                      <a:moveTo>
                        <a:pt x="1129" y="173"/>
                      </a:moveTo>
                      <a:lnTo>
                        <a:pt x="1025" y="0"/>
                      </a:lnTo>
                      <a:lnTo>
                        <a:pt x="988" y="11"/>
                      </a:lnTo>
                      <a:lnTo>
                        <a:pt x="1046" y="110"/>
                      </a:lnTo>
                      <a:lnTo>
                        <a:pt x="0" y="173"/>
                      </a:lnTo>
                      <a:lnTo>
                        <a:pt x="4" y="201"/>
                      </a:lnTo>
                      <a:lnTo>
                        <a:pt x="1062" y="139"/>
                      </a:lnTo>
                      <a:lnTo>
                        <a:pt x="1092" y="184"/>
                      </a:lnTo>
                      <a:lnTo>
                        <a:pt x="1129" y="17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5" name="Freeform 35">
                  <a:extLst>
                    <a:ext uri="{FF2B5EF4-FFF2-40B4-BE49-F238E27FC236}">
                      <a16:creationId xmlns:a16="http://schemas.microsoft.com/office/drawing/2014/main" id="{4966FDBB-18F9-5040-9A8A-BC8F9D6648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3" y="2052"/>
                  <a:ext cx="340" cy="233"/>
                </a:xfrm>
                <a:custGeom>
                  <a:avLst/>
                  <a:gdLst>
                    <a:gd name="T0" fmla="*/ 187 w 340"/>
                    <a:gd name="T1" fmla="*/ 233 h 233"/>
                    <a:gd name="T2" fmla="*/ 211 w 340"/>
                    <a:gd name="T3" fmla="*/ 230 h 233"/>
                    <a:gd name="T4" fmla="*/ 236 w 340"/>
                    <a:gd name="T5" fmla="*/ 224 h 233"/>
                    <a:gd name="T6" fmla="*/ 257 w 340"/>
                    <a:gd name="T7" fmla="*/ 216 h 233"/>
                    <a:gd name="T8" fmla="*/ 278 w 340"/>
                    <a:gd name="T9" fmla="*/ 207 h 233"/>
                    <a:gd name="T10" fmla="*/ 294 w 340"/>
                    <a:gd name="T11" fmla="*/ 196 h 233"/>
                    <a:gd name="T12" fmla="*/ 311 w 340"/>
                    <a:gd name="T13" fmla="*/ 182 h 233"/>
                    <a:gd name="T14" fmla="*/ 324 w 340"/>
                    <a:gd name="T15" fmla="*/ 168 h 233"/>
                    <a:gd name="T16" fmla="*/ 332 w 340"/>
                    <a:gd name="T17" fmla="*/ 151 h 233"/>
                    <a:gd name="T18" fmla="*/ 340 w 340"/>
                    <a:gd name="T19" fmla="*/ 134 h 233"/>
                    <a:gd name="T20" fmla="*/ 340 w 340"/>
                    <a:gd name="T21" fmla="*/ 117 h 233"/>
                    <a:gd name="T22" fmla="*/ 340 w 340"/>
                    <a:gd name="T23" fmla="*/ 100 h 233"/>
                    <a:gd name="T24" fmla="*/ 332 w 340"/>
                    <a:gd name="T25" fmla="*/ 83 h 233"/>
                    <a:gd name="T26" fmla="*/ 324 w 340"/>
                    <a:gd name="T27" fmla="*/ 66 h 233"/>
                    <a:gd name="T28" fmla="*/ 311 w 340"/>
                    <a:gd name="T29" fmla="*/ 51 h 233"/>
                    <a:gd name="T30" fmla="*/ 294 w 340"/>
                    <a:gd name="T31" fmla="*/ 37 h 233"/>
                    <a:gd name="T32" fmla="*/ 278 w 340"/>
                    <a:gd name="T33" fmla="*/ 26 h 233"/>
                    <a:gd name="T34" fmla="*/ 257 w 340"/>
                    <a:gd name="T35" fmla="*/ 17 h 233"/>
                    <a:gd name="T36" fmla="*/ 236 w 340"/>
                    <a:gd name="T37" fmla="*/ 9 h 233"/>
                    <a:gd name="T38" fmla="*/ 211 w 340"/>
                    <a:gd name="T39" fmla="*/ 3 h 233"/>
                    <a:gd name="T40" fmla="*/ 187 w 340"/>
                    <a:gd name="T41" fmla="*/ 0 h 233"/>
                    <a:gd name="T42" fmla="*/ 162 w 340"/>
                    <a:gd name="T43" fmla="*/ 0 h 233"/>
                    <a:gd name="T44" fmla="*/ 137 w 340"/>
                    <a:gd name="T45" fmla="*/ 3 h 233"/>
                    <a:gd name="T46" fmla="*/ 112 w 340"/>
                    <a:gd name="T47" fmla="*/ 6 h 233"/>
                    <a:gd name="T48" fmla="*/ 87 w 340"/>
                    <a:gd name="T49" fmla="*/ 15 h 233"/>
                    <a:gd name="T50" fmla="*/ 66 w 340"/>
                    <a:gd name="T51" fmla="*/ 23 h 233"/>
                    <a:gd name="T52" fmla="*/ 50 w 340"/>
                    <a:gd name="T53" fmla="*/ 34 h 233"/>
                    <a:gd name="T54" fmla="*/ 33 w 340"/>
                    <a:gd name="T55" fmla="*/ 46 h 233"/>
                    <a:gd name="T56" fmla="*/ 21 w 340"/>
                    <a:gd name="T57" fmla="*/ 60 h 233"/>
                    <a:gd name="T58" fmla="*/ 8 w 340"/>
                    <a:gd name="T59" fmla="*/ 77 h 233"/>
                    <a:gd name="T60" fmla="*/ 4 w 340"/>
                    <a:gd name="T61" fmla="*/ 94 h 233"/>
                    <a:gd name="T62" fmla="*/ 0 w 340"/>
                    <a:gd name="T63" fmla="*/ 111 h 233"/>
                    <a:gd name="T64" fmla="*/ 0 w 340"/>
                    <a:gd name="T65" fmla="*/ 128 h 233"/>
                    <a:gd name="T66" fmla="*/ 4 w 340"/>
                    <a:gd name="T67" fmla="*/ 145 h 233"/>
                    <a:gd name="T68" fmla="*/ 12 w 340"/>
                    <a:gd name="T69" fmla="*/ 162 h 233"/>
                    <a:gd name="T70" fmla="*/ 25 w 340"/>
                    <a:gd name="T71" fmla="*/ 176 h 233"/>
                    <a:gd name="T72" fmla="*/ 37 w 340"/>
                    <a:gd name="T73" fmla="*/ 190 h 233"/>
                    <a:gd name="T74" fmla="*/ 54 w 340"/>
                    <a:gd name="T75" fmla="*/ 202 h 233"/>
                    <a:gd name="T76" fmla="*/ 75 w 340"/>
                    <a:gd name="T77" fmla="*/ 213 h 233"/>
                    <a:gd name="T78" fmla="*/ 95 w 340"/>
                    <a:gd name="T79" fmla="*/ 221 h 233"/>
                    <a:gd name="T80" fmla="*/ 120 w 340"/>
                    <a:gd name="T81" fmla="*/ 227 h 233"/>
                    <a:gd name="T82" fmla="*/ 145 w 340"/>
                    <a:gd name="T83" fmla="*/ 233 h 233"/>
                    <a:gd name="T84" fmla="*/ 170 w 340"/>
                    <a:gd name="T85" fmla="*/ 233 h 233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340" h="233">
                      <a:moveTo>
                        <a:pt x="170" y="233"/>
                      </a:moveTo>
                      <a:lnTo>
                        <a:pt x="178" y="233"/>
                      </a:lnTo>
                      <a:lnTo>
                        <a:pt x="187" y="233"/>
                      </a:lnTo>
                      <a:lnTo>
                        <a:pt x="195" y="233"/>
                      </a:lnTo>
                      <a:lnTo>
                        <a:pt x="203" y="230"/>
                      </a:lnTo>
                      <a:lnTo>
                        <a:pt x="211" y="230"/>
                      </a:lnTo>
                      <a:lnTo>
                        <a:pt x="220" y="227"/>
                      </a:lnTo>
                      <a:lnTo>
                        <a:pt x="228" y="227"/>
                      </a:lnTo>
                      <a:lnTo>
                        <a:pt x="236" y="224"/>
                      </a:lnTo>
                      <a:lnTo>
                        <a:pt x="245" y="221"/>
                      </a:lnTo>
                      <a:lnTo>
                        <a:pt x="253" y="219"/>
                      </a:lnTo>
                      <a:lnTo>
                        <a:pt x="257" y="216"/>
                      </a:lnTo>
                      <a:lnTo>
                        <a:pt x="265" y="213"/>
                      </a:lnTo>
                      <a:lnTo>
                        <a:pt x="274" y="210"/>
                      </a:lnTo>
                      <a:lnTo>
                        <a:pt x="278" y="207"/>
                      </a:lnTo>
                      <a:lnTo>
                        <a:pt x="286" y="202"/>
                      </a:lnTo>
                      <a:lnTo>
                        <a:pt x="290" y="199"/>
                      </a:lnTo>
                      <a:lnTo>
                        <a:pt x="294" y="196"/>
                      </a:lnTo>
                      <a:lnTo>
                        <a:pt x="303" y="190"/>
                      </a:lnTo>
                      <a:lnTo>
                        <a:pt x="307" y="187"/>
                      </a:lnTo>
                      <a:lnTo>
                        <a:pt x="311" y="182"/>
                      </a:lnTo>
                      <a:lnTo>
                        <a:pt x="315" y="176"/>
                      </a:lnTo>
                      <a:lnTo>
                        <a:pt x="319" y="173"/>
                      </a:lnTo>
                      <a:lnTo>
                        <a:pt x="324" y="168"/>
                      </a:lnTo>
                      <a:lnTo>
                        <a:pt x="328" y="162"/>
                      </a:lnTo>
                      <a:lnTo>
                        <a:pt x="332" y="156"/>
                      </a:lnTo>
                      <a:lnTo>
                        <a:pt x="332" y="151"/>
                      </a:lnTo>
                      <a:lnTo>
                        <a:pt x="336" y="145"/>
                      </a:lnTo>
                      <a:lnTo>
                        <a:pt x="336" y="139"/>
                      </a:lnTo>
                      <a:lnTo>
                        <a:pt x="340" y="134"/>
                      </a:lnTo>
                      <a:lnTo>
                        <a:pt x="340" y="128"/>
                      </a:lnTo>
                      <a:lnTo>
                        <a:pt x="340" y="122"/>
                      </a:lnTo>
                      <a:lnTo>
                        <a:pt x="340" y="117"/>
                      </a:lnTo>
                      <a:lnTo>
                        <a:pt x="340" y="111"/>
                      </a:lnTo>
                      <a:lnTo>
                        <a:pt x="340" y="105"/>
                      </a:lnTo>
                      <a:lnTo>
                        <a:pt x="340" y="100"/>
                      </a:lnTo>
                      <a:lnTo>
                        <a:pt x="336" y="94"/>
                      </a:lnTo>
                      <a:lnTo>
                        <a:pt x="336" y="88"/>
                      </a:lnTo>
                      <a:lnTo>
                        <a:pt x="332" y="83"/>
                      </a:lnTo>
                      <a:lnTo>
                        <a:pt x="332" y="77"/>
                      </a:lnTo>
                      <a:lnTo>
                        <a:pt x="328" y="71"/>
                      </a:lnTo>
                      <a:lnTo>
                        <a:pt x="324" y="66"/>
                      </a:lnTo>
                      <a:lnTo>
                        <a:pt x="319" y="60"/>
                      </a:lnTo>
                      <a:lnTo>
                        <a:pt x="315" y="57"/>
                      </a:lnTo>
                      <a:lnTo>
                        <a:pt x="311" y="51"/>
                      </a:lnTo>
                      <a:lnTo>
                        <a:pt x="307" y="46"/>
                      </a:lnTo>
                      <a:lnTo>
                        <a:pt x="303" y="43"/>
                      </a:lnTo>
                      <a:lnTo>
                        <a:pt x="294" y="37"/>
                      </a:lnTo>
                      <a:lnTo>
                        <a:pt x="290" y="34"/>
                      </a:lnTo>
                      <a:lnTo>
                        <a:pt x="286" y="32"/>
                      </a:lnTo>
                      <a:lnTo>
                        <a:pt x="278" y="26"/>
                      </a:lnTo>
                      <a:lnTo>
                        <a:pt x="274" y="23"/>
                      </a:lnTo>
                      <a:lnTo>
                        <a:pt x="265" y="20"/>
                      </a:lnTo>
                      <a:lnTo>
                        <a:pt x="257" y="17"/>
                      </a:lnTo>
                      <a:lnTo>
                        <a:pt x="253" y="15"/>
                      </a:lnTo>
                      <a:lnTo>
                        <a:pt x="245" y="12"/>
                      </a:lnTo>
                      <a:lnTo>
                        <a:pt x="236" y="9"/>
                      </a:lnTo>
                      <a:lnTo>
                        <a:pt x="228" y="6"/>
                      </a:lnTo>
                      <a:lnTo>
                        <a:pt x="220" y="6"/>
                      </a:lnTo>
                      <a:lnTo>
                        <a:pt x="211" y="3"/>
                      </a:lnTo>
                      <a:lnTo>
                        <a:pt x="203" y="3"/>
                      </a:lnTo>
                      <a:lnTo>
                        <a:pt x="195" y="0"/>
                      </a:lnTo>
                      <a:lnTo>
                        <a:pt x="187" y="0"/>
                      </a:lnTo>
                      <a:lnTo>
                        <a:pt x="178" y="0"/>
                      </a:lnTo>
                      <a:lnTo>
                        <a:pt x="170" y="0"/>
                      </a:lnTo>
                      <a:lnTo>
                        <a:pt x="162" y="0"/>
                      </a:lnTo>
                      <a:lnTo>
                        <a:pt x="153" y="0"/>
                      </a:lnTo>
                      <a:lnTo>
                        <a:pt x="145" y="0"/>
                      </a:lnTo>
                      <a:lnTo>
                        <a:pt x="137" y="3"/>
                      </a:lnTo>
                      <a:lnTo>
                        <a:pt x="128" y="3"/>
                      </a:lnTo>
                      <a:lnTo>
                        <a:pt x="120" y="6"/>
                      </a:lnTo>
                      <a:lnTo>
                        <a:pt x="112" y="6"/>
                      </a:lnTo>
                      <a:lnTo>
                        <a:pt x="104" y="9"/>
                      </a:lnTo>
                      <a:lnTo>
                        <a:pt x="95" y="12"/>
                      </a:lnTo>
                      <a:lnTo>
                        <a:pt x="87" y="15"/>
                      </a:lnTo>
                      <a:lnTo>
                        <a:pt x="79" y="17"/>
                      </a:lnTo>
                      <a:lnTo>
                        <a:pt x="75" y="20"/>
                      </a:lnTo>
                      <a:lnTo>
                        <a:pt x="66" y="23"/>
                      </a:lnTo>
                      <a:lnTo>
                        <a:pt x="62" y="26"/>
                      </a:lnTo>
                      <a:lnTo>
                        <a:pt x="54" y="32"/>
                      </a:lnTo>
                      <a:lnTo>
                        <a:pt x="50" y="34"/>
                      </a:lnTo>
                      <a:lnTo>
                        <a:pt x="41" y="37"/>
                      </a:lnTo>
                      <a:lnTo>
                        <a:pt x="37" y="43"/>
                      </a:lnTo>
                      <a:lnTo>
                        <a:pt x="33" y="46"/>
                      </a:lnTo>
                      <a:lnTo>
                        <a:pt x="29" y="51"/>
                      </a:lnTo>
                      <a:lnTo>
                        <a:pt x="25" y="57"/>
                      </a:lnTo>
                      <a:lnTo>
                        <a:pt x="21" y="60"/>
                      </a:lnTo>
                      <a:lnTo>
                        <a:pt x="16" y="66"/>
                      </a:lnTo>
                      <a:lnTo>
                        <a:pt x="12" y="71"/>
                      </a:lnTo>
                      <a:lnTo>
                        <a:pt x="8" y="77"/>
                      </a:lnTo>
                      <a:lnTo>
                        <a:pt x="8" y="83"/>
                      </a:lnTo>
                      <a:lnTo>
                        <a:pt x="4" y="88"/>
                      </a:lnTo>
                      <a:lnTo>
                        <a:pt x="4" y="94"/>
                      </a:lnTo>
                      <a:lnTo>
                        <a:pt x="0" y="100"/>
                      </a:lnTo>
                      <a:lnTo>
                        <a:pt x="0" y="105"/>
                      </a:lnTo>
                      <a:lnTo>
                        <a:pt x="0" y="111"/>
                      </a:lnTo>
                      <a:lnTo>
                        <a:pt x="0" y="117"/>
                      </a:lnTo>
                      <a:lnTo>
                        <a:pt x="0" y="122"/>
                      </a:lnTo>
                      <a:lnTo>
                        <a:pt x="0" y="128"/>
                      </a:lnTo>
                      <a:lnTo>
                        <a:pt x="0" y="134"/>
                      </a:lnTo>
                      <a:lnTo>
                        <a:pt x="4" y="139"/>
                      </a:lnTo>
                      <a:lnTo>
                        <a:pt x="4" y="145"/>
                      </a:lnTo>
                      <a:lnTo>
                        <a:pt x="8" y="151"/>
                      </a:lnTo>
                      <a:lnTo>
                        <a:pt x="8" y="156"/>
                      </a:lnTo>
                      <a:lnTo>
                        <a:pt x="12" y="162"/>
                      </a:lnTo>
                      <a:lnTo>
                        <a:pt x="16" y="168"/>
                      </a:lnTo>
                      <a:lnTo>
                        <a:pt x="21" y="173"/>
                      </a:lnTo>
                      <a:lnTo>
                        <a:pt x="25" y="176"/>
                      </a:lnTo>
                      <a:lnTo>
                        <a:pt x="29" y="182"/>
                      </a:lnTo>
                      <a:lnTo>
                        <a:pt x="33" y="187"/>
                      </a:lnTo>
                      <a:lnTo>
                        <a:pt x="37" y="190"/>
                      </a:lnTo>
                      <a:lnTo>
                        <a:pt x="41" y="196"/>
                      </a:lnTo>
                      <a:lnTo>
                        <a:pt x="50" y="199"/>
                      </a:lnTo>
                      <a:lnTo>
                        <a:pt x="54" y="202"/>
                      </a:lnTo>
                      <a:lnTo>
                        <a:pt x="62" y="207"/>
                      </a:lnTo>
                      <a:lnTo>
                        <a:pt x="66" y="210"/>
                      </a:lnTo>
                      <a:lnTo>
                        <a:pt x="75" y="213"/>
                      </a:lnTo>
                      <a:lnTo>
                        <a:pt x="79" y="216"/>
                      </a:lnTo>
                      <a:lnTo>
                        <a:pt x="87" y="219"/>
                      </a:lnTo>
                      <a:lnTo>
                        <a:pt x="95" y="221"/>
                      </a:lnTo>
                      <a:lnTo>
                        <a:pt x="104" y="224"/>
                      </a:lnTo>
                      <a:lnTo>
                        <a:pt x="112" y="227"/>
                      </a:lnTo>
                      <a:lnTo>
                        <a:pt x="120" y="227"/>
                      </a:lnTo>
                      <a:lnTo>
                        <a:pt x="128" y="230"/>
                      </a:lnTo>
                      <a:lnTo>
                        <a:pt x="137" y="230"/>
                      </a:lnTo>
                      <a:lnTo>
                        <a:pt x="145" y="233"/>
                      </a:lnTo>
                      <a:lnTo>
                        <a:pt x="153" y="233"/>
                      </a:lnTo>
                      <a:lnTo>
                        <a:pt x="162" y="233"/>
                      </a:lnTo>
                      <a:lnTo>
                        <a:pt x="170" y="2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6" name="Freeform 36">
                  <a:extLst>
                    <a:ext uri="{FF2B5EF4-FFF2-40B4-BE49-F238E27FC236}">
                      <a16:creationId xmlns:a16="http://schemas.microsoft.com/office/drawing/2014/main" id="{62D3DC84-8349-7149-AB08-4582DF9D8C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13" y="2169"/>
                  <a:ext cx="199" cy="133"/>
                </a:xfrm>
                <a:custGeom>
                  <a:avLst/>
                  <a:gdLst>
                    <a:gd name="T0" fmla="*/ 145 w 199"/>
                    <a:gd name="T1" fmla="*/ 5 h 133"/>
                    <a:gd name="T2" fmla="*/ 145 w 199"/>
                    <a:gd name="T3" fmla="*/ 14 h 133"/>
                    <a:gd name="T4" fmla="*/ 141 w 199"/>
                    <a:gd name="T5" fmla="*/ 25 h 133"/>
                    <a:gd name="T6" fmla="*/ 137 w 199"/>
                    <a:gd name="T7" fmla="*/ 34 h 133"/>
                    <a:gd name="T8" fmla="*/ 133 w 199"/>
                    <a:gd name="T9" fmla="*/ 42 h 133"/>
                    <a:gd name="T10" fmla="*/ 124 w 199"/>
                    <a:gd name="T11" fmla="*/ 51 h 133"/>
                    <a:gd name="T12" fmla="*/ 116 w 199"/>
                    <a:gd name="T13" fmla="*/ 59 h 133"/>
                    <a:gd name="T14" fmla="*/ 108 w 199"/>
                    <a:gd name="T15" fmla="*/ 65 h 133"/>
                    <a:gd name="T16" fmla="*/ 95 w 199"/>
                    <a:gd name="T17" fmla="*/ 73 h 133"/>
                    <a:gd name="T18" fmla="*/ 87 w 199"/>
                    <a:gd name="T19" fmla="*/ 79 h 133"/>
                    <a:gd name="T20" fmla="*/ 75 w 199"/>
                    <a:gd name="T21" fmla="*/ 85 h 133"/>
                    <a:gd name="T22" fmla="*/ 62 w 199"/>
                    <a:gd name="T23" fmla="*/ 87 h 133"/>
                    <a:gd name="T24" fmla="*/ 50 w 199"/>
                    <a:gd name="T25" fmla="*/ 93 h 133"/>
                    <a:gd name="T26" fmla="*/ 37 w 199"/>
                    <a:gd name="T27" fmla="*/ 96 h 133"/>
                    <a:gd name="T28" fmla="*/ 21 w 199"/>
                    <a:gd name="T29" fmla="*/ 96 h 133"/>
                    <a:gd name="T30" fmla="*/ 8 w 199"/>
                    <a:gd name="T31" fmla="*/ 99 h 133"/>
                    <a:gd name="T32" fmla="*/ 0 w 199"/>
                    <a:gd name="T33" fmla="*/ 133 h 133"/>
                    <a:gd name="T34" fmla="*/ 21 w 199"/>
                    <a:gd name="T35" fmla="*/ 133 h 133"/>
                    <a:gd name="T36" fmla="*/ 37 w 199"/>
                    <a:gd name="T37" fmla="*/ 130 h 133"/>
                    <a:gd name="T38" fmla="*/ 58 w 199"/>
                    <a:gd name="T39" fmla="*/ 127 h 133"/>
                    <a:gd name="T40" fmla="*/ 75 w 199"/>
                    <a:gd name="T41" fmla="*/ 124 h 133"/>
                    <a:gd name="T42" fmla="*/ 95 w 199"/>
                    <a:gd name="T43" fmla="*/ 119 h 133"/>
                    <a:gd name="T44" fmla="*/ 108 w 199"/>
                    <a:gd name="T45" fmla="*/ 110 h 133"/>
                    <a:gd name="T46" fmla="*/ 124 w 199"/>
                    <a:gd name="T47" fmla="*/ 104 h 133"/>
                    <a:gd name="T48" fmla="*/ 141 w 199"/>
                    <a:gd name="T49" fmla="*/ 96 h 133"/>
                    <a:gd name="T50" fmla="*/ 154 w 199"/>
                    <a:gd name="T51" fmla="*/ 85 h 133"/>
                    <a:gd name="T52" fmla="*/ 162 w 199"/>
                    <a:gd name="T53" fmla="*/ 76 h 133"/>
                    <a:gd name="T54" fmla="*/ 174 w 199"/>
                    <a:gd name="T55" fmla="*/ 65 h 133"/>
                    <a:gd name="T56" fmla="*/ 183 w 199"/>
                    <a:gd name="T57" fmla="*/ 53 h 133"/>
                    <a:gd name="T58" fmla="*/ 187 w 199"/>
                    <a:gd name="T59" fmla="*/ 39 h 133"/>
                    <a:gd name="T60" fmla="*/ 195 w 199"/>
                    <a:gd name="T61" fmla="*/ 28 h 133"/>
                    <a:gd name="T62" fmla="*/ 195 w 199"/>
                    <a:gd name="T63" fmla="*/ 14 h 133"/>
                    <a:gd name="T64" fmla="*/ 199 w 199"/>
                    <a:gd name="T65" fmla="*/ 0 h 13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99" h="133">
                      <a:moveTo>
                        <a:pt x="145" y="0"/>
                      </a:moveTo>
                      <a:lnTo>
                        <a:pt x="145" y="5"/>
                      </a:lnTo>
                      <a:lnTo>
                        <a:pt x="145" y="11"/>
                      </a:lnTo>
                      <a:lnTo>
                        <a:pt x="145" y="14"/>
                      </a:lnTo>
                      <a:lnTo>
                        <a:pt x="141" y="19"/>
                      </a:lnTo>
                      <a:lnTo>
                        <a:pt x="141" y="25"/>
                      </a:lnTo>
                      <a:lnTo>
                        <a:pt x="137" y="28"/>
                      </a:lnTo>
                      <a:lnTo>
                        <a:pt x="137" y="34"/>
                      </a:lnTo>
                      <a:lnTo>
                        <a:pt x="133" y="39"/>
                      </a:lnTo>
                      <a:lnTo>
                        <a:pt x="133" y="42"/>
                      </a:lnTo>
                      <a:lnTo>
                        <a:pt x="129" y="48"/>
                      </a:lnTo>
                      <a:lnTo>
                        <a:pt x="124" y="51"/>
                      </a:lnTo>
                      <a:lnTo>
                        <a:pt x="120" y="53"/>
                      </a:lnTo>
                      <a:lnTo>
                        <a:pt x="116" y="59"/>
                      </a:lnTo>
                      <a:lnTo>
                        <a:pt x="112" y="62"/>
                      </a:lnTo>
                      <a:lnTo>
                        <a:pt x="108" y="65"/>
                      </a:lnTo>
                      <a:lnTo>
                        <a:pt x="104" y="70"/>
                      </a:lnTo>
                      <a:lnTo>
                        <a:pt x="95" y="73"/>
                      </a:lnTo>
                      <a:lnTo>
                        <a:pt x="91" y="76"/>
                      </a:lnTo>
                      <a:lnTo>
                        <a:pt x="87" y="79"/>
                      </a:lnTo>
                      <a:lnTo>
                        <a:pt x="83" y="82"/>
                      </a:lnTo>
                      <a:lnTo>
                        <a:pt x="75" y="85"/>
                      </a:lnTo>
                      <a:lnTo>
                        <a:pt x="71" y="87"/>
                      </a:lnTo>
                      <a:lnTo>
                        <a:pt x="62" y="87"/>
                      </a:lnTo>
                      <a:lnTo>
                        <a:pt x="58" y="90"/>
                      </a:lnTo>
                      <a:lnTo>
                        <a:pt x="50" y="93"/>
                      </a:lnTo>
                      <a:lnTo>
                        <a:pt x="41" y="93"/>
                      </a:lnTo>
                      <a:lnTo>
                        <a:pt x="37" y="96"/>
                      </a:lnTo>
                      <a:lnTo>
                        <a:pt x="29" y="96"/>
                      </a:lnTo>
                      <a:lnTo>
                        <a:pt x="21" y="96"/>
                      </a:lnTo>
                      <a:lnTo>
                        <a:pt x="12" y="99"/>
                      </a:lnTo>
                      <a:lnTo>
                        <a:pt x="8" y="99"/>
                      </a:lnTo>
                      <a:lnTo>
                        <a:pt x="0" y="99"/>
                      </a:lnTo>
                      <a:lnTo>
                        <a:pt x="0" y="133"/>
                      </a:lnTo>
                      <a:lnTo>
                        <a:pt x="8" y="133"/>
                      </a:lnTo>
                      <a:lnTo>
                        <a:pt x="21" y="133"/>
                      </a:lnTo>
                      <a:lnTo>
                        <a:pt x="29" y="133"/>
                      </a:lnTo>
                      <a:lnTo>
                        <a:pt x="37" y="130"/>
                      </a:lnTo>
                      <a:lnTo>
                        <a:pt x="50" y="130"/>
                      </a:lnTo>
                      <a:lnTo>
                        <a:pt x="58" y="127"/>
                      </a:lnTo>
                      <a:lnTo>
                        <a:pt x="66" y="124"/>
                      </a:lnTo>
                      <a:lnTo>
                        <a:pt x="75" y="124"/>
                      </a:lnTo>
                      <a:lnTo>
                        <a:pt x="83" y="121"/>
                      </a:lnTo>
                      <a:lnTo>
                        <a:pt x="95" y="119"/>
                      </a:lnTo>
                      <a:lnTo>
                        <a:pt x="104" y="116"/>
                      </a:lnTo>
                      <a:lnTo>
                        <a:pt x="108" y="110"/>
                      </a:lnTo>
                      <a:lnTo>
                        <a:pt x="116" y="107"/>
                      </a:lnTo>
                      <a:lnTo>
                        <a:pt x="124" y="104"/>
                      </a:lnTo>
                      <a:lnTo>
                        <a:pt x="133" y="99"/>
                      </a:lnTo>
                      <a:lnTo>
                        <a:pt x="141" y="96"/>
                      </a:lnTo>
                      <a:lnTo>
                        <a:pt x="145" y="90"/>
                      </a:lnTo>
                      <a:lnTo>
                        <a:pt x="154" y="85"/>
                      </a:lnTo>
                      <a:lnTo>
                        <a:pt x="158" y="79"/>
                      </a:lnTo>
                      <a:lnTo>
                        <a:pt x="162" y="76"/>
                      </a:lnTo>
                      <a:lnTo>
                        <a:pt x="170" y="70"/>
                      </a:lnTo>
                      <a:lnTo>
                        <a:pt x="174" y="65"/>
                      </a:lnTo>
                      <a:lnTo>
                        <a:pt x="178" y="59"/>
                      </a:lnTo>
                      <a:lnTo>
                        <a:pt x="183" y="53"/>
                      </a:lnTo>
                      <a:lnTo>
                        <a:pt x="187" y="45"/>
                      </a:lnTo>
                      <a:lnTo>
                        <a:pt x="187" y="39"/>
                      </a:lnTo>
                      <a:lnTo>
                        <a:pt x="191" y="34"/>
                      </a:lnTo>
                      <a:lnTo>
                        <a:pt x="195" y="28"/>
                      </a:lnTo>
                      <a:lnTo>
                        <a:pt x="195" y="19"/>
                      </a:lnTo>
                      <a:lnTo>
                        <a:pt x="195" y="14"/>
                      </a:lnTo>
                      <a:lnTo>
                        <a:pt x="199" y="8"/>
                      </a:lnTo>
                      <a:lnTo>
                        <a:pt x="199" y="0"/>
                      </a:lnTo>
                      <a:lnTo>
                        <a:pt x="14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7" name="Freeform 37">
                  <a:extLst>
                    <a:ext uri="{FF2B5EF4-FFF2-40B4-BE49-F238E27FC236}">
                      <a16:creationId xmlns:a16="http://schemas.microsoft.com/office/drawing/2014/main" id="{B7F62D6E-FECF-2840-A115-C19A163AD6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13" y="2033"/>
                  <a:ext cx="199" cy="136"/>
                </a:xfrm>
                <a:custGeom>
                  <a:avLst/>
                  <a:gdLst>
                    <a:gd name="T0" fmla="*/ 8 w 199"/>
                    <a:gd name="T1" fmla="*/ 36 h 136"/>
                    <a:gd name="T2" fmla="*/ 21 w 199"/>
                    <a:gd name="T3" fmla="*/ 36 h 136"/>
                    <a:gd name="T4" fmla="*/ 37 w 199"/>
                    <a:gd name="T5" fmla="*/ 39 h 136"/>
                    <a:gd name="T6" fmla="*/ 50 w 199"/>
                    <a:gd name="T7" fmla="*/ 42 h 136"/>
                    <a:gd name="T8" fmla="*/ 62 w 199"/>
                    <a:gd name="T9" fmla="*/ 48 h 136"/>
                    <a:gd name="T10" fmla="*/ 75 w 199"/>
                    <a:gd name="T11" fmla="*/ 51 h 136"/>
                    <a:gd name="T12" fmla="*/ 87 w 199"/>
                    <a:gd name="T13" fmla="*/ 56 h 136"/>
                    <a:gd name="T14" fmla="*/ 95 w 199"/>
                    <a:gd name="T15" fmla="*/ 62 h 136"/>
                    <a:gd name="T16" fmla="*/ 108 w 199"/>
                    <a:gd name="T17" fmla="*/ 70 h 136"/>
                    <a:gd name="T18" fmla="*/ 116 w 199"/>
                    <a:gd name="T19" fmla="*/ 76 h 136"/>
                    <a:gd name="T20" fmla="*/ 124 w 199"/>
                    <a:gd name="T21" fmla="*/ 85 h 136"/>
                    <a:gd name="T22" fmla="*/ 133 w 199"/>
                    <a:gd name="T23" fmla="*/ 93 h 136"/>
                    <a:gd name="T24" fmla="*/ 137 w 199"/>
                    <a:gd name="T25" fmla="*/ 102 h 136"/>
                    <a:gd name="T26" fmla="*/ 141 w 199"/>
                    <a:gd name="T27" fmla="*/ 110 h 136"/>
                    <a:gd name="T28" fmla="*/ 145 w 199"/>
                    <a:gd name="T29" fmla="*/ 121 h 136"/>
                    <a:gd name="T30" fmla="*/ 145 w 199"/>
                    <a:gd name="T31" fmla="*/ 130 h 136"/>
                    <a:gd name="T32" fmla="*/ 199 w 199"/>
                    <a:gd name="T33" fmla="*/ 136 h 136"/>
                    <a:gd name="T34" fmla="*/ 195 w 199"/>
                    <a:gd name="T35" fmla="*/ 121 h 136"/>
                    <a:gd name="T36" fmla="*/ 195 w 199"/>
                    <a:gd name="T37" fmla="*/ 110 h 136"/>
                    <a:gd name="T38" fmla="*/ 187 w 199"/>
                    <a:gd name="T39" fmla="*/ 96 h 136"/>
                    <a:gd name="T40" fmla="*/ 183 w 199"/>
                    <a:gd name="T41" fmla="*/ 85 h 136"/>
                    <a:gd name="T42" fmla="*/ 174 w 199"/>
                    <a:gd name="T43" fmla="*/ 70 h 136"/>
                    <a:gd name="T44" fmla="*/ 162 w 199"/>
                    <a:gd name="T45" fmla="*/ 62 h 136"/>
                    <a:gd name="T46" fmla="*/ 154 w 199"/>
                    <a:gd name="T47" fmla="*/ 51 h 136"/>
                    <a:gd name="T48" fmla="*/ 141 w 199"/>
                    <a:gd name="T49" fmla="*/ 39 h 136"/>
                    <a:gd name="T50" fmla="*/ 124 w 199"/>
                    <a:gd name="T51" fmla="*/ 31 h 136"/>
                    <a:gd name="T52" fmla="*/ 112 w 199"/>
                    <a:gd name="T53" fmla="*/ 25 h 136"/>
                    <a:gd name="T54" fmla="*/ 95 w 199"/>
                    <a:gd name="T55" fmla="*/ 17 h 136"/>
                    <a:gd name="T56" fmla="*/ 75 w 199"/>
                    <a:gd name="T57" fmla="*/ 11 h 136"/>
                    <a:gd name="T58" fmla="*/ 58 w 199"/>
                    <a:gd name="T59" fmla="*/ 8 h 136"/>
                    <a:gd name="T60" fmla="*/ 37 w 199"/>
                    <a:gd name="T61" fmla="*/ 2 h 136"/>
                    <a:gd name="T62" fmla="*/ 21 w 199"/>
                    <a:gd name="T63" fmla="*/ 2 h 136"/>
                    <a:gd name="T64" fmla="*/ 0 w 199"/>
                    <a:gd name="T65" fmla="*/ 0 h 1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99" h="136">
                      <a:moveTo>
                        <a:pt x="0" y="36"/>
                      </a:moveTo>
                      <a:lnTo>
                        <a:pt x="8" y="36"/>
                      </a:lnTo>
                      <a:lnTo>
                        <a:pt x="12" y="36"/>
                      </a:lnTo>
                      <a:lnTo>
                        <a:pt x="21" y="36"/>
                      </a:lnTo>
                      <a:lnTo>
                        <a:pt x="29" y="39"/>
                      </a:lnTo>
                      <a:lnTo>
                        <a:pt x="37" y="39"/>
                      </a:lnTo>
                      <a:lnTo>
                        <a:pt x="41" y="42"/>
                      </a:lnTo>
                      <a:lnTo>
                        <a:pt x="50" y="42"/>
                      </a:lnTo>
                      <a:lnTo>
                        <a:pt x="58" y="45"/>
                      </a:lnTo>
                      <a:lnTo>
                        <a:pt x="62" y="48"/>
                      </a:lnTo>
                      <a:lnTo>
                        <a:pt x="71" y="48"/>
                      </a:lnTo>
                      <a:lnTo>
                        <a:pt x="75" y="51"/>
                      </a:lnTo>
                      <a:lnTo>
                        <a:pt x="79" y="53"/>
                      </a:lnTo>
                      <a:lnTo>
                        <a:pt x="87" y="56"/>
                      </a:lnTo>
                      <a:lnTo>
                        <a:pt x="91" y="59"/>
                      </a:lnTo>
                      <a:lnTo>
                        <a:pt x="95" y="62"/>
                      </a:lnTo>
                      <a:lnTo>
                        <a:pt x="104" y="65"/>
                      </a:lnTo>
                      <a:lnTo>
                        <a:pt x="108" y="70"/>
                      </a:lnTo>
                      <a:lnTo>
                        <a:pt x="112" y="73"/>
                      </a:lnTo>
                      <a:lnTo>
                        <a:pt x="116" y="76"/>
                      </a:lnTo>
                      <a:lnTo>
                        <a:pt x="120" y="82"/>
                      </a:lnTo>
                      <a:lnTo>
                        <a:pt x="124" y="85"/>
                      </a:lnTo>
                      <a:lnTo>
                        <a:pt x="129" y="90"/>
                      </a:lnTo>
                      <a:lnTo>
                        <a:pt x="133" y="93"/>
                      </a:lnTo>
                      <a:lnTo>
                        <a:pt x="133" y="99"/>
                      </a:lnTo>
                      <a:lnTo>
                        <a:pt x="137" y="102"/>
                      </a:lnTo>
                      <a:lnTo>
                        <a:pt x="137" y="107"/>
                      </a:lnTo>
                      <a:lnTo>
                        <a:pt x="141" y="110"/>
                      </a:lnTo>
                      <a:lnTo>
                        <a:pt x="141" y="116"/>
                      </a:lnTo>
                      <a:lnTo>
                        <a:pt x="145" y="121"/>
                      </a:lnTo>
                      <a:lnTo>
                        <a:pt x="145" y="127"/>
                      </a:lnTo>
                      <a:lnTo>
                        <a:pt x="145" y="130"/>
                      </a:lnTo>
                      <a:lnTo>
                        <a:pt x="145" y="136"/>
                      </a:lnTo>
                      <a:lnTo>
                        <a:pt x="199" y="136"/>
                      </a:lnTo>
                      <a:lnTo>
                        <a:pt x="199" y="130"/>
                      </a:lnTo>
                      <a:lnTo>
                        <a:pt x="195" y="121"/>
                      </a:lnTo>
                      <a:lnTo>
                        <a:pt x="195" y="116"/>
                      </a:lnTo>
                      <a:lnTo>
                        <a:pt x="195" y="110"/>
                      </a:lnTo>
                      <a:lnTo>
                        <a:pt x="191" y="102"/>
                      </a:lnTo>
                      <a:lnTo>
                        <a:pt x="187" y="96"/>
                      </a:lnTo>
                      <a:lnTo>
                        <a:pt x="187" y="90"/>
                      </a:lnTo>
                      <a:lnTo>
                        <a:pt x="183" y="85"/>
                      </a:lnTo>
                      <a:lnTo>
                        <a:pt x="178" y="79"/>
                      </a:lnTo>
                      <a:lnTo>
                        <a:pt x="174" y="70"/>
                      </a:lnTo>
                      <a:lnTo>
                        <a:pt x="170" y="65"/>
                      </a:lnTo>
                      <a:lnTo>
                        <a:pt x="162" y="62"/>
                      </a:lnTo>
                      <a:lnTo>
                        <a:pt x="158" y="56"/>
                      </a:lnTo>
                      <a:lnTo>
                        <a:pt x="154" y="51"/>
                      </a:lnTo>
                      <a:lnTo>
                        <a:pt x="145" y="45"/>
                      </a:lnTo>
                      <a:lnTo>
                        <a:pt x="141" y="39"/>
                      </a:lnTo>
                      <a:lnTo>
                        <a:pt x="133" y="36"/>
                      </a:lnTo>
                      <a:lnTo>
                        <a:pt x="124" y="31"/>
                      </a:lnTo>
                      <a:lnTo>
                        <a:pt x="116" y="28"/>
                      </a:lnTo>
                      <a:lnTo>
                        <a:pt x="112" y="25"/>
                      </a:lnTo>
                      <a:lnTo>
                        <a:pt x="104" y="19"/>
                      </a:lnTo>
                      <a:lnTo>
                        <a:pt x="95" y="17"/>
                      </a:lnTo>
                      <a:lnTo>
                        <a:pt x="87" y="14"/>
                      </a:lnTo>
                      <a:lnTo>
                        <a:pt x="75" y="11"/>
                      </a:lnTo>
                      <a:lnTo>
                        <a:pt x="66" y="8"/>
                      </a:lnTo>
                      <a:lnTo>
                        <a:pt x="58" y="8"/>
                      </a:lnTo>
                      <a:lnTo>
                        <a:pt x="50" y="5"/>
                      </a:lnTo>
                      <a:lnTo>
                        <a:pt x="37" y="2"/>
                      </a:lnTo>
                      <a:lnTo>
                        <a:pt x="29" y="2"/>
                      </a:lnTo>
                      <a:lnTo>
                        <a:pt x="21" y="2"/>
                      </a:lnTo>
                      <a:lnTo>
                        <a:pt x="8" y="2"/>
                      </a:lnTo>
                      <a:lnTo>
                        <a:pt x="0" y="0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8" name="Freeform 38">
                  <a:extLst>
                    <a:ext uri="{FF2B5EF4-FFF2-40B4-BE49-F238E27FC236}">
                      <a16:creationId xmlns:a16="http://schemas.microsoft.com/office/drawing/2014/main" id="{2EC9AD35-C4CA-014E-A965-61BC003FFE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4" y="2033"/>
                  <a:ext cx="199" cy="136"/>
                </a:xfrm>
                <a:custGeom>
                  <a:avLst/>
                  <a:gdLst>
                    <a:gd name="T0" fmla="*/ 54 w 199"/>
                    <a:gd name="T1" fmla="*/ 130 h 136"/>
                    <a:gd name="T2" fmla="*/ 54 w 199"/>
                    <a:gd name="T3" fmla="*/ 121 h 136"/>
                    <a:gd name="T4" fmla="*/ 58 w 199"/>
                    <a:gd name="T5" fmla="*/ 110 h 136"/>
                    <a:gd name="T6" fmla="*/ 62 w 199"/>
                    <a:gd name="T7" fmla="*/ 102 h 136"/>
                    <a:gd name="T8" fmla="*/ 66 w 199"/>
                    <a:gd name="T9" fmla="*/ 93 h 136"/>
                    <a:gd name="T10" fmla="*/ 74 w 199"/>
                    <a:gd name="T11" fmla="*/ 85 h 136"/>
                    <a:gd name="T12" fmla="*/ 83 w 199"/>
                    <a:gd name="T13" fmla="*/ 76 h 136"/>
                    <a:gd name="T14" fmla="*/ 91 w 199"/>
                    <a:gd name="T15" fmla="*/ 70 h 136"/>
                    <a:gd name="T16" fmla="*/ 99 w 199"/>
                    <a:gd name="T17" fmla="*/ 62 h 136"/>
                    <a:gd name="T18" fmla="*/ 112 w 199"/>
                    <a:gd name="T19" fmla="*/ 56 h 136"/>
                    <a:gd name="T20" fmla="*/ 124 w 199"/>
                    <a:gd name="T21" fmla="*/ 51 h 136"/>
                    <a:gd name="T22" fmla="*/ 137 w 199"/>
                    <a:gd name="T23" fmla="*/ 48 h 136"/>
                    <a:gd name="T24" fmla="*/ 149 w 199"/>
                    <a:gd name="T25" fmla="*/ 42 h 136"/>
                    <a:gd name="T26" fmla="*/ 162 w 199"/>
                    <a:gd name="T27" fmla="*/ 39 h 136"/>
                    <a:gd name="T28" fmla="*/ 178 w 199"/>
                    <a:gd name="T29" fmla="*/ 36 h 136"/>
                    <a:gd name="T30" fmla="*/ 191 w 199"/>
                    <a:gd name="T31" fmla="*/ 36 h 136"/>
                    <a:gd name="T32" fmla="*/ 199 w 199"/>
                    <a:gd name="T33" fmla="*/ 0 h 136"/>
                    <a:gd name="T34" fmla="*/ 178 w 199"/>
                    <a:gd name="T35" fmla="*/ 2 h 136"/>
                    <a:gd name="T36" fmla="*/ 157 w 199"/>
                    <a:gd name="T37" fmla="*/ 2 h 136"/>
                    <a:gd name="T38" fmla="*/ 141 w 199"/>
                    <a:gd name="T39" fmla="*/ 8 h 136"/>
                    <a:gd name="T40" fmla="*/ 120 w 199"/>
                    <a:gd name="T41" fmla="*/ 11 h 136"/>
                    <a:gd name="T42" fmla="*/ 104 w 199"/>
                    <a:gd name="T43" fmla="*/ 17 h 136"/>
                    <a:gd name="T44" fmla="*/ 87 w 199"/>
                    <a:gd name="T45" fmla="*/ 25 h 136"/>
                    <a:gd name="T46" fmla="*/ 74 w 199"/>
                    <a:gd name="T47" fmla="*/ 31 h 136"/>
                    <a:gd name="T48" fmla="*/ 58 w 199"/>
                    <a:gd name="T49" fmla="*/ 42 h 136"/>
                    <a:gd name="T50" fmla="*/ 45 w 199"/>
                    <a:gd name="T51" fmla="*/ 51 h 136"/>
                    <a:gd name="T52" fmla="*/ 37 w 199"/>
                    <a:gd name="T53" fmla="*/ 62 h 136"/>
                    <a:gd name="T54" fmla="*/ 25 w 199"/>
                    <a:gd name="T55" fmla="*/ 73 h 136"/>
                    <a:gd name="T56" fmla="*/ 16 w 199"/>
                    <a:gd name="T57" fmla="*/ 85 h 136"/>
                    <a:gd name="T58" fmla="*/ 12 w 199"/>
                    <a:gd name="T59" fmla="*/ 96 h 136"/>
                    <a:gd name="T60" fmla="*/ 4 w 199"/>
                    <a:gd name="T61" fmla="*/ 110 h 136"/>
                    <a:gd name="T62" fmla="*/ 4 w 199"/>
                    <a:gd name="T63" fmla="*/ 121 h 136"/>
                    <a:gd name="T64" fmla="*/ 0 w 199"/>
                    <a:gd name="T65" fmla="*/ 136 h 1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99" h="136">
                      <a:moveTo>
                        <a:pt x="54" y="136"/>
                      </a:moveTo>
                      <a:lnTo>
                        <a:pt x="54" y="130"/>
                      </a:lnTo>
                      <a:lnTo>
                        <a:pt x="54" y="127"/>
                      </a:lnTo>
                      <a:lnTo>
                        <a:pt x="54" y="121"/>
                      </a:lnTo>
                      <a:lnTo>
                        <a:pt x="58" y="116"/>
                      </a:lnTo>
                      <a:lnTo>
                        <a:pt x="58" y="110"/>
                      </a:lnTo>
                      <a:lnTo>
                        <a:pt x="62" y="107"/>
                      </a:lnTo>
                      <a:lnTo>
                        <a:pt x="62" y="102"/>
                      </a:lnTo>
                      <a:lnTo>
                        <a:pt x="66" y="99"/>
                      </a:lnTo>
                      <a:lnTo>
                        <a:pt x="66" y="93"/>
                      </a:lnTo>
                      <a:lnTo>
                        <a:pt x="70" y="87"/>
                      </a:lnTo>
                      <a:lnTo>
                        <a:pt x="74" y="85"/>
                      </a:lnTo>
                      <a:lnTo>
                        <a:pt x="79" y="82"/>
                      </a:lnTo>
                      <a:lnTo>
                        <a:pt x="83" y="76"/>
                      </a:lnTo>
                      <a:lnTo>
                        <a:pt x="87" y="73"/>
                      </a:lnTo>
                      <a:lnTo>
                        <a:pt x="91" y="70"/>
                      </a:lnTo>
                      <a:lnTo>
                        <a:pt x="95" y="65"/>
                      </a:lnTo>
                      <a:lnTo>
                        <a:pt x="99" y="62"/>
                      </a:lnTo>
                      <a:lnTo>
                        <a:pt x="108" y="59"/>
                      </a:lnTo>
                      <a:lnTo>
                        <a:pt x="112" y="56"/>
                      </a:lnTo>
                      <a:lnTo>
                        <a:pt x="116" y="53"/>
                      </a:lnTo>
                      <a:lnTo>
                        <a:pt x="124" y="51"/>
                      </a:lnTo>
                      <a:lnTo>
                        <a:pt x="128" y="48"/>
                      </a:lnTo>
                      <a:lnTo>
                        <a:pt x="137" y="48"/>
                      </a:lnTo>
                      <a:lnTo>
                        <a:pt x="141" y="45"/>
                      </a:lnTo>
                      <a:lnTo>
                        <a:pt x="149" y="42"/>
                      </a:lnTo>
                      <a:lnTo>
                        <a:pt x="153" y="42"/>
                      </a:lnTo>
                      <a:lnTo>
                        <a:pt x="162" y="39"/>
                      </a:lnTo>
                      <a:lnTo>
                        <a:pt x="170" y="39"/>
                      </a:lnTo>
                      <a:lnTo>
                        <a:pt x="178" y="36"/>
                      </a:lnTo>
                      <a:lnTo>
                        <a:pt x="182" y="36"/>
                      </a:lnTo>
                      <a:lnTo>
                        <a:pt x="191" y="36"/>
                      </a:lnTo>
                      <a:lnTo>
                        <a:pt x="199" y="36"/>
                      </a:lnTo>
                      <a:lnTo>
                        <a:pt x="199" y="0"/>
                      </a:lnTo>
                      <a:lnTo>
                        <a:pt x="187" y="2"/>
                      </a:lnTo>
                      <a:lnTo>
                        <a:pt x="178" y="2"/>
                      </a:lnTo>
                      <a:lnTo>
                        <a:pt x="170" y="2"/>
                      </a:lnTo>
                      <a:lnTo>
                        <a:pt x="157" y="2"/>
                      </a:lnTo>
                      <a:lnTo>
                        <a:pt x="149" y="5"/>
                      </a:lnTo>
                      <a:lnTo>
                        <a:pt x="141" y="8"/>
                      </a:lnTo>
                      <a:lnTo>
                        <a:pt x="133" y="8"/>
                      </a:lnTo>
                      <a:lnTo>
                        <a:pt x="120" y="11"/>
                      </a:lnTo>
                      <a:lnTo>
                        <a:pt x="112" y="14"/>
                      </a:lnTo>
                      <a:lnTo>
                        <a:pt x="104" y="17"/>
                      </a:lnTo>
                      <a:lnTo>
                        <a:pt x="95" y="19"/>
                      </a:lnTo>
                      <a:lnTo>
                        <a:pt x="87" y="25"/>
                      </a:lnTo>
                      <a:lnTo>
                        <a:pt x="79" y="28"/>
                      </a:lnTo>
                      <a:lnTo>
                        <a:pt x="74" y="31"/>
                      </a:lnTo>
                      <a:lnTo>
                        <a:pt x="66" y="36"/>
                      </a:lnTo>
                      <a:lnTo>
                        <a:pt x="58" y="42"/>
                      </a:lnTo>
                      <a:lnTo>
                        <a:pt x="54" y="45"/>
                      </a:lnTo>
                      <a:lnTo>
                        <a:pt x="45" y="51"/>
                      </a:lnTo>
                      <a:lnTo>
                        <a:pt x="41" y="56"/>
                      </a:lnTo>
                      <a:lnTo>
                        <a:pt x="37" y="62"/>
                      </a:lnTo>
                      <a:lnTo>
                        <a:pt x="29" y="68"/>
                      </a:lnTo>
                      <a:lnTo>
                        <a:pt x="25" y="73"/>
                      </a:lnTo>
                      <a:lnTo>
                        <a:pt x="21" y="79"/>
                      </a:lnTo>
                      <a:lnTo>
                        <a:pt x="16" y="85"/>
                      </a:lnTo>
                      <a:lnTo>
                        <a:pt x="12" y="90"/>
                      </a:lnTo>
                      <a:lnTo>
                        <a:pt x="12" y="96"/>
                      </a:lnTo>
                      <a:lnTo>
                        <a:pt x="8" y="102"/>
                      </a:lnTo>
                      <a:lnTo>
                        <a:pt x="4" y="110"/>
                      </a:lnTo>
                      <a:lnTo>
                        <a:pt x="4" y="116"/>
                      </a:lnTo>
                      <a:lnTo>
                        <a:pt x="4" y="121"/>
                      </a:lnTo>
                      <a:lnTo>
                        <a:pt x="4" y="130"/>
                      </a:lnTo>
                      <a:lnTo>
                        <a:pt x="0" y="136"/>
                      </a:lnTo>
                      <a:lnTo>
                        <a:pt x="54" y="13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9" name="Freeform 39">
                  <a:extLst>
                    <a:ext uri="{FF2B5EF4-FFF2-40B4-BE49-F238E27FC236}">
                      <a16:creationId xmlns:a16="http://schemas.microsoft.com/office/drawing/2014/main" id="{02C2E64A-CA07-D84E-B894-491368239F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4" y="2169"/>
                  <a:ext cx="199" cy="133"/>
                </a:xfrm>
                <a:custGeom>
                  <a:avLst/>
                  <a:gdLst>
                    <a:gd name="T0" fmla="*/ 191 w 199"/>
                    <a:gd name="T1" fmla="*/ 99 h 133"/>
                    <a:gd name="T2" fmla="*/ 178 w 199"/>
                    <a:gd name="T3" fmla="*/ 96 h 133"/>
                    <a:gd name="T4" fmla="*/ 162 w 199"/>
                    <a:gd name="T5" fmla="*/ 96 h 133"/>
                    <a:gd name="T6" fmla="*/ 149 w 199"/>
                    <a:gd name="T7" fmla="*/ 93 h 133"/>
                    <a:gd name="T8" fmla="*/ 137 w 199"/>
                    <a:gd name="T9" fmla="*/ 87 h 133"/>
                    <a:gd name="T10" fmla="*/ 124 w 199"/>
                    <a:gd name="T11" fmla="*/ 85 h 133"/>
                    <a:gd name="T12" fmla="*/ 112 w 199"/>
                    <a:gd name="T13" fmla="*/ 79 h 133"/>
                    <a:gd name="T14" fmla="*/ 99 w 199"/>
                    <a:gd name="T15" fmla="*/ 73 h 133"/>
                    <a:gd name="T16" fmla="*/ 91 w 199"/>
                    <a:gd name="T17" fmla="*/ 65 h 133"/>
                    <a:gd name="T18" fmla="*/ 83 w 199"/>
                    <a:gd name="T19" fmla="*/ 59 h 133"/>
                    <a:gd name="T20" fmla="*/ 74 w 199"/>
                    <a:gd name="T21" fmla="*/ 51 h 133"/>
                    <a:gd name="T22" fmla="*/ 66 w 199"/>
                    <a:gd name="T23" fmla="*/ 42 h 133"/>
                    <a:gd name="T24" fmla="*/ 62 w 199"/>
                    <a:gd name="T25" fmla="*/ 34 h 133"/>
                    <a:gd name="T26" fmla="*/ 58 w 199"/>
                    <a:gd name="T27" fmla="*/ 25 h 133"/>
                    <a:gd name="T28" fmla="*/ 54 w 199"/>
                    <a:gd name="T29" fmla="*/ 14 h 133"/>
                    <a:gd name="T30" fmla="*/ 54 w 199"/>
                    <a:gd name="T31" fmla="*/ 5 h 133"/>
                    <a:gd name="T32" fmla="*/ 0 w 199"/>
                    <a:gd name="T33" fmla="*/ 0 h 133"/>
                    <a:gd name="T34" fmla="*/ 4 w 199"/>
                    <a:gd name="T35" fmla="*/ 14 h 133"/>
                    <a:gd name="T36" fmla="*/ 4 w 199"/>
                    <a:gd name="T37" fmla="*/ 28 h 133"/>
                    <a:gd name="T38" fmla="*/ 12 w 199"/>
                    <a:gd name="T39" fmla="*/ 39 h 133"/>
                    <a:gd name="T40" fmla="*/ 16 w 199"/>
                    <a:gd name="T41" fmla="*/ 53 h 133"/>
                    <a:gd name="T42" fmla="*/ 25 w 199"/>
                    <a:gd name="T43" fmla="*/ 65 h 133"/>
                    <a:gd name="T44" fmla="*/ 37 w 199"/>
                    <a:gd name="T45" fmla="*/ 76 h 133"/>
                    <a:gd name="T46" fmla="*/ 45 w 199"/>
                    <a:gd name="T47" fmla="*/ 85 h 133"/>
                    <a:gd name="T48" fmla="*/ 58 w 199"/>
                    <a:gd name="T49" fmla="*/ 96 h 133"/>
                    <a:gd name="T50" fmla="*/ 74 w 199"/>
                    <a:gd name="T51" fmla="*/ 104 h 133"/>
                    <a:gd name="T52" fmla="*/ 87 w 199"/>
                    <a:gd name="T53" fmla="*/ 110 h 133"/>
                    <a:gd name="T54" fmla="*/ 104 w 199"/>
                    <a:gd name="T55" fmla="*/ 119 h 133"/>
                    <a:gd name="T56" fmla="*/ 120 w 199"/>
                    <a:gd name="T57" fmla="*/ 124 h 133"/>
                    <a:gd name="T58" fmla="*/ 141 w 199"/>
                    <a:gd name="T59" fmla="*/ 127 h 133"/>
                    <a:gd name="T60" fmla="*/ 157 w 199"/>
                    <a:gd name="T61" fmla="*/ 130 h 133"/>
                    <a:gd name="T62" fmla="*/ 178 w 199"/>
                    <a:gd name="T63" fmla="*/ 133 h 133"/>
                    <a:gd name="T64" fmla="*/ 199 w 199"/>
                    <a:gd name="T65" fmla="*/ 133 h 13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99" h="133">
                      <a:moveTo>
                        <a:pt x="199" y="99"/>
                      </a:moveTo>
                      <a:lnTo>
                        <a:pt x="191" y="99"/>
                      </a:lnTo>
                      <a:lnTo>
                        <a:pt x="182" y="99"/>
                      </a:lnTo>
                      <a:lnTo>
                        <a:pt x="178" y="96"/>
                      </a:lnTo>
                      <a:lnTo>
                        <a:pt x="170" y="96"/>
                      </a:lnTo>
                      <a:lnTo>
                        <a:pt x="162" y="96"/>
                      </a:lnTo>
                      <a:lnTo>
                        <a:pt x="153" y="93"/>
                      </a:lnTo>
                      <a:lnTo>
                        <a:pt x="149" y="93"/>
                      </a:lnTo>
                      <a:lnTo>
                        <a:pt x="141" y="90"/>
                      </a:lnTo>
                      <a:lnTo>
                        <a:pt x="137" y="87"/>
                      </a:lnTo>
                      <a:lnTo>
                        <a:pt x="128" y="87"/>
                      </a:lnTo>
                      <a:lnTo>
                        <a:pt x="124" y="85"/>
                      </a:lnTo>
                      <a:lnTo>
                        <a:pt x="116" y="82"/>
                      </a:lnTo>
                      <a:lnTo>
                        <a:pt x="112" y="79"/>
                      </a:lnTo>
                      <a:lnTo>
                        <a:pt x="108" y="76"/>
                      </a:lnTo>
                      <a:lnTo>
                        <a:pt x="99" y="73"/>
                      </a:lnTo>
                      <a:lnTo>
                        <a:pt x="95" y="70"/>
                      </a:lnTo>
                      <a:lnTo>
                        <a:pt x="91" y="65"/>
                      </a:lnTo>
                      <a:lnTo>
                        <a:pt x="87" y="62"/>
                      </a:lnTo>
                      <a:lnTo>
                        <a:pt x="83" y="59"/>
                      </a:lnTo>
                      <a:lnTo>
                        <a:pt x="79" y="56"/>
                      </a:lnTo>
                      <a:lnTo>
                        <a:pt x="74" y="51"/>
                      </a:lnTo>
                      <a:lnTo>
                        <a:pt x="70" y="48"/>
                      </a:lnTo>
                      <a:lnTo>
                        <a:pt x="66" y="42"/>
                      </a:lnTo>
                      <a:lnTo>
                        <a:pt x="66" y="39"/>
                      </a:lnTo>
                      <a:lnTo>
                        <a:pt x="62" y="34"/>
                      </a:lnTo>
                      <a:lnTo>
                        <a:pt x="62" y="28"/>
                      </a:lnTo>
                      <a:lnTo>
                        <a:pt x="58" y="25"/>
                      </a:lnTo>
                      <a:lnTo>
                        <a:pt x="58" y="19"/>
                      </a:lnTo>
                      <a:lnTo>
                        <a:pt x="54" y="14"/>
                      </a:lnTo>
                      <a:lnTo>
                        <a:pt x="54" y="11"/>
                      </a:lnTo>
                      <a:lnTo>
                        <a:pt x="54" y="5"/>
                      </a:lnTo>
                      <a:lnTo>
                        <a:pt x="54" y="0"/>
                      </a:lnTo>
                      <a:lnTo>
                        <a:pt x="0" y="0"/>
                      </a:lnTo>
                      <a:lnTo>
                        <a:pt x="4" y="8"/>
                      </a:lnTo>
                      <a:lnTo>
                        <a:pt x="4" y="14"/>
                      </a:lnTo>
                      <a:lnTo>
                        <a:pt x="4" y="19"/>
                      </a:lnTo>
                      <a:lnTo>
                        <a:pt x="4" y="28"/>
                      </a:lnTo>
                      <a:lnTo>
                        <a:pt x="8" y="34"/>
                      </a:lnTo>
                      <a:lnTo>
                        <a:pt x="12" y="39"/>
                      </a:lnTo>
                      <a:lnTo>
                        <a:pt x="12" y="45"/>
                      </a:lnTo>
                      <a:lnTo>
                        <a:pt x="16" y="53"/>
                      </a:lnTo>
                      <a:lnTo>
                        <a:pt x="21" y="59"/>
                      </a:lnTo>
                      <a:lnTo>
                        <a:pt x="25" y="65"/>
                      </a:lnTo>
                      <a:lnTo>
                        <a:pt x="29" y="70"/>
                      </a:lnTo>
                      <a:lnTo>
                        <a:pt x="37" y="76"/>
                      </a:lnTo>
                      <a:lnTo>
                        <a:pt x="41" y="79"/>
                      </a:lnTo>
                      <a:lnTo>
                        <a:pt x="45" y="85"/>
                      </a:lnTo>
                      <a:lnTo>
                        <a:pt x="54" y="90"/>
                      </a:lnTo>
                      <a:lnTo>
                        <a:pt x="58" y="96"/>
                      </a:lnTo>
                      <a:lnTo>
                        <a:pt x="66" y="99"/>
                      </a:lnTo>
                      <a:lnTo>
                        <a:pt x="74" y="104"/>
                      </a:lnTo>
                      <a:lnTo>
                        <a:pt x="79" y="107"/>
                      </a:lnTo>
                      <a:lnTo>
                        <a:pt x="87" y="110"/>
                      </a:lnTo>
                      <a:lnTo>
                        <a:pt x="95" y="116"/>
                      </a:lnTo>
                      <a:lnTo>
                        <a:pt x="104" y="119"/>
                      </a:lnTo>
                      <a:lnTo>
                        <a:pt x="112" y="121"/>
                      </a:lnTo>
                      <a:lnTo>
                        <a:pt x="120" y="124"/>
                      </a:lnTo>
                      <a:lnTo>
                        <a:pt x="133" y="124"/>
                      </a:lnTo>
                      <a:lnTo>
                        <a:pt x="141" y="127"/>
                      </a:lnTo>
                      <a:lnTo>
                        <a:pt x="149" y="130"/>
                      </a:lnTo>
                      <a:lnTo>
                        <a:pt x="157" y="130"/>
                      </a:lnTo>
                      <a:lnTo>
                        <a:pt x="170" y="133"/>
                      </a:lnTo>
                      <a:lnTo>
                        <a:pt x="178" y="133"/>
                      </a:lnTo>
                      <a:lnTo>
                        <a:pt x="187" y="133"/>
                      </a:lnTo>
                      <a:lnTo>
                        <a:pt x="199" y="133"/>
                      </a:lnTo>
                      <a:lnTo>
                        <a:pt x="199" y="9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0" name="Freeform 40">
                  <a:extLst>
                    <a:ext uri="{FF2B5EF4-FFF2-40B4-BE49-F238E27FC236}">
                      <a16:creationId xmlns:a16="http://schemas.microsoft.com/office/drawing/2014/main" id="{4B2171E1-C862-FB4F-95B6-743C1AB887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07" y="2052"/>
                  <a:ext cx="344" cy="233"/>
                </a:xfrm>
                <a:custGeom>
                  <a:avLst/>
                  <a:gdLst>
                    <a:gd name="T0" fmla="*/ 153 w 344"/>
                    <a:gd name="T1" fmla="*/ 233 h 233"/>
                    <a:gd name="T2" fmla="*/ 129 w 344"/>
                    <a:gd name="T3" fmla="*/ 230 h 233"/>
                    <a:gd name="T4" fmla="*/ 104 w 344"/>
                    <a:gd name="T5" fmla="*/ 224 h 233"/>
                    <a:gd name="T6" fmla="*/ 83 w 344"/>
                    <a:gd name="T7" fmla="*/ 216 h 233"/>
                    <a:gd name="T8" fmla="*/ 62 w 344"/>
                    <a:gd name="T9" fmla="*/ 207 h 233"/>
                    <a:gd name="T10" fmla="*/ 46 w 344"/>
                    <a:gd name="T11" fmla="*/ 196 h 233"/>
                    <a:gd name="T12" fmla="*/ 29 w 344"/>
                    <a:gd name="T13" fmla="*/ 182 h 233"/>
                    <a:gd name="T14" fmla="*/ 16 w 344"/>
                    <a:gd name="T15" fmla="*/ 168 h 233"/>
                    <a:gd name="T16" fmla="*/ 8 w 344"/>
                    <a:gd name="T17" fmla="*/ 151 h 233"/>
                    <a:gd name="T18" fmla="*/ 0 w 344"/>
                    <a:gd name="T19" fmla="*/ 134 h 233"/>
                    <a:gd name="T20" fmla="*/ 0 w 344"/>
                    <a:gd name="T21" fmla="*/ 117 h 233"/>
                    <a:gd name="T22" fmla="*/ 0 w 344"/>
                    <a:gd name="T23" fmla="*/ 100 h 233"/>
                    <a:gd name="T24" fmla="*/ 8 w 344"/>
                    <a:gd name="T25" fmla="*/ 83 h 233"/>
                    <a:gd name="T26" fmla="*/ 16 w 344"/>
                    <a:gd name="T27" fmla="*/ 66 h 233"/>
                    <a:gd name="T28" fmla="*/ 29 w 344"/>
                    <a:gd name="T29" fmla="*/ 51 h 233"/>
                    <a:gd name="T30" fmla="*/ 46 w 344"/>
                    <a:gd name="T31" fmla="*/ 37 h 233"/>
                    <a:gd name="T32" fmla="*/ 62 w 344"/>
                    <a:gd name="T33" fmla="*/ 26 h 233"/>
                    <a:gd name="T34" fmla="*/ 83 w 344"/>
                    <a:gd name="T35" fmla="*/ 17 h 233"/>
                    <a:gd name="T36" fmla="*/ 104 w 344"/>
                    <a:gd name="T37" fmla="*/ 9 h 233"/>
                    <a:gd name="T38" fmla="*/ 129 w 344"/>
                    <a:gd name="T39" fmla="*/ 3 h 233"/>
                    <a:gd name="T40" fmla="*/ 153 w 344"/>
                    <a:gd name="T41" fmla="*/ 0 h 233"/>
                    <a:gd name="T42" fmla="*/ 178 w 344"/>
                    <a:gd name="T43" fmla="*/ 0 h 233"/>
                    <a:gd name="T44" fmla="*/ 203 w 344"/>
                    <a:gd name="T45" fmla="*/ 3 h 233"/>
                    <a:gd name="T46" fmla="*/ 228 w 344"/>
                    <a:gd name="T47" fmla="*/ 6 h 233"/>
                    <a:gd name="T48" fmla="*/ 253 w 344"/>
                    <a:gd name="T49" fmla="*/ 15 h 233"/>
                    <a:gd name="T50" fmla="*/ 274 w 344"/>
                    <a:gd name="T51" fmla="*/ 23 h 233"/>
                    <a:gd name="T52" fmla="*/ 290 w 344"/>
                    <a:gd name="T53" fmla="*/ 34 h 233"/>
                    <a:gd name="T54" fmla="*/ 307 w 344"/>
                    <a:gd name="T55" fmla="*/ 46 h 233"/>
                    <a:gd name="T56" fmla="*/ 324 w 344"/>
                    <a:gd name="T57" fmla="*/ 60 h 233"/>
                    <a:gd name="T58" fmla="*/ 332 w 344"/>
                    <a:gd name="T59" fmla="*/ 77 h 233"/>
                    <a:gd name="T60" fmla="*/ 340 w 344"/>
                    <a:gd name="T61" fmla="*/ 94 h 233"/>
                    <a:gd name="T62" fmla="*/ 344 w 344"/>
                    <a:gd name="T63" fmla="*/ 111 h 233"/>
                    <a:gd name="T64" fmla="*/ 340 w 344"/>
                    <a:gd name="T65" fmla="*/ 128 h 233"/>
                    <a:gd name="T66" fmla="*/ 336 w 344"/>
                    <a:gd name="T67" fmla="*/ 145 h 233"/>
                    <a:gd name="T68" fmla="*/ 328 w 344"/>
                    <a:gd name="T69" fmla="*/ 162 h 233"/>
                    <a:gd name="T70" fmla="*/ 319 w 344"/>
                    <a:gd name="T71" fmla="*/ 176 h 233"/>
                    <a:gd name="T72" fmla="*/ 303 w 344"/>
                    <a:gd name="T73" fmla="*/ 190 h 233"/>
                    <a:gd name="T74" fmla="*/ 286 w 344"/>
                    <a:gd name="T75" fmla="*/ 202 h 233"/>
                    <a:gd name="T76" fmla="*/ 265 w 344"/>
                    <a:gd name="T77" fmla="*/ 213 h 233"/>
                    <a:gd name="T78" fmla="*/ 245 w 344"/>
                    <a:gd name="T79" fmla="*/ 221 h 233"/>
                    <a:gd name="T80" fmla="*/ 220 w 344"/>
                    <a:gd name="T81" fmla="*/ 227 h 233"/>
                    <a:gd name="T82" fmla="*/ 195 w 344"/>
                    <a:gd name="T83" fmla="*/ 233 h 233"/>
                    <a:gd name="T84" fmla="*/ 170 w 344"/>
                    <a:gd name="T85" fmla="*/ 233 h 233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344" h="233">
                      <a:moveTo>
                        <a:pt x="170" y="233"/>
                      </a:moveTo>
                      <a:lnTo>
                        <a:pt x="162" y="233"/>
                      </a:lnTo>
                      <a:lnTo>
                        <a:pt x="153" y="233"/>
                      </a:lnTo>
                      <a:lnTo>
                        <a:pt x="145" y="233"/>
                      </a:lnTo>
                      <a:lnTo>
                        <a:pt x="137" y="230"/>
                      </a:lnTo>
                      <a:lnTo>
                        <a:pt x="129" y="230"/>
                      </a:lnTo>
                      <a:lnTo>
                        <a:pt x="120" y="227"/>
                      </a:lnTo>
                      <a:lnTo>
                        <a:pt x="112" y="227"/>
                      </a:lnTo>
                      <a:lnTo>
                        <a:pt x="104" y="224"/>
                      </a:lnTo>
                      <a:lnTo>
                        <a:pt x="95" y="221"/>
                      </a:lnTo>
                      <a:lnTo>
                        <a:pt x="91" y="219"/>
                      </a:lnTo>
                      <a:lnTo>
                        <a:pt x="83" y="216"/>
                      </a:lnTo>
                      <a:lnTo>
                        <a:pt x="75" y="213"/>
                      </a:lnTo>
                      <a:lnTo>
                        <a:pt x="70" y="210"/>
                      </a:lnTo>
                      <a:lnTo>
                        <a:pt x="62" y="207"/>
                      </a:lnTo>
                      <a:lnTo>
                        <a:pt x="54" y="202"/>
                      </a:lnTo>
                      <a:lnTo>
                        <a:pt x="50" y="199"/>
                      </a:lnTo>
                      <a:lnTo>
                        <a:pt x="46" y="196"/>
                      </a:lnTo>
                      <a:lnTo>
                        <a:pt x="37" y="190"/>
                      </a:lnTo>
                      <a:lnTo>
                        <a:pt x="33" y="187"/>
                      </a:lnTo>
                      <a:lnTo>
                        <a:pt x="29" y="182"/>
                      </a:lnTo>
                      <a:lnTo>
                        <a:pt x="25" y="176"/>
                      </a:lnTo>
                      <a:lnTo>
                        <a:pt x="21" y="173"/>
                      </a:lnTo>
                      <a:lnTo>
                        <a:pt x="16" y="168"/>
                      </a:lnTo>
                      <a:lnTo>
                        <a:pt x="12" y="162"/>
                      </a:lnTo>
                      <a:lnTo>
                        <a:pt x="12" y="156"/>
                      </a:lnTo>
                      <a:lnTo>
                        <a:pt x="8" y="151"/>
                      </a:lnTo>
                      <a:lnTo>
                        <a:pt x="4" y="145"/>
                      </a:lnTo>
                      <a:lnTo>
                        <a:pt x="4" y="139"/>
                      </a:lnTo>
                      <a:lnTo>
                        <a:pt x="0" y="134"/>
                      </a:lnTo>
                      <a:lnTo>
                        <a:pt x="0" y="128"/>
                      </a:lnTo>
                      <a:lnTo>
                        <a:pt x="0" y="122"/>
                      </a:lnTo>
                      <a:lnTo>
                        <a:pt x="0" y="117"/>
                      </a:lnTo>
                      <a:lnTo>
                        <a:pt x="0" y="111"/>
                      </a:lnTo>
                      <a:lnTo>
                        <a:pt x="0" y="105"/>
                      </a:lnTo>
                      <a:lnTo>
                        <a:pt x="0" y="100"/>
                      </a:lnTo>
                      <a:lnTo>
                        <a:pt x="4" y="94"/>
                      </a:lnTo>
                      <a:lnTo>
                        <a:pt x="4" y="88"/>
                      </a:lnTo>
                      <a:lnTo>
                        <a:pt x="8" y="83"/>
                      </a:lnTo>
                      <a:lnTo>
                        <a:pt x="12" y="77"/>
                      </a:lnTo>
                      <a:lnTo>
                        <a:pt x="12" y="71"/>
                      </a:lnTo>
                      <a:lnTo>
                        <a:pt x="16" y="66"/>
                      </a:lnTo>
                      <a:lnTo>
                        <a:pt x="21" y="60"/>
                      </a:lnTo>
                      <a:lnTo>
                        <a:pt x="25" y="57"/>
                      </a:lnTo>
                      <a:lnTo>
                        <a:pt x="29" y="51"/>
                      </a:lnTo>
                      <a:lnTo>
                        <a:pt x="33" y="46"/>
                      </a:lnTo>
                      <a:lnTo>
                        <a:pt x="37" y="43"/>
                      </a:lnTo>
                      <a:lnTo>
                        <a:pt x="46" y="37"/>
                      </a:lnTo>
                      <a:lnTo>
                        <a:pt x="50" y="34"/>
                      </a:lnTo>
                      <a:lnTo>
                        <a:pt x="54" y="32"/>
                      </a:lnTo>
                      <a:lnTo>
                        <a:pt x="62" y="26"/>
                      </a:lnTo>
                      <a:lnTo>
                        <a:pt x="70" y="23"/>
                      </a:lnTo>
                      <a:lnTo>
                        <a:pt x="75" y="20"/>
                      </a:lnTo>
                      <a:lnTo>
                        <a:pt x="83" y="17"/>
                      </a:lnTo>
                      <a:lnTo>
                        <a:pt x="91" y="15"/>
                      </a:lnTo>
                      <a:lnTo>
                        <a:pt x="95" y="12"/>
                      </a:lnTo>
                      <a:lnTo>
                        <a:pt x="104" y="9"/>
                      </a:lnTo>
                      <a:lnTo>
                        <a:pt x="112" y="6"/>
                      </a:lnTo>
                      <a:lnTo>
                        <a:pt x="120" y="6"/>
                      </a:lnTo>
                      <a:lnTo>
                        <a:pt x="129" y="3"/>
                      </a:lnTo>
                      <a:lnTo>
                        <a:pt x="137" y="3"/>
                      </a:lnTo>
                      <a:lnTo>
                        <a:pt x="145" y="0"/>
                      </a:lnTo>
                      <a:lnTo>
                        <a:pt x="153" y="0"/>
                      </a:lnTo>
                      <a:lnTo>
                        <a:pt x="162" y="0"/>
                      </a:lnTo>
                      <a:lnTo>
                        <a:pt x="170" y="0"/>
                      </a:lnTo>
                      <a:lnTo>
                        <a:pt x="178" y="0"/>
                      </a:lnTo>
                      <a:lnTo>
                        <a:pt x="187" y="0"/>
                      </a:lnTo>
                      <a:lnTo>
                        <a:pt x="195" y="0"/>
                      </a:lnTo>
                      <a:lnTo>
                        <a:pt x="203" y="3"/>
                      </a:lnTo>
                      <a:lnTo>
                        <a:pt x="212" y="3"/>
                      </a:lnTo>
                      <a:lnTo>
                        <a:pt x="220" y="6"/>
                      </a:lnTo>
                      <a:lnTo>
                        <a:pt x="228" y="6"/>
                      </a:lnTo>
                      <a:lnTo>
                        <a:pt x="236" y="9"/>
                      </a:lnTo>
                      <a:lnTo>
                        <a:pt x="245" y="12"/>
                      </a:lnTo>
                      <a:lnTo>
                        <a:pt x="253" y="15"/>
                      </a:lnTo>
                      <a:lnTo>
                        <a:pt x="261" y="17"/>
                      </a:lnTo>
                      <a:lnTo>
                        <a:pt x="265" y="20"/>
                      </a:lnTo>
                      <a:lnTo>
                        <a:pt x="274" y="23"/>
                      </a:lnTo>
                      <a:lnTo>
                        <a:pt x="278" y="26"/>
                      </a:lnTo>
                      <a:lnTo>
                        <a:pt x="286" y="32"/>
                      </a:lnTo>
                      <a:lnTo>
                        <a:pt x="290" y="34"/>
                      </a:lnTo>
                      <a:lnTo>
                        <a:pt x="299" y="37"/>
                      </a:lnTo>
                      <a:lnTo>
                        <a:pt x="303" y="43"/>
                      </a:lnTo>
                      <a:lnTo>
                        <a:pt x="307" y="46"/>
                      </a:lnTo>
                      <a:lnTo>
                        <a:pt x="311" y="51"/>
                      </a:lnTo>
                      <a:lnTo>
                        <a:pt x="319" y="57"/>
                      </a:lnTo>
                      <a:lnTo>
                        <a:pt x="324" y="60"/>
                      </a:lnTo>
                      <a:lnTo>
                        <a:pt x="324" y="66"/>
                      </a:lnTo>
                      <a:lnTo>
                        <a:pt x="328" y="71"/>
                      </a:lnTo>
                      <a:lnTo>
                        <a:pt x="332" y="77"/>
                      </a:lnTo>
                      <a:lnTo>
                        <a:pt x="336" y="83"/>
                      </a:lnTo>
                      <a:lnTo>
                        <a:pt x="336" y="88"/>
                      </a:lnTo>
                      <a:lnTo>
                        <a:pt x="340" y="94"/>
                      </a:lnTo>
                      <a:lnTo>
                        <a:pt x="340" y="100"/>
                      </a:lnTo>
                      <a:lnTo>
                        <a:pt x="340" y="105"/>
                      </a:lnTo>
                      <a:lnTo>
                        <a:pt x="344" y="111"/>
                      </a:lnTo>
                      <a:lnTo>
                        <a:pt x="344" y="117"/>
                      </a:lnTo>
                      <a:lnTo>
                        <a:pt x="344" y="122"/>
                      </a:lnTo>
                      <a:lnTo>
                        <a:pt x="340" y="128"/>
                      </a:lnTo>
                      <a:lnTo>
                        <a:pt x="340" y="134"/>
                      </a:lnTo>
                      <a:lnTo>
                        <a:pt x="340" y="139"/>
                      </a:lnTo>
                      <a:lnTo>
                        <a:pt x="336" y="145"/>
                      </a:lnTo>
                      <a:lnTo>
                        <a:pt x="336" y="151"/>
                      </a:lnTo>
                      <a:lnTo>
                        <a:pt x="332" y="156"/>
                      </a:lnTo>
                      <a:lnTo>
                        <a:pt x="328" y="162"/>
                      </a:lnTo>
                      <a:lnTo>
                        <a:pt x="324" y="168"/>
                      </a:lnTo>
                      <a:lnTo>
                        <a:pt x="324" y="173"/>
                      </a:lnTo>
                      <a:lnTo>
                        <a:pt x="319" y="176"/>
                      </a:lnTo>
                      <a:lnTo>
                        <a:pt x="311" y="182"/>
                      </a:lnTo>
                      <a:lnTo>
                        <a:pt x="307" y="187"/>
                      </a:lnTo>
                      <a:lnTo>
                        <a:pt x="303" y="190"/>
                      </a:lnTo>
                      <a:lnTo>
                        <a:pt x="299" y="196"/>
                      </a:lnTo>
                      <a:lnTo>
                        <a:pt x="290" y="199"/>
                      </a:lnTo>
                      <a:lnTo>
                        <a:pt x="286" y="202"/>
                      </a:lnTo>
                      <a:lnTo>
                        <a:pt x="278" y="207"/>
                      </a:lnTo>
                      <a:lnTo>
                        <a:pt x="274" y="210"/>
                      </a:lnTo>
                      <a:lnTo>
                        <a:pt x="265" y="213"/>
                      </a:lnTo>
                      <a:lnTo>
                        <a:pt x="261" y="216"/>
                      </a:lnTo>
                      <a:lnTo>
                        <a:pt x="253" y="219"/>
                      </a:lnTo>
                      <a:lnTo>
                        <a:pt x="245" y="221"/>
                      </a:lnTo>
                      <a:lnTo>
                        <a:pt x="236" y="224"/>
                      </a:lnTo>
                      <a:lnTo>
                        <a:pt x="228" y="227"/>
                      </a:lnTo>
                      <a:lnTo>
                        <a:pt x="220" y="227"/>
                      </a:lnTo>
                      <a:lnTo>
                        <a:pt x="212" y="230"/>
                      </a:lnTo>
                      <a:lnTo>
                        <a:pt x="203" y="230"/>
                      </a:lnTo>
                      <a:lnTo>
                        <a:pt x="195" y="233"/>
                      </a:lnTo>
                      <a:lnTo>
                        <a:pt x="187" y="233"/>
                      </a:lnTo>
                      <a:lnTo>
                        <a:pt x="178" y="233"/>
                      </a:lnTo>
                      <a:lnTo>
                        <a:pt x="170" y="2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1" name="Freeform 41">
                  <a:extLst>
                    <a:ext uri="{FF2B5EF4-FFF2-40B4-BE49-F238E27FC236}">
                      <a16:creationId xmlns:a16="http://schemas.microsoft.com/office/drawing/2014/main" id="{3FAEAC8E-EFF7-274C-958F-330A112DAC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82" y="2169"/>
                  <a:ext cx="195" cy="133"/>
                </a:xfrm>
                <a:custGeom>
                  <a:avLst/>
                  <a:gdLst>
                    <a:gd name="T0" fmla="*/ 0 w 195"/>
                    <a:gd name="T1" fmla="*/ 8 h 133"/>
                    <a:gd name="T2" fmla="*/ 0 w 195"/>
                    <a:gd name="T3" fmla="*/ 19 h 133"/>
                    <a:gd name="T4" fmla="*/ 4 w 195"/>
                    <a:gd name="T5" fmla="*/ 34 h 133"/>
                    <a:gd name="T6" fmla="*/ 12 w 195"/>
                    <a:gd name="T7" fmla="*/ 45 h 133"/>
                    <a:gd name="T8" fmla="*/ 17 w 195"/>
                    <a:gd name="T9" fmla="*/ 59 h 133"/>
                    <a:gd name="T10" fmla="*/ 29 w 195"/>
                    <a:gd name="T11" fmla="*/ 70 h 133"/>
                    <a:gd name="T12" fmla="*/ 37 w 195"/>
                    <a:gd name="T13" fmla="*/ 79 h 133"/>
                    <a:gd name="T14" fmla="*/ 50 w 195"/>
                    <a:gd name="T15" fmla="*/ 90 h 133"/>
                    <a:gd name="T16" fmla="*/ 62 w 195"/>
                    <a:gd name="T17" fmla="*/ 99 h 133"/>
                    <a:gd name="T18" fmla="*/ 79 w 195"/>
                    <a:gd name="T19" fmla="*/ 107 h 133"/>
                    <a:gd name="T20" fmla="*/ 95 w 195"/>
                    <a:gd name="T21" fmla="*/ 116 h 133"/>
                    <a:gd name="T22" fmla="*/ 112 w 195"/>
                    <a:gd name="T23" fmla="*/ 121 h 133"/>
                    <a:gd name="T24" fmla="*/ 129 w 195"/>
                    <a:gd name="T25" fmla="*/ 124 h 133"/>
                    <a:gd name="T26" fmla="*/ 145 w 195"/>
                    <a:gd name="T27" fmla="*/ 130 h 133"/>
                    <a:gd name="T28" fmla="*/ 166 w 195"/>
                    <a:gd name="T29" fmla="*/ 133 h 133"/>
                    <a:gd name="T30" fmla="*/ 187 w 195"/>
                    <a:gd name="T31" fmla="*/ 133 h 133"/>
                    <a:gd name="T32" fmla="*/ 195 w 195"/>
                    <a:gd name="T33" fmla="*/ 99 h 133"/>
                    <a:gd name="T34" fmla="*/ 183 w 195"/>
                    <a:gd name="T35" fmla="*/ 99 h 133"/>
                    <a:gd name="T36" fmla="*/ 166 w 195"/>
                    <a:gd name="T37" fmla="*/ 96 h 133"/>
                    <a:gd name="T38" fmla="*/ 154 w 195"/>
                    <a:gd name="T39" fmla="*/ 93 h 133"/>
                    <a:gd name="T40" fmla="*/ 141 w 195"/>
                    <a:gd name="T41" fmla="*/ 90 h 133"/>
                    <a:gd name="T42" fmla="*/ 124 w 195"/>
                    <a:gd name="T43" fmla="*/ 87 h 133"/>
                    <a:gd name="T44" fmla="*/ 116 w 195"/>
                    <a:gd name="T45" fmla="*/ 82 h 133"/>
                    <a:gd name="T46" fmla="*/ 104 w 195"/>
                    <a:gd name="T47" fmla="*/ 76 h 133"/>
                    <a:gd name="T48" fmla="*/ 91 w 195"/>
                    <a:gd name="T49" fmla="*/ 70 h 133"/>
                    <a:gd name="T50" fmla="*/ 83 w 195"/>
                    <a:gd name="T51" fmla="*/ 62 h 133"/>
                    <a:gd name="T52" fmla="*/ 75 w 195"/>
                    <a:gd name="T53" fmla="*/ 56 h 133"/>
                    <a:gd name="T54" fmla="*/ 66 w 195"/>
                    <a:gd name="T55" fmla="*/ 48 h 133"/>
                    <a:gd name="T56" fmla="*/ 62 w 195"/>
                    <a:gd name="T57" fmla="*/ 39 h 133"/>
                    <a:gd name="T58" fmla="*/ 58 w 195"/>
                    <a:gd name="T59" fmla="*/ 28 h 133"/>
                    <a:gd name="T60" fmla="*/ 54 w 195"/>
                    <a:gd name="T61" fmla="*/ 19 h 133"/>
                    <a:gd name="T62" fmla="*/ 50 w 195"/>
                    <a:gd name="T63" fmla="*/ 11 h 133"/>
                    <a:gd name="T64" fmla="*/ 50 w 195"/>
                    <a:gd name="T65" fmla="*/ 0 h 13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95" h="133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4"/>
                      </a:lnTo>
                      <a:lnTo>
                        <a:pt x="0" y="19"/>
                      </a:lnTo>
                      <a:lnTo>
                        <a:pt x="4" y="28"/>
                      </a:lnTo>
                      <a:lnTo>
                        <a:pt x="4" y="34"/>
                      </a:lnTo>
                      <a:lnTo>
                        <a:pt x="8" y="39"/>
                      </a:lnTo>
                      <a:lnTo>
                        <a:pt x="12" y="45"/>
                      </a:lnTo>
                      <a:lnTo>
                        <a:pt x="12" y="53"/>
                      </a:lnTo>
                      <a:lnTo>
                        <a:pt x="17" y="59"/>
                      </a:lnTo>
                      <a:lnTo>
                        <a:pt x="21" y="65"/>
                      </a:lnTo>
                      <a:lnTo>
                        <a:pt x="29" y="70"/>
                      </a:lnTo>
                      <a:lnTo>
                        <a:pt x="33" y="76"/>
                      </a:lnTo>
                      <a:lnTo>
                        <a:pt x="37" y="79"/>
                      </a:lnTo>
                      <a:lnTo>
                        <a:pt x="46" y="85"/>
                      </a:lnTo>
                      <a:lnTo>
                        <a:pt x="50" y="90"/>
                      </a:lnTo>
                      <a:lnTo>
                        <a:pt x="58" y="96"/>
                      </a:lnTo>
                      <a:lnTo>
                        <a:pt x="62" y="99"/>
                      </a:lnTo>
                      <a:lnTo>
                        <a:pt x="71" y="104"/>
                      </a:lnTo>
                      <a:lnTo>
                        <a:pt x="79" y="107"/>
                      </a:lnTo>
                      <a:lnTo>
                        <a:pt x="87" y="110"/>
                      </a:lnTo>
                      <a:lnTo>
                        <a:pt x="95" y="116"/>
                      </a:lnTo>
                      <a:lnTo>
                        <a:pt x="104" y="119"/>
                      </a:lnTo>
                      <a:lnTo>
                        <a:pt x="112" y="121"/>
                      </a:lnTo>
                      <a:lnTo>
                        <a:pt x="120" y="124"/>
                      </a:lnTo>
                      <a:lnTo>
                        <a:pt x="129" y="124"/>
                      </a:lnTo>
                      <a:lnTo>
                        <a:pt x="137" y="127"/>
                      </a:lnTo>
                      <a:lnTo>
                        <a:pt x="145" y="130"/>
                      </a:lnTo>
                      <a:lnTo>
                        <a:pt x="158" y="130"/>
                      </a:lnTo>
                      <a:lnTo>
                        <a:pt x="166" y="133"/>
                      </a:lnTo>
                      <a:lnTo>
                        <a:pt x="174" y="133"/>
                      </a:lnTo>
                      <a:lnTo>
                        <a:pt x="187" y="133"/>
                      </a:lnTo>
                      <a:lnTo>
                        <a:pt x="195" y="133"/>
                      </a:lnTo>
                      <a:lnTo>
                        <a:pt x="195" y="99"/>
                      </a:lnTo>
                      <a:lnTo>
                        <a:pt x="187" y="99"/>
                      </a:lnTo>
                      <a:lnTo>
                        <a:pt x="183" y="99"/>
                      </a:lnTo>
                      <a:lnTo>
                        <a:pt x="174" y="96"/>
                      </a:lnTo>
                      <a:lnTo>
                        <a:pt x="166" y="96"/>
                      </a:lnTo>
                      <a:lnTo>
                        <a:pt x="158" y="96"/>
                      </a:lnTo>
                      <a:lnTo>
                        <a:pt x="154" y="93"/>
                      </a:lnTo>
                      <a:lnTo>
                        <a:pt x="145" y="93"/>
                      </a:lnTo>
                      <a:lnTo>
                        <a:pt x="141" y="90"/>
                      </a:lnTo>
                      <a:lnTo>
                        <a:pt x="133" y="87"/>
                      </a:lnTo>
                      <a:lnTo>
                        <a:pt x="124" y="87"/>
                      </a:lnTo>
                      <a:lnTo>
                        <a:pt x="120" y="85"/>
                      </a:lnTo>
                      <a:lnTo>
                        <a:pt x="116" y="82"/>
                      </a:lnTo>
                      <a:lnTo>
                        <a:pt x="108" y="79"/>
                      </a:lnTo>
                      <a:lnTo>
                        <a:pt x="104" y="76"/>
                      </a:lnTo>
                      <a:lnTo>
                        <a:pt x="100" y="73"/>
                      </a:lnTo>
                      <a:lnTo>
                        <a:pt x="91" y="70"/>
                      </a:lnTo>
                      <a:lnTo>
                        <a:pt x="87" y="65"/>
                      </a:lnTo>
                      <a:lnTo>
                        <a:pt x="83" y="62"/>
                      </a:lnTo>
                      <a:lnTo>
                        <a:pt x="79" y="59"/>
                      </a:lnTo>
                      <a:lnTo>
                        <a:pt x="75" y="56"/>
                      </a:lnTo>
                      <a:lnTo>
                        <a:pt x="71" y="51"/>
                      </a:lnTo>
                      <a:lnTo>
                        <a:pt x="66" y="48"/>
                      </a:lnTo>
                      <a:lnTo>
                        <a:pt x="66" y="42"/>
                      </a:lnTo>
                      <a:lnTo>
                        <a:pt x="62" y="39"/>
                      </a:lnTo>
                      <a:lnTo>
                        <a:pt x="58" y="34"/>
                      </a:lnTo>
                      <a:lnTo>
                        <a:pt x="58" y="28"/>
                      </a:lnTo>
                      <a:lnTo>
                        <a:pt x="54" y="25"/>
                      </a:lnTo>
                      <a:lnTo>
                        <a:pt x="54" y="19"/>
                      </a:lnTo>
                      <a:lnTo>
                        <a:pt x="54" y="14"/>
                      </a:lnTo>
                      <a:lnTo>
                        <a:pt x="50" y="11"/>
                      </a:lnTo>
                      <a:lnTo>
                        <a:pt x="50" y="5"/>
                      </a:lnTo>
                      <a:lnTo>
                        <a:pt x="5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2" name="Freeform 42">
                  <a:extLst>
                    <a:ext uri="{FF2B5EF4-FFF2-40B4-BE49-F238E27FC236}">
                      <a16:creationId xmlns:a16="http://schemas.microsoft.com/office/drawing/2014/main" id="{81A131C5-172A-1749-9CE7-5F5B7F4261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82" y="2033"/>
                  <a:ext cx="195" cy="136"/>
                </a:xfrm>
                <a:custGeom>
                  <a:avLst/>
                  <a:gdLst>
                    <a:gd name="T0" fmla="*/ 187 w 195"/>
                    <a:gd name="T1" fmla="*/ 2 h 136"/>
                    <a:gd name="T2" fmla="*/ 166 w 195"/>
                    <a:gd name="T3" fmla="*/ 2 h 136"/>
                    <a:gd name="T4" fmla="*/ 145 w 195"/>
                    <a:gd name="T5" fmla="*/ 5 h 136"/>
                    <a:gd name="T6" fmla="*/ 129 w 195"/>
                    <a:gd name="T7" fmla="*/ 8 h 136"/>
                    <a:gd name="T8" fmla="*/ 112 w 195"/>
                    <a:gd name="T9" fmla="*/ 14 h 136"/>
                    <a:gd name="T10" fmla="*/ 95 w 195"/>
                    <a:gd name="T11" fmla="*/ 19 h 136"/>
                    <a:gd name="T12" fmla="*/ 79 w 195"/>
                    <a:gd name="T13" fmla="*/ 28 h 136"/>
                    <a:gd name="T14" fmla="*/ 62 w 195"/>
                    <a:gd name="T15" fmla="*/ 36 h 136"/>
                    <a:gd name="T16" fmla="*/ 50 w 195"/>
                    <a:gd name="T17" fmla="*/ 45 h 136"/>
                    <a:gd name="T18" fmla="*/ 37 w 195"/>
                    <a:gd name="T19" fmla="*/ 56 h 136"/>
                    <a:gd name="T20" fmla="*/ 29 w 195"/>
                    <a:gd name="T21" fmla="*/ 68 h 136"/>
                    <a:gd name="T22" fmla="*/ 17 w 195"/>
                    <a:gd name="T23" fmla="*/ 79 h 136"/>
                    <a:gd name="T24" fmla="*/ 12 w 195"/>
                    <a:gd name="T25" fmla="*/ 90 h 136"/>
                    <a:gd name="T26" fmla="*/ 4 w 195"/>
                    <a:gd name="T27" fmla="*/ 102 h 136"/>
                    <a:gd name="T28" fmla="*/ 0 w 195"/>
                    <a:gd name="T29" fmla="*/ 116 h 136"/>
                    <a:gd name="T30" fmla="*/ 0 w 195"/>
                    <a:gd name="T31" fmla="*/ 130 h 136"/>
                    <a:gd name="T32" fmla="*/ 50 w 195"/>
                    <a:gd name="T33" fmla="*/ 136 h 136"/>
                    <a:gd name="T34" fmla="*/ 50 w 195"/>
                    <a:gd name="T35" fmla="*/ 127 h 136"/>
                    <a:gd name="T36" fmla="*/ 54 w 195"/>
                    <a:gd name="T37" fmla="*/ 116 h 136"/>
                    <a:gd name="T38" fmla="*/ 58 w 195"/>
                    <a:gd name="T39" fmla="*/ 107 h 136"/>
                    <a:gd name="T40" fmla="*/ 62 w 195"/>
                    <a:gd name="T41" fmla="*/ 99 h 136"/>
                    <a:gd name="T42" fmla="*/ 71 w 195"/>
                    <a:gd name="T43" fmla="*/ 87 h 136"/>
                    <a:gd name="T44" fmla="*/ 75 w 195"/>
                    <a:gd name="T45" fmla="*/ 82 h 136"/>
                    <a:gd name="T46" fmla="*/ 83 w 195"/>
                    <a:gd name="T47" fmla="*/ 73 h 136"/>
                    <a:gd name="T48" fmla="*/ 91 w 195"/>
                    <a:gd name="T49" fmla="*/ 65 h 136"/>
                    <a:gd name="T50" fmla="*/ 104 w 195"/>
                    <a:gd name="T51" fmla="*/ 59 h 136"/>
                    <a:gd name="T52" fmla="*/ 116 w 195"/>
                    <a:gd name="T53" fmla="*/ 53 h 136"/>
                    <a:gd name="T54" fmla="*/ 129 w 195"/>
                    <a:gd name="T55" fmla="*/ 48 h 136"/>
                    <a:gd name="T56" fmla="*/ 141 w 195"/>
                    <a:gd name="T57" fmla="*/ 45 h 136"/>
                    <a:gd name="T58" fmla="*/ 154 w 195"/>
                    <a:gd name="T59" fmla="*/ 42 h 136"/>
                    <a:gd name="T60" fmla="*/ 166 w 195"/>
                    <a:gd name="T61" fmla="*/ 39 h 136"/>
                    <a:gd name="T62" fmla="*/ 183 w 195"/>
                    <a:gd name="T63" fmla="*/ 36 h 136"/>
                    <a:gd name="T64" fmla="*/ 195 w 195"/>
                    <a:gd name="T65" fmla="*/ 36 h 1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95" h="136">
                      <a:moveTo>
                        <a:pt x="195" y="0"/>
                      </a:moveTo>
                      <a:lnTo>
                        <a:pt x="187" y="2"/>
                      </a:lnTo>
                      <a:lnTo>
                        <a:pt x="174" y="2"/>
                      </a:lnTo>
                      <a:lnTo>
                        <a:pt x="166" y="2"/>
                      </a:lnTo>
                      <a:lnTo>
                        <a:pt x="158" y="2"/>
                      </a:lnTo>
                      <a:lnTo>
                        <a:pt x="145" y="5"/>
                      </a:lnTo>
                      <a:lnTo>
                        <a:pt x="137" y="8"/>
                      </a:lnTo>
                      <a:lnTo>
                        <a:pt x="129" y="8"/>
                      </a:lnTo>
                      <a:lnTo>
                        <a:pt x="120" y="11"/>
                      </a:lnTo>
                      <a:lnTo>
                        <a:pt x="112" y="14"/>
                      </a:lnTo>
                      <a:lnTo>
                        <a:pt x="100" y="17"/>
                      </a:lnTo>
                      <a:lnTo>
                        <a:pt x="95" y="19"/>
                      </a:lnTo>
                      <a:lnTo>
                        <a:pt x="87" y="25"/>
                      </a:lnTo>
                      <a:lnTo>
                        <a:pt x="79" y="28"/>
                      </a:lnTo>
                      <a:lnTo>
                        <a:pt x="71" y="31"/>
                      </a:lnTo>
                      <a:lnTo>
                        <a:pt x="62" y="36"/>
                      </a:lnTo>
                      <a:lnTo>
                        <a:pt x="58" y="42"/>
                      </a:lnTo>
                      <a:lnTo>
                        <a:pt x="50" y="45"/>
                      </a:lnTo>
                      <a:lnTo>
                        <a:pt x="46" y="51"/>
                      </a:lnTo>
                      <a:lnTo>
                        <a:pt x="37" y="56"/>
                      </a:lnTo>
                      <a:lnTo>
                        <a:pt x="33" y="62"/>
                      </a:lnTo>
                      <a:lnTo>
                        <a:pt x="29" y="68"/>
                      </a:lnTo>
                      <a:lnTo>
                        <a:pt x="21" y="73"/>
                      </a:lnTo>
                      <a:lnTo>
                        <a:pt x="17" y="79"/>
                      </a:lnTo>
                      <a:lnTo>
                        <a:pt x="12" y="85"/>
                      </a:lnTo>
                      <a:lnTo>
                        <a:pt x="12" y="90"/>
                      </a:lnTo>
                      <a:lnTo>
                        <a:pt x="8" y="96"/>
                      </a:lnTo>
                      <a:lnTo>
                        <a:pt x="4" y="102"/>
                      </a:lnTo>
                      <a:lnTo>
                        <a:pt x="4" y="110"/>
                      </a:lnTo>
                      <a:lnTo>
                        <a:pt x="0" y="116"/>
                      </a:lnTo>
                      <a:lnTo>
                        <a:pt x="0" y="121"/>
                      </a:lnTo>
                      <a:lnTo>
                        <a:pt x="0" y="130"/>
                      </a:lnTo>
                      <a:lnTo>
                        <a:pt x="0" y="136"/>
                      </a:lnTo>
                      <a:lnTo>
                        <a:pt x="50" y="136"/>
                      </a:lnTo>
                      <a:lnTo>
                        <a:pt x="50" y="130"/>
                      </a:lnTo>
                      <a:lnTo>
                        <a:pt x="50" y="127"/>
                      </a:lnTo>
                      <a:lnTo>
                        <a:pt x="54" y="121"/>
                      </a:lnTo>
                      <a:lnTo>
                        <a:pt x="54" y="116"/>
                      </a:lnTo>
                      <a:lnTo>
                        <a:pt x="54" y="110"/>
                      </a:lnTo>
                      <a:lnTo>
                        <a:pt x="58" y="107"/>
                      </a:lnTo>
                      <a:lnTo>
                        <a:pt x="58" y="102"/>
                      </a:lnTo>
                      <a:lnTo>
                        <a:pt x="62" y="99"/>
                      </a:lnTo>
                      <a:lnTo>
                        <a:pt x="66" y="93"/>
                      </a:lnTo>
                      <a:lnTo>
                        <a:pt x="71" y="87"/>
                      </a:lnTo>
                      <a:lnTo>
                        <a:pt x="71" y="85"/>
                      </a:lnTo>
                      <a:lnTo>
                        <a:pt x="75" y="82"/>
                      </a:lnTo>
                      <a:lnTo>
                        <a:pt x="79" y="76"/>
                      </a:lnTo>
                      <a:lnTo>
                        <a:pt x="83" y="73"/>
                      </a:lnTo>
                      <a:lnTo>
                        <a:pt x="87" y="70"/>
                      </a:lnTo>
                      <a:lnTo>
                        <a:pt x="91" y="65"/>
                      </a:lnTo>
                      <a:lnTo>
                        <a:pt x="100" y="62"/>
                      </a:lnTo>
                      <a:lnTo>
                        <a:pt x="104" y="59"/>
                      </a:lnTo>
                      <a:lnTo>
                        <a:pt x="108" y="56"/>
                      </a:lnTo>
                      <a:lnTo>
                        <a:pt x="116" y="53"/>
                      </a:lnTo>
                      <a:lnTo>
                        <a:pt x="120" y="51"/>
                      </a:lnTo>
                      <a:lnTo>
                        <a:pt x="129" y="48"/>
                      </a:lnTo>
                      <a:lnTo>
                        <a:pt x="133" y="48"/>
                      </a:lnTo>
                      <a:lnTo>
                        <a:pt x="141" y="45"/>
                      </a:lnTo>
                      <a:lnTo>
                        <a:pt x="145" y="42"/>
                      </a:lnTo>
                      <a:lnTo>
                        <a:pt x="154" y="42"/>
                      </a:lnTo>
                      <a:lnTo>
                        <a:pt x="158" y="39"/>
                      </a:lnTo>
                      <a:lnTo>
                        <a:pt x="166" y="39"/>
                      </a:lnTo>
                      <a:lnTo>
                        <a:pt x="174" y="36"/>
                      </a:lnTo>
                      <a:lnTo>
                        <a:pt x="183" y="36"/>
                      </a:lnTo>
                      <a:lnTo>
                        <a:pt x="187" y="36"/>
                      </a:lnTo>
                      <a:lnTo>
                        <a:pt x="195" y="36"/>
                      </a:lnTo>
                      <a:lnTo>
                        <a:pt x="19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3" name="Freeform 43">
                  <a:extLst>
                    <a:ext uri="{FF2B5EF4-FFF2-40B4-BE49-F238E27FC236}">
                      <a16:creationId xmlns:a16="http://schemas.microsoft.com/office/drawing/2014/main" id="{F0F9F513-C9B6-6646-9165-9807CEA19D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7" y="2033"/>
                  <a:ext cx="199" cy="136"/>
                </a:xfrm>
                <a:custGeom>
                  <a:avLst/>
                  <a:gdLst>
                    <a:gd name="T0" fmla="*/ 199 w 199"/>
                    <a:gd name="T1" fmla="*/ 130 h 136"/>
                    <a:gd name="T2" fmla="*/ 195 w 199"/>
                    <a:gd name="T3" fmla="*/ 116 h 136"/>
                    <a:gd name="T4" fmla="*/ 191 w 199"/>
                    <a:gd name="T5" fmla="*/ 102 h 136"/>
                    <a:gd name="T6" fmla="*/ 187 w 199"/>
                    <a:gd name="T7" fmla="*/ 90 h 136"/>
                    <a:gd name="T8" fmla="*/ 179 w 199"/>
                    <a:gd name="T9" fmla="*/ 79 h 136"/>
                    <a:gd name="T10" fmla="*/ 170 w 199"/>
                    <a:gd name="T11" fmla="*/ 65 h 136"/>
                    <a:gd name="T12" fmla="*/ 158 w 199"/>
                    <a:gd name="T13" fmla="*/ 56 h 136"/>
                    <a:gd name="T14" fmla="*/ 145 w 199"/>
                    <a:gd name="T15" fmla="*/ 45 h 136"/>
                    <a:gd name="T16" fmla="*/ 133 w 199"/>
                    <a:gd name="T17" fmla="*/ 36 h 136"/>
                    <a:gd name="T18" fmla="*/ 120 w 199"/>
                    <a:gd name="T19" fmla="*/ 28 h 136"/>
                    <a:gd name="T20" fmla="*/ 104 w 199"/>
                    <a:gd name="T21" fmla="*/ 19 h 136"/>
                    <a:gd name="T22" fmla="*/ 87 w 199"/>
                    <a:gd name="T23" fmla="*/ 14 h 136"/>
                    <a:gd name="T24" fmla="*/ 71 w 199"/>
                    <a:gd name="T25" fmla="*/ 8 h 136"/>
                    <a:gd name="T26" fmla="*/ 50 w 199"/>
                    <a:gd name="T27" fmla="*/ 5 h 136"/>
                    <a:gd name="T28" fmla="*/ 29 w 199"/>
                    <a:gd name="T29" fmla="*/ 2 h 136"/>
                    <a:gd name="T30" fmla="*/ 12 w 199"/>
                    <a:gd name="T31" fmla="*/ 2 h 136"/>
                    <a:gd name="T32" fmla="*/ 0 w 199"/>
                    <a:gd name="T33" fmla="*/ 36 h 136"/>
                    <a:gd name="T34" fmla="*/ 17 w 199"/>
                    <a:gd name="T35" fmla="*/ 36 h 136"/>
                    <a:gd name="T36" fmla="*/ 29 w 199"/>
                    <a:gd name="T37" fmla="*/ 39 h 136"/>
                    <a:gd name="T38" fmla="*/ 46 w 199"/>
                    <a:gd name="T39" fmla="*/ 42 h 136"/>
                    <a:gd name="T40" fmla="*/ 58 w 199"/>
                    <a:gd name="T41" fmla="*/ 45 h 136"/>
                    <a:gd name="T42" fmla="*/ 71 w 199"/>
                    <a:gd name="T43" fmla="*/ 48 h 136"/>
                    <a:gd name="T44" fmla="*/ 83 w 199"/>
                    <a:gd name="T45" fmla="*/ 53 h 136"/>
                    <a:gd name="T46" fmla="*/ 91 w 199"/>
                    <a:gd name="T47" fmla="*/ 59 h 136"/>
                    <a:gd name="T48" fmla="*/ 104 w 199"/>
                    <a:gd name="T49" fmla="*/ 65 h 136"/>
                    <a:gd name="T50" fmla="*/ 112 w 199"/>
                    <a:gd name="T51" fmla="*/ 73 h 136"/>
                    <a:gd name="T52" fmla="*/ 120 w 199"/>
                    <a:gd name="T53" fmla="*/ 82 h 136"/>
                    <a:gd name="T54" fmla="*/ 129 w 199"/>
                    <a:gd name="T55" fmla="*/ 90 h 136"/>
                    <a:gd name="T56" fmla="*/ 137 w 199"/>
                    <a:gd name="T57" fmla="*/ 99 h 136"/>
                    <a:gd name="T58" fmla="*/ 141 w 199"/>
                    <a:gd name="T59" fmla="*/ 107 h 136"/>
                    <a:gd name="T60" fmla="*/ 145 w 199"/>
                    <a:gd name="T61" fmla="*/ 116 h 136"/>
                    <a:gd name="T62" fmla="*/ 145 w 199"/>
                    <a:gd name="T63" fmla="*/ 127 h 136"/>
                    <a:gd name="T64" fmla="*/ 145 w 199"/>
                    <a:gd name="T65" fmla="*/ 136 h 1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99" h="136">
                      <a:moveTo>
                        <a:pt x="199" y="136"/>
                      </a:moveTo>
                      <a:lnTo>
                        <a:pt x="199" y="130"/>
                      </a:lnTo>
                      <a:lnTo>
                        <a:pt x="199" y="121"/>
                      </a:lnTo>
                      <a:lnTo>
                        <a:pt x="195" y="116"/>
                      </a:lnTo>
                      <a:lnTo>
                        <a:pt x="195" y="110"/>
                      </a:lnTo>
                      <a:lnTo>
                        <a:pt x="191" y="102"/>
                      </a:lnTo>
                      <a:lnTo>
                        <a:pt x="191" y="96"/>
                      </a:lnTo>
                      <a:lnTo>
                        <a:pt x="187" y="90"/>
                      </a:lnTo>
                      <a:lnTo>
                        <a:pt x="183" y="85"/>
                      </a:lnTo>
                      <a:lnTo>
                        <a:pt x="179" y="79"/>
                      </a:lnTo>
                      <a:lnTo>
                        <a:pt x="174" y="70"/>
                      </a:lnTo>
                      <a:lnTo>
                        <a:pt x="170" y="65"/>
                      </a:lnTo>
                      <a:lnTo>
                        <a:pt x="166" y="62"/>
                      </a:lnTo>
                      <a:lnTo>
                        <a:pt x="158" y="56"/>
                      </a:lnTo>
                      <a:lnTo>
                        <a:pt x="154" y="51"/>
                      </a:lnTo>
                      <a:lnTo>
                        <a:pt x="145" y="45"/>
                      </a:lnTo>
                      <a:lnTo>
                        <a:pt x="141" y="39"/>
                      </a:lnTo>
                      <a:lnTo>
                        <a:pt x="133" y="36"/>
                      </a:lnTo>
                      <a:lnTo>
                        <a:pt x="125" y="31"/>
                      </a:lnTo>
                      <a:lnTo>
                        <a:pt x="120" y="28"/>
                      </a:lnTo>
                      <a:lnTo>
                        <a:pt x="112" y="25"/>
                      </a:lnTo>
                      <a:lnTo>
                        <a:pt x="104" y="19"/>
                      </a:lnTo>
                      <a:lnTo>
                        <a:pt x="95" y="17"/>
                      </a:lnTo>
                      <a:lnTo>
                        <a:pt x="87" y="14"/>
                      </a:lnTo>
                      <a:lnTo>
                        <a:pt x="79" y="11"/>
                      </a:lnTo>
                      <a:lnTo>
                        <a:pt x="71" y="8"/>
                      </a:lnTo>
                      <a:lnTo>
                        <a:pt x="58" y="8"/>
                      </a:lnTo>
                      <a:lnTo>
                        <a:pt x="50" y="5"/>
                      </a:lnTo>
                      <a:lnTo>
                        <a:pt x="42" y="2"/>
                      </a:lnTo>
                      <a:lnTo>
                        <a:pt x="29" y="2"/>
                      </a:lnTo>
                      <a:lnTo>
                        <a:pt x="21" y="2"/>
                      </a:lnTo>
                      <a:lnTo>
                        <a:pt x="12" y="2"/>
                      </a:lnTo>
                      <a:lnTo>
                        <a:pt x="0" y="0"/>
                      </a:lnTo>
                      <a:lnTo>
                        <a:pt x="0" y="36"/>
                      </a:lnTo>
                      <a:lnTo>
                        <a:pt x="8" y="36"/>
                      </a:lnTo>
                      <a:lnTo>
                        <a:pt x="17" y="36"/>
                      </a:lnTo>
                      <a:lnTo>
                        <a:pt x="25" y="36"/>
                      </a:lnTo>
                      <a:lnTo>
                        <a:pt x="29" y="39"/>
                      </a:lnTo>
                      <a:lnTo>
                        <a:pt x="37" y="39"/>
                      </a:lnTo>
                      <a:lnTo>
                        <a:pt x="46" y="42"/>
                      </a:lnTo>
                      <a:lnTo>
                        <a:pt x="50" y="42"/>
                      </a:lnTo>
                      <a:lnTo>
                        <a:pt x="58" y="45"/>
                      </a:lnTo>
                      <a:lnTo>
                        <a:pt x="62" y="48"/>
                      </a:lnTo>
                      <a:lnTo>
                        <a:pt x="71" y="48"/>
                      </a:lnTo>
                      <a:lnTo>
                        <a:pt x="75" y="51"/>
                      </a:lnTo>
                      <a:lnTo>
                        <a:pt x="83" y="53"/>
                      </a:lnTo>
                      <a:lnTo>
                        <a:pt x="87" y="56"/>
                      </a:lnTo>
                      <a:lnTo>
                        <a:pt x="91" y="59"/>
                      </a:lnTo>
                      <a:lnTo>
                        <a:pt x="100" y="62"/>
                      </a:lnTo>
                      <a:lnTo>
                        <a:pt x="104" y="65"/>
                      </a:lnTo>
                      <a:lnTo>
                        <a:pt x="108" y="70"/>
                      </a:lnTo>
                      <a:lnTo>
                        <a:pt x="112" y="73"/>
                      </a:lnTo>
                      <a:lnTo>
                        <a:pt x="116" y="76"/>
                      </a:lnTo>
                      <a:lnTo>
                        <a:pt x="120" y="82"/>
                      </a:lnTo>
                      <a:lnTo>
                        <a:pt x="125" y="85"/>
                      </a:lnTo>
                      <a:lnTo>
                        <a:pt x="129" y="90"/>
                      </a:lnTo>
                      <a:lnTo>
                        <a:pt x="133" y="93"/>
                      </a:lnTo>
                      <a:lnTo>
                        <a:pt x="137" y="99"/>
                      </a:lnTo>
                      <a:lnTo>
                        <a:pt x="137" y="102"/>
                      </a:lnTo>
                      <a:lnTo>
                        <a:pt x="141" y="107"/>
                      </a:lnTo>
                      <a:lnTo>
                        <a:pt x="141" y="110"/>
                      </a:lnTo>
                      <a:lnTo>
                        <a:pt x="145" y="116"/>
                      </a:lnTo>
                      <a:lnTo>
                        <a:pt x="145" y="121"/>
                      </a:lnTo>
                      <a:lnTo>
                        <a:pt x="145" y="127"/>
                      </a:lnTo>
                      <a:lnTo>
                        <a:pt x="145" y="130"/>
                      </a:lnTo>
                      <a:lnTo>
                        <a:pt x="145" y="136"/>
                      </a:lnTo>
                      <a:lnTo>
                        <a:pt x="199" y="13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" name="Freeform 44">
                  <a:extLst>
                    <a:ext uri="{FF2B5EF4-FFF2-40B4-BE49-F238E27FC236}">
                      <a16:creationId xmlns:a16="http://schemas.microsoft.com/office/drawing/2014/main" id="{F58B5F0A-2BD1-8949-87F4-A63B5CD444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7" y="2169"/>
                  <a:ext cx="199" cy="133"/>
                </a:xfrm>
                <a:custGeom>
                  <a:avLst/>
                  <a:gdLst>
                    <a:gd name="T0" fmla="*/ 12 w 199"/>
                    <a:gd name="T1" fmla="*/ 133 h 133"/>
                    <a:gd name="T2" fmla="*/ 29 w 199"/>
                    <a:gd name="T3" fmla="*/ 133 h 133"/>
                    <a:gd name="T4" fmla="*/ 50 w 199"/>
                    <a:gd name="T5" fmla="*/ 130 h 133"/>
                    <a:gd name="T6" fmla="*/ 71 w 199"/>
                    <a:gd name="T7" fmla="*/ 124 h 133"/>
                    <a:gd name="T8" fmla="*/ 87 w 199"/>
                    <a:gd name="T9" fmla="*/ 121 h 133"/>
                    <a:gd name="T10" fmla="*/ 104 w 199"/>
                    <a:gd name="T11" fmla="*/ 116 h 133"/>
                    <a:gd name="T12" fmla="*/ 120 w 199"/>
                    <a:gd name="T13" fmla="*/ 107 h 133"/>
                    <a:gd name="T14" fmla="*/ 133 w 199"/>
                    <a:gd name="T15" fmla="*/ 99 h 133"/>
                    <a:gd name="T16" fmla="*/ 145 w 199"/>
                    <a:gd name="T17" fmla="*/ 90 h 133"/>
                    <a:gd name="T18" fmla="*/ 158 w 199"/>
                    <a:gd name="T19" fmla="*/ 79 h 133"/>
                    <a:gd name="T20" fmla="*/ 170 w 199"/>
                    <a:gd name="T21" fmla="*/ 70 h 133"/>
                    <a:gd name="T22" fmla="*/ 179 w 199"/>
                    <a:gd name="T23" fmla="*/ 59 h 133"/>
                    <a:gd name="T24" fmla="*/ 187 w 199"/>
                    <a:gd name="T25" fmla="*/ 45 h 133"/>
                    <a:gd name="T26" fmla="*/ 191 w 199"/>
                    <a:gd name="T27" fmla="*/ 34 h 133"/>
                    <a:gd name="T28" fmla="*/ 195 w 199"/>
                    <a:gd name="T29" fmla="*/ 19 h 133"/>
                    <a:gd name="T30" fmla="*/ 199 w 199"/>
                    <a:gd name="T31" fmla="*/ 8 h 133"/>
                    <a:gd name="T32" fmla="*/ 145 w 199"/>
                    <a:gd name="T33" fmla="*/ 0 h 133"/>
                    <a:gd name="T34" fmla="*/ 145 w 199"/>
                    <a:gd name="T35" fmla="*/ 11 h 133"/>
                    <a:gd name="T36" fmla="*/ 145 w 199"/>
                    <a:gd name="T37" fmla="*/ 19 h 133"/>
                    <a:gd name="T38" fmla="*/ 141 w 199"/>
                    <a:gd name="T39" fmla="*/ 28 h 133"/>
                    <a:gd name="T40" fmla="*/ 137 w 199"/>
                    <a:gd name="T41" fmla="*/ 39 h 133"/>
                    <a:gd name="T42" fmla="*/ 129 w 199"/>
                    <a:gd name="T43" fmla="*/ 48 h 133"/>
                    <a:gd name="T44" fmla="*/ 120 w 199"/>
                    <a:gd name="T45" fmla="*/ 53 h 133"/>
                    <a:gd name="T46" fmla="*/ 112 w 199"/>
                    <a:gd name="T47" fmla="*/ 62 h 133"/>
                    <a:gd name="T48" fmla="*/ 104 w 199"/>
                    <a:gd name="T49" fmla="*/ 70 h 133"/>
                    <a:gd name="T50" fmla="*/ 95 w 199"/>
                    <a:gd name="T51" fmla="*/ 76 h 133"/>
                    <a:gd name="T52" fmla="*/ 83 w 199"/>
                    <a:gd name="T53" fmla="*/ 82 h 133"/>
                    <a:gd name="T54" fmla="*/ 71 w 199"/>
                    <a:gd name="T55" fmla="*/ 87 h 133"/>
                    <a:gd name="T56" fmla="*/ 58 w 199"/>
                    <a:gd name="T57" fmla="*/ 90 h 133"/>
                    <a:gd name="T58" fmla="*/ 46 w 199"/>
                    <a:gd name="T59" fmla="*/ 93 h 133"/>
                    <a:gd name="T60" fmla="*/ 29 w 199"/>
                    <a:gd name="T61" fmla="*/ 96 h 133"/>
                    <a:gd name="T62" fmla="*/ 17 w 199"/>
                    <a:gd name="T63" fmla="*/ 99 h 133"/>
                    <a:gd name="T64" fmla="*/ 0 w 199"/>
                    <a:gd name="T65" fmla="*/ 99 h 13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99" h="133">
                      <a:moveTo>
                        <a:pt x="0" y="133"/>
                      </a:moveTo>
                      <a:lnTo>
                        <a:pt x="12" y="133"/>
                      </a:lnTo>
                      <a:lnTo>
                        <a:pt x="21" y="133"/>
                      </a:lnTo>
                      <a:lnTo>
                        <a:pt x="29" y="133"/>
                      </a:lnTo>
                      <a:lnTo>
                        <a:pt x="42" y="130"/>
                      </a:lnTo>
                      <a:lnTo>
                        <a:pt x="50" y="130"/>
                      </a:lnTo>
                      <a:lnTo>
                        <a:pt x="58" y="127"/>
                      </a:lnTo>
                      <a:lnTo>
                        <a:pt x="71" y="124"/>
                      </a:lnTo>
                      <a:lnTo>
                        <a:pt x="79" y="124"/>
                      </a:lnTo>
                      <a:lnTo>
                        <a:pt x="87" y="121"/>
                      </a:lnTo>
                      <a:lnTo>
                        <a:pt x="95" y="119"/>
                      </a:lnTo>
                      <a:lnTo>
                        <a:pt x="104" y="116"/>
                      </a:lnTo>
                      <a:lnTo>
                        <a:pt x="112" y="110"/>
                      </a:lnTo>
                      <a:lnTo>
                        <a:pt x="120" y="107"/>
                      </a:lnTo>
                      <a:lnTo>
                        <a:pt x="125" y="104"/>
                      </a:lnTo>
                      <a:lnTo>
                        <a:pt x="133" y="99"/>
                      </a:lnTo>
                      <a:lnTo>
                        <a:pt x="141" y="96"/>
                      </a:lnTo>
                      <a:lnTo>
                        <a:pt x="145" y="90"/>
                      </a:lnTo>
                      <a:lnTo>
                        <a:pt x="154" y="85"/>
                      </a:lnTo>
                      <a:lnTo>
                        <a:pt x="158" y="79"/>
                      </a:lnTo>
                      <a:lnTo>
                        <a:pt x="166" y="76"/>
                      </a:lnTo>
                      <a:lnTo>
                        <a:pt x="170" y="70"/>
                      </a:lnTo>
                      <a:lnTo>
                        <a:pt x="174" y="65"/>
                      </a:lnTo>
                      <a:lnTo>
                        <a:pt x="179" y="59"/>
                      </a:lnTo>
                      <a:lnTo>
                        <a:pt x="183" y="53"/>
                      </a:lnTo>
                      <a:lnTo>
                        <a:pt x="187" y="45"/>
                      </a:lnTo>
                      <a:lnTo>
                        <a:pt x="191" y="39"/>
                      </a:lnTo>
                      <a:lnTo>
                        <a:pt x="191" y="34"/>
                      </a:lnTo>
                      <a:lnTo>
                        <a:pt x="195" y="28"/>
                      </a:lnTo>
                      <a:lnTo>
                        <a:pt x="195" y="19"/>
                      </a:lnTo>
                      <a:lnTo>
                        <a:pt x="199" y="14"/>
                      </a:lnTo>
                      <a:lnTo>
                        <a:pt x="199" y="8"/>
                      </a:lnTo>
                      <a:lnTo>
                        <a:pt x="199" y="0"/>
                      </a:lnTo>
                      <a:lnTo>
                        <a:pt x="145" y="0"/>
                      </a:lnTo>
                      <a:lnTo>
                        <a:pt x="145" y="5"/>
                      </a:lnTo>
                      <a:lnTo>
                        <a:pt x="145" y="11"/>
                      </a:lnTo>
                      <a:lnTo>
                        <a:pt x="145" y="14"/>
                      </a:lnTo>
                      <a:lnTo>
                        <a:pt x="145" y="19"/>
                      </a:lnTo>
                      <a:lnTo>
                        <a:pt x="141" y="25"/>
                      </a:lnTo>
                      <a:lnTo>
                        <a:pt x="141" y="28"/>
                      </a:lnTo>
                      <a:lnTo>
                        <a:pt x="137" y="34"/>
                      </a:lnTo>
                      <a:lnTo>
                        <a:pt x="137" y="39"/>
                      </a:lnTo>
                      <a:lnTo>
                        <a:pt x="133" y="42"/>
                      </a:lnTo>
                      <a:lnTo>
                        <a:pt x="129" y="48"/>
                      </a:lnTo>
                      <a:lnTo>
                        <a:pt x="125" y="51"/>
                      </a:lnTo>
                      <a:lnTo>
                        <a:pt x="120" y="53"/>
                      </a:lnTo>
                      <a:lnTo>
                        <a:pt x="116" y="59"/>
                      </a:lnTo>
                      <a:lnTo>
                        <a:pt x="112" y="62"/>
                      </a:lnTo>
                      <a:lnTo>
                        <a:pt x="108" y="65"/>
                      </a:lnTo>
                      <a:lnTo>
                        <a:pt x="104" y="70"/>
                      </a:lnTo>
                      <a:lnTo>
                        <a:pt x="100" y="73"/>
                      </a:lnTo>
                      <a:lnTo>
                        <a:pt x="95" y="76"/>
                      </a:lnTo>
                      <a:lnTo>
                        <a:pt x="87" y="79"/>
                      </a:lnTo>
                      <a:lnTo>
                        <a:pt x="83" y="82"/>
                      </a:lnTo>
                      <a:lnTo>
                        <a:pt x="75" y="85"/>
                      </a:lnTo>
                      <a:lnTo>
                        <a:pt x="71" y="87"/>
                      </a:lnTo>
                      <a:lnTo>
                        <a:pt x="62" y="87"/>
                      </a:lnTo>
                      <a:lnTo>
                        <a:pt x="58" y="90"/>
                      </a:lnTo>
                      <a:lnTo>
                        <a:pt x="50" y="93"/>
                      </a:lnTo>
                      <a:lnTo>
                        <a:pt x="46" y="93"/>
                      </a:lnTo>
                      <a:lnTo>
                        <a:pt x="37" y="96"/>
                      </a:lnTo>
                      <a:lnTo>
                        <a:pt x="29" y="96"/>
                      </a:lnTo>
                      <a:lnTo>
                        <a:pt x="25" y="96"/>
                      </a:lnTo>
                      <a:lnTo>
                        <a:pt x="17" y="99"/>
                      </a:lnTo>
                      <a:lnTo>
                        <a:pt x="8" y="99"/>
                      </a:lnTo>
                      <a:lnTo>
                        <a:pt x="0" y="99"/>
                      </a:lnTo>
                      <a:lnTo>
                        <a:pt x="0" y="13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" name="Oval 45">
                  <a:extLst>
                    <a:ext uri="{FF2B5EF4-FFF2-40B4-BE49-F238E27FC236}">
                      <a16:creationId xmlns:a16="http://schemas.microsoft.com/office/drawing/2014/main" id="{52DF882F-1706-B34B-95AD-5D5EEB7735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8" y="2160"/>
                  <a:ext cx="48" cy="48"/>
                </a:xfrm>
                <a:prstGeom prst="ellipse">
                  <a:avLst/>
                </a:prstGeom>
                <a:solidFill>
                  <a:schemeClr val="bg2"/>
                </a:solidFill>
                <a:ln w="15875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5pPr>
                  <a:lvl6pPr marL="25146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6pPr>
                  <a:lvl7pPr marL="29718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7pPr>
                  <a:lvl8pPr marL="34290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8pPr>
                  <a:lvl9pPr marL="38862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9pPr>
                </a:lstStyle>
                <a:p>
                  <a:pPr algn="l" rtl="0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800"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66" name="Oval 46">
                  <a:extLst>
                    <a:ext uri="{FF2B5EF4-FFF2-40B4-BE49-F238E27FC236}">
                      <a16:creationId xmlns:a16="http://schemas.microsoft.com/office/drawing/2014/main" id="{251052D8-4362-7943-A231-21B023CBAE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6" y="2160"/>
                  <a:ext cx="48" cy="48"/>
                </a:xfrm>
                <a:prstGeom prst="ellipse">
                  <a:avLst/>
                </a:prstGeom>
                <a:solidFill>
                  <a:schemeClr val="bg2"/>
                </a:solidFill>
                <a:ln w="15875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5pPr>
                  <a:lvl6pPr marL="25146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6pPr>
                  <a:lvl7pPr marL="29718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7pPr>
                  <a:lvl8pPr marL="34290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8pPr>
                  <a:lvl9pPr marL="38862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9pPr>
                </a:lstStyle>
                <a:p>
                  <a:pPr algn="l" rtl="0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800"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grpSp>
            <p:nvGrpSpPr>
              <p:cNvPr id="109" name="Group 47">
                <a:extLst>
                  <a:ext uri="{FF2B5EF4-FFF2-40B4-BE49-F238E27FC236}">
                    <a16:creationId xmlns:a16="http://schemas.microsoft.com/office/drawing/2014/main" id="{04BE2CF9-4B71-6D47-B48B-8112DB3DF8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72" y="2497"/>
                <a:ext cx="384" cy="287"/>
                <a:chOff x="1056" y="576"/>
                <a:chExt cx="3312" cy="2477"/>
              </a:xfrm>
            </p:grpSpPr>
            <p:sp>
              <p:nvSpPr>
                <p:cNvPr id="125" name="Freeform 48">
                  <a:extLst>
                    <a:ext uri="{FF2B5EF4-FFF2-40B4-BE49-F238E27FC236}">
                      <a16:creationId xmlns:a16="http://schemas.microsoft.com/office/drawing/2014/main" id="{BF65609D-A2B7-E644-9C56-1C40707B49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6" y="576"/>
                  <a:ext cx="3312" cy="2477"/>
                </a:xfrm>
                <a:custGeom>
                  <a:avLst/>
                  <a:gdLst>
                    <a:gd name="T0" fmla="*/ 5520 w 1905"/>
                    <a:gd name="T1" fmla="*/ 3809 h 1995"/>
                    <a:gd name="T2" fmla="*/ 6254 w 1905"/>
                    <a:gd name="T3" fmla="*/ 3757 h 1995"/>
                    <a:gd name="T4" fmla="*/ 6953 w 1905"/>
                    <a:gd name="T5" fmla="*/ 3669 h 1995"/>
                    <a:gd name="T6" fmla="*/ 7599 w 1905"/>
                    <a:gd name="T7" fmla="*/ 3542 h 1995"/>
                    <a:gd name="T8" fmla="*/ 8192 w 1905"/>
                    <a:gd name="T9" fmla="*/ 3383 h 1995"/>
                    <a:gd name="T10" fmla="*/ 8709 w 1905"/>
                    <a:gd name="T11" fmla="*/ 3195 h 1995"/>
                    <a:gd name="T12" fmla="*/ 9155 w 1905"/>
                    <a:gd name="T13" fmla="*/ 2979 h 1995"/>
                    <a:gd name="T14" fmla="*/ 9519 w 1905"/>
                    <a:gd name="T15" fmla="*/ 2739 h 1995"/>
                    <a:gd name="T16" fmla="*/ 9785 w 1905"/>
                    <a:gd name="T17" fmla="*/ 2478 h 1995"/>
                    <a:gd name="T18" fmla="*/ 9953 w 1905"/>
                    <a:gd name="T19" fmla="*/ 2201 h 1995"/>
                    <a:gd name="T20" fmla="*/ 10011 w 1905"/>
                    <a:gd name="T21" fmla="*/ 1912 h 1995"/>
                    <a:gd name="T22" fmla="*/ 9953 w 1905"/>
                    <a:gd name="T23" fmla="*/ 1619 h 1995"/>
                    <a:gd name="T24" fmla="*/ 9785 w 1905"/>
                    <a:gd name="T25" fmla="*/ 1341 h 1995"/>
                    <a:gd name="T26" fmla="*/ 9519 w 1905"/>
                    <a:gd name="T27" fmla="*/ 1083 h 1995"/>
                    <a:gd name="T28" fmla="*/ 9155 w 1905"/>
                    <a:gd name="T29" fmla="*/ 842 h 1995"/>
                    <a:gd name="T30" fmla="*/ 8709 w 1905"/>
                    <a:gd name="T31" fmla="*/ 626 h 1995"/>
                    <a:gd name="T32" fmla="*/ 8192 w 1905"/>
                    <a:gd name="T33" fmla="*/ 436 h 1995"/>
                    <a:gd name="T34" fmla="*/ 7599 w 1905"/>
                    <a:gd name="T35" fmla="*/ 276 h 1995"/>
                    <a:gd name="T36" fmla="*/ 6953 w 1905"/>
                    <a:gd name="T37" fmla="*/ 151 h 1995"/>
                    <a:gd name="T38" fmla="*/ 6254 w 1905"/>
                    <a:gd name="T39" fmla="*/ 62 h 1995"/>
                    <a:gd name="T40" fmla="*/ 5520 w 1905"/>
                    <a:gd name="T41" fmla="*/ 9 h 1995"/>
                    <a:gd name="T42" fmla="*/ 4746 w 1905"/>
                    <a:gd name="T43" fmla="*/ 1 h 1995"/>
                    <a:gd name="T44" fmla="*/ 3999 w 1905"/>
                    <a:gd name="T45" fmla="*/ 38 h 1995"/>
                    <a:gd name="T46" fmla="*/ 3286 w 1905"/>
                    <a:gd name="T47" fmla="*/ 117 h 1995"/>
                    <a:gd name="T48" fmla="*/ 2624 w 1905"/>
                    <a:gd name="T49" fmla="*/ 231 h 1995"/>
                    <a:gd name="T50" fmla="*/ 2006 w 1905"/>
                    <a:gd name="T51" fmla="*/ 381 h 1995"/>
                    <a:gd name="T52" fmla="*/ 1466 w 1905"/>
                    <a:gd name="T53" fmla="*/ 560 h 1995"/>
                    <a:gd name="T54" fmla="*/ 998 w 1905"/>
                    <a:gd name="T55" fmla="*/ 766 h 1995"/>
                    <a:gd name="T56" fmla="*/ 605 w 1905"/>
                    <a:gd name="T57" fmla="*/ 999 h 1995"/>
                    <a:gd name="T58" fmla="*/ 306 w 1905"/>
                    <a:gd name="T59" fmla="*/ 1253 h 1995"/>
                    <a:gd name="T60" fmla="*/ 99 w 1905"/>
                    <a:gd name="T61" fmla="*/ 1526 h 1995"/>
                    <a:gd name="T62" fmla="*/ 5 w 1905"/>
                    <a:gd name="T63" fmla="*/ 1813 h 1995"/>
                    <a:gd name="T64" fmla="*/ 28 w 1905"/>
                    <a:gd name="T65" fmla="*/ 2107 h 1995"/>
                    <a:gd name="T66" fmla="*/ 156 w 1905"/>
                    <a:gd name="T67" fmla="*/ 2389 h 1995"/>
                    <a:gd name="T68" fmla="*/ 393 w 1905"/>
                    <a:gd name="T69" fmla="*/ 2653 h 1995"/>
                    <a:gd name="T70" fmla="*/ 725 w 1905"/>
                    <a:gd name="T71" fmla="*/ 2902 h 1995"/>
                    <a:gd name="T72" fmla="*/ 1146 w 1905"/>
                    <a:gd name="T73" fmla="*/ 3123 h 1995"/>
                    <a:gd name="T74" fmla="*/ 1638 w 1905"/>
                    <a:gd name="T75" fmla="*/ 3323 h 1995"/>
                    <a:gd name="T76" fmla="*/ 2206 w 1905"/>
                    <a:gd name="T77" fmla="*/ 3493 h 1995"/>
                    <a:gd name="T78" fmla="*/ 2839 w 1905"/>
                    <a:gd name="T79" fmla="*/ 3630 h 1995"/>
                    <a:gd name="T80" fmla="*/ 3515 w 1905"/>
                    <a:gd name="T81" fmla="*/ 3732 h 1995"/>
                    <a:gd name="T82" fmla="*/ 4247 w 1905"/>
                    <a:gd name="T83" fmla="*/ 3796 h 1995"/>
                    <a:gd name="T84" fmla="*/ 5009 w 1905"/>
                    <a:gd name="T85" fmla="*/ 3818 h 1995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1905" h="1995">
                      <a:moveTo>
                        <a:pt x="953" y="1995"/>
                      </a:moveTo>
                      <a:lnTo>
                        <a:pt x="1002" y="1994"/>
                      </a:lnTo>
                      <a:lnTo>
                        <a:pt x="1050" y="1990"/>
                      </a:lnTo>
                      <a:lnTo>
                        <a:pt x="1097" y="1983"/>
                      </a:lnTo>
                      <a:lnTo>
                        <a:pt x="1144" y="1975"/>
                      </a:lnTo>
                      <a:lnTo>
                        <a:pt x="1190" y="1963"/>
                      </a:lnTo>
                      <a:lnTo>
                        <a:pt x="1236" y="1950"/>
                      </a:lnTo>
                      <a:lnTo>
                        <a:pt x="1280" y="1935"/>
                      </a:lnTo>
                      <a:lnTo>
                        <a:pt x="1323" y="1917"/>
                      </a:lnTo>
                      <a:lnTo>
                        <a:pt x="1365" y="1897"/>
                      </a:lnTo>
                      <a:lnTo>
                        <a:pt x="1406" y="1875"/>
                      </a:lnTo>
                      <a:lnTo>
                        <a:pt x="1446" y="1851"/>
                      </a:lnTo>
                      <a:lnTo>
                        <a:pt x="1485" y="1825"/>
                      </a:lnTo>
                      <a:lnTo>
                        <a:pt x="1523" y="1797"/>
                      </a:lnTo>
                      <a:lnTo>
                        <a:pt x="1559" y="1768"/>
                      </a:lnTo>
                      <a:lnTo>
                        <a:pt x="1593" y="1736"/>
                      </a:lnTo>
                      <a:lnTo>
                        <a:pt x="1626" y="1703"/>
                      </a:lnTo>
                      <a:lnTo>
                        <a:pt x="1657" y="1669"/>
                      </a:lnTo>
                      <a:lnTo>
                        <a:pt x="1687" y="1632"/>
                      </a:lnTo>
                      <a:lnTo>
                        <a:pt x="1715" y="1595"/>
                      </a:lnTo>
                      <a:lnTo>
                        <a:pt x="1742" y="1556"/>
                      </a:lnTo>
                      <a:lnTo>
                        <a:pt x="1767" y="1516"/>
                      </a:lnTo>
                      <a:lnTo>
                        <a:pt x="1790" y="1474"/>
                      </a:lnTo>
                      <a:lnTo>
                        <a:pt x="1811" y="1431"/>
                      </a:lnTo>
                      <a:lnTo>
                        <a:pt x="1830" y="1386"/>
                      </a:lnTo>
                      <a:lnTo>
                        <a:pt x="1847" y="1341"/>
                      </a:lnTo>
                      <a:lnTo>
                        <a:pt x="1862" y="1295"/>
                      </a:lnTo>
                      <a:lnTo>
                        <a:pt x="1875" y="1248"/>
                      </a:lnTo>
                      <a:lnTo>
                        <a:pt x="1886" y="1199"/>
                      </a:lnTo>
                      <a:lnTo>
                        <a:pt x="1894" y="1150"/>
                      </a:lnTo>
                      <a:lnTo>
                        <a:pt x="1900" y="1101"/>
                      </a:lnTo>
                      <a:lnTo>
                        <a:pt x="1904" y="1050"/>
                      </a:lnTo>
                      <a:lnTo>
                        <a:pt x="1905" y="999"/>
                      </a:lnTo>
                      <a:lnTo>
                        <a:pt x="1904" y="947"/>
                      </a:lnTo>
                      <a:lnTo>
                        <a:pt x="1900" y="897"/>
                      </a:lnTo>
                      <a:lnTo>
                        <a:pt x="1894" y="846"/>
                      </a:lnTo>
                      <a:lnTo>
                        <a:pt x="1886" y="797"/>
                      </a:lnTo>
                      <a:lnTo>
                        <a:pt x="1875" y="748"/>
                      </a:lnTo>
                      <a:lnTo>
                        <a:pt x="1862" y="701"/>
                      </a:lnTo>
                      <a:lnTo>
                        <a:pt x="1847" y="655"/>
                      </a:lnTo>
                      <a:lnTo>
                        <a:pt x="1830" y="610"/>
                      </a:lnTo>
                      <a:lnTo>
                        <a:pt x="1811" y="565"/>
                      </a:lnTo>
                      <a:lnTo>
                        <a:pt x="1790" y="522"/>
                      </a:lnTo>
                      <a:lnTo>
                        <a:pt x="1767" y="480"/>
                      </a:lnTo>
                      <a:lnTo>
                        <a:pt x="1742" y="440"/>
                      </a:lnTo>
                      <a:lnTo>
                        <a:pt x="1715" y="400"/>
                      </a:lnTo>
                      <a:lnTo>
                        <a:pt x="1687" y="364"/>
                      </a:lnTo>
                      <a:lnTo>
                        <a:pt x="1657" y="327"/>
                      </a:lnTo>
                      <a:lnTo>
                        <a:pt x="1626" y="292"/>
                      </a:lnTo>
                      <a:lnTo>
                        <a:pt x="1593" y="260"/>
                      </a:lnTo>
                      <a:lnTo>
                        <a:pt x="1559" y="228"/>
                      </a:lnTo>
                      <a:lnTo>
                        <a:pt x="1523" y="199"/>
                      </a:lnTo>
                      <a:lnTo>
                        <a:pt x="1485" y="170"/>
                      </a:lnTo>
                      <a:lnTo>
                        <a:pt x="1446" y="144"/>
                      </a:lnTo>
                      <a:lnTo>
                        <a:pt x="1406" y="121"/>
                      </a:lnTo>
                      <a:lnTo>
                        <a:pt x="1365" y="99"/>
                      </a:lnTo>
                      <a:lnTo>
                        <a:pt x="1323" y="79"/>
                      </a:lnTo>
                      <a:lnTo>
                        <a:pt x="1280" y="61"/>
                      </a:lnTo>
                      <a:lnTo>
                        <a:pt x="1236" y="45"/>
                      </a:lnTo>
                      <a:lnTo>
                        <a:pt x="1190" y="32"/>
                      </a:lnTo>
                      <a:lnTo>
                        <a:pt x="1144" y="20"/>
                      </a:lnTo>
                      <a:lnTo>
                        <a:pt x="1097" y="12"/>
                      </a:lnTo>
                      <a:lnTo>
                        <a:pt x="1050" y="5"/>
                      </a:lnTo>
                      <a:lnTo>
                        <a:pt x="1002" y="1"/>
                      </a:lnTo>
                      <a:lnTo>
                        <a:pt x="953" y="0"/>
                      </a:lnTo>
                      <a:lnTo>
                        <a:pt x="903" y="1"/>
                      </a:lnTo>
                      <a:lnTo>
                        <a:pt x="855" y="5"/>
                      </a:lnTo>
                      <a:lnTo>
                        <a:pt x="808" y="12"/>
                      </a:lnTo>
                      <a:lnTo>
                        <a:pt x="761" y="20"/>
                      </a:lnTo>
                      <a:lnTo>
                        <a:pt x="715" y="32"/>
                      </a:lnTo>
                      <a:lnTo>
                        <a:pt x="669" y="45"/>
                      </a:lnTo>
                      <a:lnTo>
                        <a:pt x="625" y="61"/>
                      </a:lnTo>
                      <a:lnTo>
                        <a:pt x="582" y="79"/>
                      </a:lnTo>
                      <a:lnTo>
                        <a:pt x="540" y="99"/>
                      </a:lnTo>
                      <a:lnTo>
                        <a:pt x="499" y="121"/>
                      </a:lnTo>
                      <a:lnTo>
                        <a:pt x="459" y="144"/>
                      </a:lnTo>
                      <a:lnTo>
                        <a:pt x="420" y="170"/>
                      </a:lnTo>
                      <a:lnTo>
                        <a:pt x="382" y="199"/>
                      </a:lnTo>
                      <a:lnTo>
                        <a:pt x="346" y="228"/>
                      </a:lnTo>
                      <a:lnTo>
                        <a:pt x="312" y="260"/>
                      </a:lnTo>
                      <a:lnTo>
                        <a:pt x="279" y="292"/>
                      </a:lnTo>
                      <a:lnTo>
                        <a:pt x="248" y="327"/>
                      </a:lnTo>
                      <a:lnTo>
                        <a:pt x="218" y="364"/>
                      </a:lnTo>
                      <a:lnTo>
                        <a:pt x="190" y="400"/>
                      </a:lnTo>
                      <a:lnTo>
                        <a:pt x="163" y="440"/>
                      </a:lnTo>
                      <a:lnTo>
                        <a:pt x="138" y="480"/>
                      </a:lnTo>
                      <a:lnTo>
                        <a:pt x="115" y="522"/>
                      </a:lnTo>
                      <a:lnTo>
                        <a:pt x="94" y="565"/>
                      </a:lnTo>
                      <a:lnTo>
                        <a:pt x="75" y="610"/>
                      </a:lnTo>
                      <a:lnTo>
                        <a:pt x="58" y="655"/>
                      </a:lnTo>
                      <a:lnTo>
                        <a:pt x="43" y="701"/>
                      </a:lnTo>
                      <a:lnTo>
                        <a:pt x="30" y="748"/>
                      </a:lnTo>
                      <a:lnTo>
                        <a:pt x="19" y="797"/>
                      </a:lnTo>
                      <a:lnTo>
                        <a:pt x="11" y="846"/>
                      </a:lnTo>
                      <a:lnTo>
                        <a:pt x="5" y="897"/>
                      </a:lnTo>
                      <a:lnTo>
                        <a:pt x="1" y="947"/>
                      </a:lnTo>
                      <a:lnTo>
                        <a:pt x="0" y="999"/>
                      </a:lnTo>
                      <a:lnTo>
                        <a:pt x="1" y="1050"/>
                      </a:lnTo>
                      <a:lnTo>
                        <a:pt x="5" y="1101"/>
                      </a:lnTo>
                      <a:lnTo>
                        <a:pt x="11" y="1150"/>
                      </a:lnTo>
                      <a:lnTo>
                        <a:pt x="19" y="1199"/>
                      </a:lnTo>
                      <a:lnTo>
                        <a:pt x="30" y="1248"/>
                      </a:lnTo>
                      <a:lnTo>
                        <a:pt x="43" y="1295"/>
                      </a:lnTo>
                      <a:lnTo>
                        <a:pt x="58" y="1341"/>
                      </a:lnTo>
                      <a:lnTo>
                        <a:pt x="75" y="1386"/>
                      </a:lnTo>
                      <a:lnTo>
                        <a:pt x="94" y="1431"/>
                      </a:lnTo>
                      <a:lnTo>
                        <a:pt x="115" y="1474"/>
                      </a:lnTo>
                      <a:lnTo>
                        <a:pt x="138" y="1516"/>
                      </a:lnTo>
                      <a:lnTo>
                        <a:pt x="163" y="1556"/>
                      </a:lnTo>
                      <a:lnTo>
                        <a:pt x="190" y="1595"/>
                      </a:lnTo>
                      <a:lnTo>
                        <a:pt x="218" y="1632"/>
                      </a:lnTo>
                      <a:lnTo>
                        <a:pt x="248" y="1669"/>
                      </a:lnTo>
                      <a:lnTo>
                        <a:pt x="279" y="1703"/>
                      </a:lnTo>
                      <a:lnTo>
                        <a:pt x="312" y="1736"/>
                      </a:lnTo>
                      <a:lnTo>
                        <a:pt x="346" y="1768"/>
                      </a:lnTo>
                      <a:lnTo>
                        <a:pt x="382" y="1797"/>
                      </a:lnTo>
                      <a:lnTo>
                        <a:pt x="420" y="1825"/>
                      </a:lnTo>
                      <a:lnTo>
                        <a:pt x="459" y="1851"/>
                      </a:lnTo>
                      <a:lnTo>
                        <a:pt x="499" y="1875"/>
                      </a:lnTo>
                      <a:lnTo>
                        <a:pt x="540" y="1897"/>
                      </a:lnTo>
                      <a:lnTo>
                        <a:pt x="582" y="1917"/>
                      </a:lnTo>
                      <a:lnTo>
                        <a:pt x="625" y="1935"/>
                      </a:lnTo>
                      <a:lnTo>
                        <a:pt x="669" y="1950"/>
                      </a:lnTo>
                      <a:lnTo>
                        <a:pt x="715" y="1963"/>
                      </a:lnTo>
                      <a:lnTo>
                        <a:pt x="761" y="1975"/>
                      </a:lnTo>
                      <a:lnTo>
                        <a:pt x="808" y="1983"/>
                      </a:lnTo>
                      <a:lnTo>
                        <a:pt x="855" y="1990"/>
                      </a:lnTo>
                      <a:lnTo>
                        <a:pt x="903" y="1994"/>
                      </a:lnTo>
                      <a:lnTo>
                        <a:pt x="953" y="199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6" name="Freeform 49">
                  <a:extLst>
                    <a:ext uri="{FF2B5EF4-FFF2-40B4-BE49-F238E27FC236}">
                      <a16:creationId xmlns:a16="http://schemas.microsoft.com/office/drawing/2014/main" id="{31C431DC-98D4-5D46-8E88-7002FDEEE7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2" y="646"/>
                  <a:ext cx="3129" cy="2337"/>
                </a:xfrm>
                <a:custGeom>
                  <a:avLst/>
                  <a:gdLst>
                    <a:gd name="T0" fmla="*/ 5210 w 1800"/>
                    <a:gd name="T1" fmla="*/ 3591 h 1883"/>
                    <a:gd name="T2" fmla="*/ 5905 w 1800"/>
                    <a:gd name="T3" fmla="*/ 3545 h 1883"/>
                    <a:gd name="T4" fmla="*/ 6566 w 1800"/>
                    <a:gd name="T5" fmla="*/ 3460 h 1883"/>
                    <a:gd name="T6" fmla="*/ 7178 w 1800"/>
                    <a:gd name="T7" fmla="*/ 3341 h 1883"/>
                    <a:gd name="T8" fmla="*/ 7732 w 1800"/>
                    <a:gd name="T9" fmla="*/ 3190 h 1883"/>
                    <a:gd name="T10" fmla="*/ 8226 w 1800"/>
                    <a:gd name="T11" fmla="*/ 3011 h 1883"/>
                    <a:gd name="T12" fmla="*/ 8645 w 1800"/>
                    <a:gd name="T13" fmla="*/ 2809 h 1883"/>
                    <a:gd name="T14" fmla="*/ 8984 w 1800"/>
                    <a:gd name="T15" fmla="*/ 2580 h 1883"/>
                    <a:gd name="T16" fmla="*/ 9244 w 1800"/>
                    <a:gd name="T17" fmla="*/ 2337 h 1883"/>
                    <a:gd name="T18" fmla="*/ 9404 w 1800"/>
                    <a:gd name="T19" fmla="*/ 2076 h 1883"/>
                    <a:gd name="T20" fmla="*/ 9455 w 1800"/>
                    <a:gd name="T21" fmla="*/ 1802 h 1883"/>
                    <a:gd name="T22" fmla="*/ 9404 w 1800"/>
                    <a:gd name="T23" fmla="*/ 1528 h 1883"/>
                    <a:gd name="T24" fmla="*/ 9244 w 1800"/>
                    <a:gd name="T25" fmla="*/ 1266 h 1883"/>
                    <a:gd name="T26" fmla="*/ 8984 w 1800"/>
                    <a:gd name="T27" fmla="*/ 1021 h 1883"/>
                    <a:gd name="T28" fmla="*/ 8645 w 1800"/>
                    <a:gd name="T29" fmla="*/ 794 h 1883"/>
                    <a:gd name="T30" fmla="*/ 8226 w 1800"/>
                    <a:gd name="T31" fmla="*/ 592 h 1883"/>
                    <a:gd name="T32" fmla="*/ 7732 w 1800"/>
                    <a:gd name="T33" fmla="*/ 411 h 1883"/>
                    <a:gd name="T34" fmla="*/ 7178 w 1800"/>
                    <a:gd name="T35" fmla="*/ 261 h 1883"/>
                    <a:gd name="T36" fmla="*/ 6566 w 1800"/>
                    <a:gd name="T37" fmla="*/ 141 h 1883"/>
                    <a:gd name="T38" fmla="*/ 5905 w 1800"/>
                    <a:gd name="T39" fmla="*/ 56 h 1883"/>
                    <a:gd name="T40" fmla="*/ 5210 w 1800"/>
                    <a:gd name="T41" fmla="*/ 9 h 1883"/>
                    <a:gd name="T42" fmla="*/ 4481 w 1800"/>
                    <a:gd name="T43" fmla="*/ 1 h 1883"/>
                    <a:gd name="T44" fmla="*/ 3770 w 1800"/>
                    <a:gd name="T45" fmla="*/ 37 h 1883"/>
                    <a:gd name="T46" fmla="*/ 3101 w 1800"/>
                    <a:gd name="T47" fmla="*/ 108 h 1883"/>
                    <a:gd name="T48" fmla="*/ 2475 w 1800"/>
                    <a:gd name="T49" fmla="*/ 216 h 1883"/>
                    <a:gd name="T50" fmla="*/ 1900 w 1800"/>
                    <a:gd name="T51" fmla="*/ 357 h 1883"/>
                    <a:gd name="T52" fmla="*/ 1380 w 1800"/>
                    <a:gd name="T53" fmla="*/ 529 h 1883"/>
                    <a:gd name="T54" fmla="*/ 940 w 1800"/>
                    <a:gd name="T55" fmla="*/ 722 h 1883"/>
                    <a:gd name="T56" fmla="*/ 572 w 1800"/>
                    <a:gd name="T57" fmla="*/ 944 h 1883"/>
                    <a:gd name="T58" fmla="*/ 283 w 1800"/>
                    <a:gd name="T59" fmla="*/ 1183 h 1883"/>
                    <a:gd name="T60" fmla="*/ 94 w 1800"/>
                    <a:gd name="T61" fmla="*/ 1437 h 1883"/>
                    <a:gd name="T62" fmla="*/ 5 w 1800"/>
                    <a:gd name="T63" fmla="*/ 1710 h 1883"/>
                    <a:gd name="T64" fmla="*/ 28 w 1800"/>
                    <a:gd name="T65" fmla="*/ 1987 h 1883"/>
                    <a:gd name="T66" fmla="*/ 148 w 1800"/>
                    <a:gd name="T67" fmla="*/ 2251 h 1883"/>
                    <a:gd name="T68" fmla="*/ 369 w 1800"/>
                    <a:gd name="T69" fmla="*/ 2503 h 1883"/>
                    <a:gd name="T70" fmla="*/ 688 w 1800"/>
                    <a:gd name="T71" fmla="*/ 2734 h 1883"/>
                    <a:gd name="T72" fmla="*/ 1081 w 1800"/>
                    <a:gd name="T73" fmla="*/ 2948 h 1883"/>
                    <a:gd name="T74" fmla="*/ 1544 w 1800"/>
                    <a:gd name="T75" fmla="*/ 3133 h 1883"/>
                    <a:gd name="T76" fmla="*/ 2084 w 1800"/>
                    <a:gd name="T77" fmla="*/ 3291 h 1883"/>
                    <a:gd name="T78" fmla="*/ 2674 w 1800"/>
                    <a:gd name="T79" fmla="*/ 3424 h 1883"/>
                    <a:gd name="T80" fmla="*/ 3324 w 1800"/>
                    <a:gd name="T81" fmla="*/ 3520 h 1883"/>
                    <a:gd name="T82" fmla="*/ 4007 w 1800"/>
                    <a:gd name="T83" fmla="*/ 3582 h 1883"/>
                    <a:gd name="T84" fmla="*/ 4728 w 1800"/>
                    <a:gd name="T85" fmla="*/ 3599 h 1883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1800" h="1883">
                      <a:moveTo>
                        <a:pt x="900" y="1883"/>
                      </a:moveTo>
                      <a:lnTo>
                        <a:pt x="946" y="1882"/>
                      </a:lnTo>
                      <a:lnTo>
                        <a:pt x="992" y="1878"/>
                      </a:lnTo>
                      <a:lnTo>
                        <a:pt x="1037" y="1873"/>
                      </a:lnTo>
                      <a:lnTo>
                        <a:pt x="1081" y="1864"/>
                      </a:lnTo>
                      <a:lnTo>
                        <a:pt x="1124" y="1854"/>
                      </a:lnTo>
                      <a:lnTo>
                        <a:pt x="1167" y="1841"/>
                      </a:lnTo>
                      <a:lnTo>
                        <a:pt x="1209" y="1827"/>
                      </a:lnTo>
                      <a:lnTo>
                        <a:pt x="1250" y="1810"/>
                      </a:lnTo>
                      <a:lnTo>
                        <a:pt x="1290" y="1791"/>
                      </a:lnTo>
                      <a:lnTo>
                        <a:pt x="1328" y="1770"/>
                      </a:lnTo>
                      <a:lnTo>
                        <a:pt x="1366" y="1748"/>
                      </a:lnTo>
                      <a:lnTo>
                        <a:pt x="1402" y="1722"/>
                      </a:lnTo>
                      <a:lnTo>
                        <a:pt x="1438" y="1696"/>
                      </a:lnTo>
                      <a:lnTo>
                        <a:pt x="1472" y="1669"/>
                      </a:lnTo>
                      <a:lnTo>
                        <a:pt x="1505" y="1639"/>
                      </a:lnTo>
                      <a:lnTo>
                        <a:pt x="1536" y="1608"/>
                      </a:lnTo>
                      <a:lnTo>
                        <a:pt x="1566" y="1575"/>
                      </a:lnTo>
                      <a:lnTo>
                        <a:pt x="1594" y="1542"/>
                      </a:lnTo>
                      <a:lnTo>
                        <a:pt x="1621" y="1506"/>
                      </a:lnTo>
                      <a:lnTo>
                        <a:pt x="1646" y="1469"/>
                      </a:lnTo>
                      <a:lnTo>
                        <a:pt x="1669" y="1430"/>
                      </a:lnTo>
                      <a:lnTo>
                        <a:pt x="1691" y="1391"/>
                      </a:lnTo>
                      <a:lnTo>
                        <a:pt x="1710" y="1350"/>
                      </a:lnTo>
                      <a:lnTo>
                        <a:pt x="1729" y="1309"/>
                      </a:lnTo>
                      <a:lnTo>
                        <a:pt x="1746" y="1266"/>
                      </a:lnTo>
                      <a:lnTo>
                        <a:pt x="1760" y="1222"/>
                      </a:lnTo>
                      <a:lnTo>
                        <a:pt x="1772" y="1178"/>
                      </a:lnTo>
                      <a:lnTo>
                        <a:pt x="1782" y="1133"/>
                      </a:lnTo>
                      <a:lnTo>
                        <a:pt x="1790" y="1086"/>
                      </a:lnTo>
                      <a:lnTo>
                        <a:pt x="1795" y="1039"/>
                      </a:lnTo>
                      <a:lnTo>
                        <a:pt x="1799" y="991"/>
                      </a:lnTo>
                      <a:lnTo>
                        <a:pt x="1800" y="943"/>
                      </a:lnTo>
                      <a:lnTo>
                        <a:pt x="1799" y="894"/>
                      </a:lnTo>
                      <a:lnTo>
                        <a:pt x="1795" y="846"/>
                      </a:lnTo>
                      <a:lnTo>
                        <a:pt x="1790" y="799"/>
                      </a:lnTo>
                      <a:lnTo>
                        <a:pt x="1782" y="752"/>
                      </a:lnTo>
                      <a:lnTo>
                        <a:pt x="1772" y="707"/>
                      </a:lnTo>
                      <a:lnTo>
                        <a:pt x="1760" y="662"/>
                      </a:lnTo>
                      <a:lnTo>
                        <a:pt x="1746" y="619"/>
                      </a:lnTo>
                      <a:lnTo>
                        <a:pt x="1729" y="576"/>
                      </a:lnTo>
                      <a:lnTo>
                        <a:pt x="1710" y="534"/>
                      </a:lnTo>
                      <a:lnTo>
                        <a:pt x="1691" y="494"/>
                      </a:lnTo>
                      <a:lnTo>
                        <a:pt x="1669" y="454"/>
                      </a:lnTo>
                      <a:lnTo>
                        <a:pt x="1646" y="416"/>
                      </a:lnTo>
                      <a:lnTo>
                        <a:pt x="1621" y="378"/>
                      </a:lnTo>
                      <a:lnTo>
                        <a:pt x="1594" y="343"/>
                      </a:lnTo>
                      <a:lnTo>
                        <a:pt x="1566" y="309"/>
                      </a:lnTo>
                      <a:lnTo>
                        <a:pt x="1536" y="276"/>
                      </a:lnTo>
                      <a:lnTo>
                        <a:pt x="1505" y="245"/>
                      </a:lnTo>
                      <a:lnTo>
                        <a:pt x="1472" y="215"/>
                      </a:lnTo>
                      <a:lnTo>
                        <a:pt x="1438" y="187"/>
                      </a:lnTo>
                      <a:lnTo>
                        <a:pt x="1402" y="161"/>
                      </a:lnTo>
                      <a:lnTo>
                        <a:pt x="1366" y="136"/>
                      </a:lnTo>
                      <a:lnTo>
                        <a:pt x="1328" y="113"/>
                      </a:lnTo>
                      <a:lnTo>
                        <a:pt x="1290" y="93"/>
                      </a:lnTo>
                      <a:lnTo>
                        <a:pt x="1250" y="74"/>
                      </a:lnTo>
                      <a:lnTo>
                        <a:pt x="1209" y="56"/>
                      </a:lnTo>
                      <a:lnTo>
                        <a:pt x="1167" y="42"/>
                      </a:lnTo>
                      <a:lnTo>
                        <a:pt x="1124" y="29"/>
                      </a:lnTo>
                      <a:lnTo>
                        <a:pt x="1081" y="19"/>
                      </a:lnTo>
                      <a:lnTo>
                        <a:pt x="1037" y="10"/>
                      </a:lnTo>
                      <a:lnTo>
                        <a:pt x="992" y="5"/>
                      </a:lnTo>
                      <a:lnTo>
                        <a:pt x="946" y="1"/>
                      </a:lnTo>
                      <a:lnTo>
                        <a:pt x="900" y="0"/>
                      </a:lnTo>
                      <a:lnTo>
                        <a:pt x="853" y="1"/>
                      </a:lnTo>
                      <a:lnTo>
                        <a:pt x="807" y="5"/>
                      </a:lnTo>
                      <a:lnTo>
                        <a:pt x="763" y="10"/>
                      </a:lnTo>
                      <a:lnTo>
                        <a:pt x="718" y="19"/>
                      </a:lnTo>
                      <a:lnTo>
                        <a:pt x="675" y="29"/>
                      </a:lnTo>
                      <a:lnTo>
                        <a:pt x="633" y="42"/>
                      </a:lnTo>
                      <a:lnTo>
                        <a:pt x="590" y="56"/>
                      </a:lnTo>
                      <a:lnTo>
                        <a:pt x="549" y="74"/>
                      </a:lnTo>
                      <a:lnTo>
                        <a:pt x="509" y="93"/>
                      </a:lnTo>
                      <a:lnTo>
                        <a:pt x="471" y="113"/>
                      </a:lnTo>
                      <a:lnTo>
                        <a:pt x="433" y="136"/>
                      </a:lnTo>
                      <a:lnTo>
                        <a:pt x="397" y="161"/>
                      </a:lnTo>
                      <a:lnTo>
                        <a:pt x="362" y="187"/>
                      </a:lnTo>
                      <a:lnTo>
                        <a:pt x="327" y="215"/>
                      </a:lnTo>
                      <a:lnTo>
                        <a:pt x="294" y="245"/>
                      </a:lnTo>
                      <a:lnTo>
                        <a:pt x="263" y="276"/>
                      </a:lnTo>
                      <a:lnTo>
                        <a:pt x="234" y="309"/>
                      </a:lnTo>
                      <a:lnTo>
                        <a:pt x="206" y="343"/>
                      </a:lnTo>
                      <a:lnTo>
                        <a:pt x="179" y="378"/>
                      </a:lnTo>
                      <a:lnTo>
                        <a:pt x="154" y="416"/>
                      </a:lnTo>
                      <a:lnTo>
                        <a:pt x="131" y="454"/>
                      </a:lnTo>
                      <a:lnTo>
                        <a:pt x="109" y="494"/>
                      </a:lnTo>
                      <a:lnTo>
                        <a:pt x="89" y="534"/>
                      </a:lnTo>
                      <a:lnTo>
                        <a:pt x="70" y="576"/>
                      </a:lnTo>
                      <a:lnTo>
                        <a:pt x="54" y="619"/>
                      </a:lnTo>
                      <a:lnTo>
                        <a:pt x="40" y="662"/>
                      </a:lnTo>
                      <a:lnTo>
                        <a:pt x="28" y="707"/>
                      </a:lnTo>
                      <a:lnTo>
                        <a:pt x="18" y="752"/>
                      </a:lnTo>
                      <a:lnTo>
                        <a:pt x="10" y="799"/>
                      </a:lnTo>
                      <a:lnTo>
                        <a:pt x="5" y="846"/>
                      </a:lnTo>
                      <a:lnTo>
                        <a:pt x="1" y="894"/>
                      </a:lnTo>
                      <a:lnTo>
                        <a:pt x="0" y="943"/>
                      </a:lnTo>
                      <a:lnTo>
                        <a:pt x="1" y="991"/>
                      </a:lnTo>
                      <a:lnTo>
                        <a:pt x="5" y="1039"/>
                      </a:lnTo>
                      <a:lnTo>
                        <a:pt x="10" y="1086"/>
                      </a:lnTo>
                      <a:lnTo>
                        <a:pt x="18" y="1133"/>
                      </a:lnTo>
                      <a:lnTo>
                        <a:pt x="28" y="1178"/>
                      </a:lnTo>
                      <a:lnTo>
                        <a:pt x="40" y="1222"/>
                      </a:lnTo>
                      <a:lnTo>
                        <a:pt x="54" y="1266"/>
                      </a:lnTo>
                      <a:lnTo>
                        <a:pt x="70" y="1309"/>
                      </a:lnTo>
                      <a:lnTo>
                        <a:pt x="89" y="1350"/>
                      </a:lnTo>
                      <a:lnTo>
                        <a:pt x="109" y="1391"/>
                      </a:lnTo>
                      <a:lnTo>
                        <a:pt x="131" y="1430"/>
                      </a:lnTo>
                      <a:lnTo>
                        <a:pt x="154" y="1469"/>
                      </a:lnTo>
                      <a:lnTo>
                        <a:pt x="179" y="1506"/>
                      </a:lnTo>
                      <a:lnTo>
                        <a:pt x="206" y="1542"/>
                      </a:lnTo>
                      <a:lnTo>
                        <a:pt x="234" y="1575"/>
                      </a:lnTo>
                      <a:lnTo>
                        <a:pt x="263" y="1608"/>
                      </a:lnTo>
                      <a:lnTo>
                        <a:pt x="294" y="1639"/>
                      </a:lnTo>
                      <a:lnTo>
                        <a:pt x="327" y="1669"/>
                      </a:lnTo>
                      <a:lnTo>
                        <a:pt x="362" y="1696"/>
                      </a:lnTo>
                      <a:lnTo>
                        <a:pt x="397" y="1722"/>
                      </a:lnTo>
                      <a:lnTo>
                        <a:pt x="433" y="1748"/>
                      </a:lnTo>
                      <a:lnTo>
                        <a:pt x="471" y="1770"/>
                      </a:lnTo>
                      <a:lnTo>
                        <a:pt x="509" y="1791"/>
                      </a:lnTo>
                      <a:lnTo>
                        <a:pt x="549" y="1810"/>
                      </a:lnTo>
                      <a:lnTo>
                        <a:pt x="590" y="1827"/>
                      </a:lnTo>
                      <a:lnTo>
                        <a:pt x="633" y="1841"/>
                      </a:lnTo>
                      <a:lnTo>
                        <a:pt x="675" y="1854"/>
                      </a:lnTo>
                      <a:lnTo>
                        <a:pt x="718" y="1864"/>
                      </a:lnTo>
                      <a:lnTo>
                        <a:pt x="763" y="1873"/>
                      </a:lnTo>
                      <a:lnTo>
                        <a:pt x="807" y="1878"/>
                      </a:lnTo>
                      <a:lnTo>
                        <a:pt x="853" y="1882"/>
                      </a:lnTo>
                      <a:lnTo>
                        <a:pt x="900" y="1883"/>
                      </a:lnTo>
                      <a:close/>
                    </a:path>
                  </a:pathLst>
                </a:custGeom>
                <a:solidFill>
                  <a:srgbClr val="F2BFB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" name="Freeform 50">
                  <a:extLst>
                    <a:ext uri="{FF2B5EF4-FFF2-40B4-BE49-F238E27FC236}">
                      <a16:creationId xmlns:a16="http://schemas.microsoft.com/office/drawing/2014/main" id="{AF4DAE4A-4E6C-7F4B-A858-48BE49F39E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34" y="1506"/>
                  <a:ext cx="260" cy="339"/>
                </a:xfrm>
                <a:custGeom>
                  <a:avLst/>
                  <a:gdLst>
                    <a:gd name="T0" fmla="*/ 372 w 153"/>
                    <a:gd name="T1" fmla="*/ 508 h 277"/>
                    <a:gd name="T2" fmla="*/ 450 w 153"/>
                    <a:gd name="T3" fmla="*/ 502 h 277"/>
                    <a:gd name="T4" fmla="*/ 520 w 153"/>
                    <a:gd name="T5" fmla="*/ 488 h 277"/>
                    <a:gd name="T6" fmla="*/ 583 w 153"/>
                    <a:gd name="T7" fmla="*/ 464 h 277"/>
                    <a:gd name="T8" fmla="*/ 644 w 153"/>
                    <a:gd name="T9" fmla="*/ 433 h 277"/>
                    <a:gd name="T10" fmla="*/ 687 w 153"/>
                    <a:gd name="T11" fmla="*/ 395 h 277"/>
                    <a:gd name="T12" fmla="*/ 722 w 153"/>
                    <a:gd name="T13" fmla="*/ 352 h 277"/>
                    <a:gd name="T14" fmla="*/ 743 w 153"/>
                    <a:gd name="T15" fmla="*/ 304 h 277"/>
                    <a:gd name="T16" fmla="*/ 751 w 153"/>
                    <a:gd name="T17" fmla="*/ 253 h 277"/>
                    <a:gd name="T18" fmla="*/ 743 w 153"/>
                    <a:gd name="T19" fmla="*/ 203 h 277"/>
                    <a:gd name="T20" fmla="*/ 722 w 153"/>
                    <a:gd name="T21" fmla="*/ 154 h 277"/>
                    <a:gd name="T22" fmla="*/ 687 w 153"/>
                    <a:gd name="T23" fmla="*/ 113 h 277"/>
                    <a:gd name="T24" fmla="*/ 644 w 153"/>
                    <a:gd name="T25" fmla="*/ 73 h 277"/>
                    <a:gd name="T26" fmla="*/ 583 w 153"/>
                    <a:gd name="T27" fmla="*/ 43 h 277"/>
                    <a:gd name="T28" fmla="*/ 520 w 153"/>
                    <a:gd name="T29" fmla="*/ 20 h 277"/>
                    <a:gd name="T30" fmla="*/ 450 w 153"/>
                    <a:gd name="T31" fmla="*/ 7 h 277"/>
                    <a:gd name="T32" fmla="*/ 372 w 153"/>
                    <a:gd name="T33" fmla="*/ 0 h 277"/>
                    <a:gd name="T34" fmla="*/ 301 w 153"/>
                    <a:gd name="T35" fmla="*/ 7 h 277"/>
                    <a:gd name="T36" fmla="*/ 226 w 153"/>
                    <a:gd name="T37" fmla="*/ 20 h 277"/>
                    <a:gd name="T38" fmla="*/ 161 w 153"/>
                    <a:gd name="T39" fmla="*/ 43 h 277"/>
                    <a:gd name="T40" fmla="*/ 107 w 153"/>
                    <a:gd name="T41" fmla="*/ 73 h 277"/>
                    <a:gd name="T42" fmla="*/ 63 w 153"/>
                    <a:gd name="T43" fmla="*/ 113 h 277"/>
                    <a:gd name="T44" fmla="*/ 29 w 153"/>
                    <a:gd name="T45" fmla="*/ 154 h 277"/>
                    <a:gd name="T46" fmla="*/ 8 w 153"/>
                    <a:gd name="T47" fmla="*/ 203 h 277"/>
                    <a:gd name="T48" fmla="*/ 0 w 153"/>
                    <a:gd name="T49" fmla="*/ 253 h 277"/>
                    <a:gd name="T50" fmla="*/ 8 w 153"/>
                    <a:gd name="T51" fmla="*/ 304 h 277"/>
                    <a:gd name="T52" fmla="*/ 29 w 153"/>
                    <a:gd name="T53" fmla="*/ 352 h 277"/>
                    <a:gd name="T54" fmla="*/ 63 w 153"/>
                    <a:gd name="T55" fmla="*/ 395 h 277"/>
                    <a:gd name="T56" fmla="*/ 107 w 153"/>
                    <a:gd name="T57" fmla="*/ 433 h 277"/>
                    <a:gd name="T58" fmla="*/ 161 w 153"/>
                    <a:gd name="T59" fmla="*/ 464 h 277"/>
                    <a:gd name="T60" fmla="*/ 226 w 153"/>
                    <a:gd name="T61" fmla="*/ 488 h 277"/>
                    <a:gd name="T62" fmla="*/ 301 w 153"/>
                    <a:gd name="T63" fmla="*/ 502 h 277"/>
                    <a:gd name="T64" fmla="*/ 372 w 153"/>
                    <a:gd name="T65" fmla="*/ 508 h 27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53" h="277">
                      <a:moveTo>
                        <a:pt x="76" y="277"/>
                      </a:moveTo>
                      <a:lnTo>
                        <a:pt x="92" y="274"/>
                      </a:lnTo>
                      <a:lnTo>
                        <a:pt x="106" y="266"/>
                      </a:lnTo>
                      <a:lnTo>
                        <a:pt x="119" y="253"/>
                      </a:lnTo>
                      <a:lnTo>
                        <a:pt x="131" y="236"/>
                      </a:lnTo>
                      <a:lnTo>
                        <a:pt x="140" y="216"/>
                      </a:lnTo>
                      <a:lnTo>
                        <a:pt x="147" y="192"/>
                      </a:lnTo>
                      <a:lnTo>
                        <a:pt x="151" y="166"/>
                      </a:lnTo>
                      <a:lnTo>
                        <a:pt x="153" y="138"/>
                      </a:lnTo>
                      <a:lnTo>
                        <a:pt x="151" y="111"/>
                      </a:lnTo>
                      <a:lnTo>
                        <a:pt x="147" y="84"/>
                      </a:lnTo>
                      <a:lnTo>
                        <a:pt x="140" y="61"/>
                      </a:lnTo>
                      <a:lnTo>
                        <a:pt x="131" y="40"/>
                      </a:lnTo>
                      <a:lnTo>
                        <a:pt x="119" y="24"/>
                      </a:lnTo>
                      <a:lnTo>
                        <a:pt x="106" y="11"/>
                      </a:lnTo>
                      <a:lnTo>
                        <a:pt x="92" y="4"/>
                      </a:lnTo>
                      <a:lnTo>
                        <a:pt x="76" y="0"/>
                      </a:lnTo>
                      <a:lnTo>
                        <a:pt x="61" y="4"/>
                      </a:lnTo>
                      <a:lnTo>
                        <a:pt x="46" y="11"/>
                      </a:lnTo>
                      <a:lnTo>
                        <a:pt x="33" y="24"/>
                      </a:lnTo>
                      <a:lnTo>
                        <a:pt x="22" y="40"/>
                      </a:lnTo>
                      <a:lnTo>
                        <a:pt x="13" y="61"/>
                      </a:lnTo>
                      <a:lnTo>
                        <a:pt x="6" y="84"/>
                      </a:lnTo>
                      <a:lnTo>
                        <a:pt x="2" y="111"/>
                      </a:lnTo>
                      <a:lnTo>
                        <a:pt x="0" y="138"/>
                      </a:lnTo>
                      <a:lnTo>
                        <a:pt x="2" y="166"/>
                      </a:lnTo>
                      <a:lnTo>
                        <a:pt x="6" y="192"/>
                      </a:lnTo>
                      <a:lnTo>
                        <a:pt x="13" y="216"/>
                      </a:lnTo>
                      <a:lnTo>
                        <a:pt x="22" y="236"/>
                      </a:lnTo>
                      <a:lnTo>
                        <a:pt x="33" y="253"/>
                      </a:lnTo>
                      <a:lnTo>
                        <a:pt x="46" y="266"/>
                      </a:lnTo>
                      <a:lnTo>
                        <a:pt x="61" y="274"/>
                      </a:lnTo>
                      <a:lnTo>
                        <a:pt x="76" y="27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5" name="Freeform 51">
                  <a:extLst>
                    <a:ext uri="{FF2B5EF4-FFF2-40B4-BE49-F238E27FC236}">
                      <a16:creationId xmlns:a16="http://schemas.microsoft.com/office/drawing/2014/main" id="{170A5F0A-45AA-264F-AFF6-96CA9B9E1C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68" y="1567"/>
                  <a:ext cx="139" cy="174"/>
                </a:xfrm>
                <a:custGeom>
                  <a:avLst/>
                  <a:gdLst>
                    <a:gd name="T0" fmla="*/ 202 w 81"/>
                    <a:gd name="T1" fmla="*/ 247 h 146"/>
                    <a:gd name="T2" fmla="*/ 242 w 81"/>
                    <a:gd name="T3" fmla="*/ 246 h 146"/>
                    <a:gd name="T4" fmla="*/ 283 w 81"/>
                    <a:gd name="T5" fmla="*/ 237 h 146"/>
                    <a:gd name="T6" fmla="*/ 317 w 81"/>
                    <a:gd name="T7" fmla="*/ 225 h 146"/>
                    <a:gd name="T8" fmla="*/ 347 w 81"/>
                    <a:gd name="T9" fmla="*/ 212 h 146"/>
                    <a:gd name="T10" fmla="*/ 374 w 81"/>
                    <a:gd name="T11" fmla="*/ 192 h 146"/>
                    <a:gd name="T12" fmla="*/ 395 w 81"/>
                    <a:gd name="T13" fmla="*/ 170 h 146"/>
                    <a:gd name="T14" fmla="*/ 403 w 81"/>
                    <a:gd name="T15" fmla="*/ 148 h 146"/>
                    <a:gd name="T16" fmla="*/ 410 w 81"/>
                    <a:gd name="T17" fmla="*/ 122 h 146"/>
                    <a:gd name="T18" fmla="*/ 403 w 81"/>
                    <a:gd name="T19" fmla="*/ 97 h 146"/>
                    <a:gd name="T20" fmla="*/ 395 w 81"/>
                    <a:gd name="T21" fmla="*/ 74 h 146"/>
                    <a:gd name="T22" fmla="*/ 374 w 81"/>
                    <a:gd name="T23" fmla="*/ 52 h 146"/>
                    <a:gd name="T24" fmla="*/ 347 w 81"/>
                    <a:gd name="T25" fmla="*/ 36 h 146"/>
                    <a:gd name="T26" fmla="*/ 317 w 81"/>
                    <a:gd name="T27" fmla="*/ 20 h 146"/>
                    <a:gd name="T28" fmla="*/ 283 w 81"/>
                    <a:gd name="T29" fmla="*/ 8 h 146"/>
                    <a:gd name="T30" fmla="*/ 242 w 81"/>
                    <a:gd name="T31" fmla="*/ 1 h 146"/>
                    <a:gd name="T32" fmla="*/ 202 w 81"/>
                    <a:gd name="T33" fmla="*/ 0 h 146"/>
                    <a:gd name="T34" fmla="*/ 161 w 81"/>
                    <a:gd name="T35" fmla="*/ 1 h 146"/>
                    <a:gd name="T36" fmla="*/ 120 w 81"/>
                    <a:gd name="T37" fmla="*/ 8 h 146"/>
                    <a:gd name="T38" fmla="*/ 91 w 81"/>
                    <a:gd name="T39" fmla="*/ 20 h 146"/>
                    <a:gd name="T40" fmla="*/ 62 w 81"/>
                    <a:gd name="T41" fmla="*/ 36 h 146"/>
                    <a:gd name="T42" fmla="*/ 36 w 81"/>
                    <a:gd name="T43" fmla="*/ 52 h 146"/>
                    <a:gd name="T44" fmla="*/ 15 w 81"/>
                    <a:gd name="T45" fmla="*/ 74 h 146"/>
                    <a:gd name="T46" fmla="*/ 5 w 81"/>
                    <a:gd name="T47" fmla="*/ 97 h 146"/>
                    <a:gd name="T48" fmla="*/ 0 w 81"/>
                    <a:gd name="T49" fmla="*/ 122 h 146"/>
                    <a:gd name="T50" fmla="*/ 5 w 81"/>
                    <a:gd name="T51" fmla="*/ 148 h 146"/>
                    <a:gd name="T52" fmla="*/ 15 w 81"/>
                    <a:gd name="T53" fmla="*/ 170 h 146"/>
                    <a:gd name="T54" fmla="*/ 36 w 81"/>
                    <a:gd name="T55" fmla="*/ 192 h 146"/>
                    <a:gd name="T56" fmla="*/ 62 w 81"/>
                    <a:gd name="T57" fmla="*/ 212 h 146"/>
                    <a:gd name="T58" fmla="*/ 91 w 81"/>
                    <a:gd name="T59" fmla="*/ 225 h 146"/>
                    <a:gd name="T60" fmla="*/ 120 w 81"/>
                    <a:gd name="T61" fmla="*/ 237 h 146"/>
                    <a:gd name="T62" fmla="*/ 161 w 81"/>
                    <a:gd name="T63" fmla="*/ 246 h 146"/>
                    <a:gd name="T64" fmla="*/ 202 w 81"/>
                    <a:gd name="T65" fmla="*/ 247 h 14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81" h="146">
                      <a:moveTo>
                        <a:pt x="40" y="146"/>
                      </a:moveTo>
                      <a:lnTo>
                        <a:pt x="48" y="145"/>
                      </a:lnTo>
                      <a:lnTo>
                        <a:pt x="56" y="140"/>
                      </a:lnTo>
                      <a:lnTo>
                        <a:pt x="63" y="133"/>
                      </a:lnTo>
                      <a:lnTo>
                        <a:pt x="69" y="125"/>
                      </a:lnTo>
                      <a:lnTo>
                        <a:pt x="74" y="113"/>
                      </a:lnTo>
                      <a:lnTo>
                        <a:pt x="78" y="101"/>
                      </a:lnTo>
                      <a:lnTo>
                        <a:pt x="80" y="87"/>
                      </a:lnTo>
                      <a:lnTo>
                        <a:pt x="81" y="72"/>
                      </a:lnTo>
                      <a:lnTo>
                        <a:pt x="80" y="57"/>
                      </a:lnTo>
                      <a:lnTo>
                        <a:pt x="78" y="44"/>
                      </a:lnTo>
                      <a:lnTo>
                        <a:pt x="74" y="31"/>
                      </a:lnTo>
                      <a:lnTo>
                        <a:pt x="69" y="21"/>
                      </a:lnTo>
                      <a:lnTo>
                        <a:pt x="63" y="12"/>
                      </a:lnTo>
                      <a:lnTo>
                        <a:pt x="56" y="5"/>
                      </a:lnTo>
                      <a:lnTo>
                        <a:pt x="48" y="1"/>
                      </a:lnTo>
                      <a:lnTo>
                        <a:pt x="40" y="0"/>
                      </a:lnTo>
                      <a:lnTo>
                        <a:pt x="32" y="1"/>
                      </a:lnTo>
                      <a:lnTo>
                        <a:pt x="24" y="5"/>
                      </a:lnTo>
                      <a:lnTo>
                        <a:pt x="18" y="12"/>
                      </a:lnTo>
                      <a:lnTo>
                        <a:pt x="12" y="21"/>
                      </a:lnTo>
                      <a:lnTo>
                        <a:pt x="7" y="31"/>
                      </a:lnTo>
                      <a:lnTo>
                        <a:pt x="3" y="44"/>
                      </a:lnTo>
                      <a:lnTo>
                        <a:pt x="1" y="57"/>
                      </a:lnTo>
                      <a:lnTo>
                        <a:pt x="0" y="72"/>
                      </a:lnTo>
                      <a:lnTo>
                        <a:pt x="1" y="87"/>
                      </a:lnTo>
                      <a:lnTo>
                        <a:pt x="3" y="101"/>
                      </a:lnTo>
                      <a:lnTo>
                        <a:pt x="7" y="113"/>
                      </a:lnTo>
                      <a:lnTo>
                        <a:pt x="12" y="125"/>
                      </a:lnTo>
                      <a:lnTo>
                        <a:pt x="18" y="133"/>
                      </a:lnTo>
                      <a:lnTo>
                        <a:pt x="24" y="140"/>
                      </a:lnTo>
                      <a:lnTo>
                        <a:pt x="32" y="145"/>
                      </a:lnTo>
                      <a:lnTo>
                        <a:pt x="40" y="1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" name="Freeform 52">
                  <a:extLst>
                    <a:ext uri="{FF2B5EF4-FFF2-40B4-BE49-F238E27FC236}">
                      <a16:creationId xmlns:a16="http://schemas.microsoft.com/office/drawing/2014/main" id="{B8E30C42-4EEB-174F-8047-219EE108C1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8" y="1506"/>
                  <a:ext cx="261" cy="339"/>
                </a:xfrm>
                <a:custGeom>
                  <a:avLst/>
                  <a:gdLst>
                    <a:gd name="T0" fmla="*/ 380 w 153"/>
                    <a:gd name="T1" fmla="*/ 508 h 277"/>
                    <a:gd name="T2" fmla="*/ 457 w 153"/>
                    <a:gd name="T3" fmla="*/ 502 h 277"/>
                    <a:gd name="T4" fmla="*/ 532 w 153"/>
                    <a:gd name="T5" fmla="*/ 488 h 277"/>
                    <a:gd name="T6" fmla="*/ 597 w 153"/>
                    <a:gd name="T7" fmla="*/ 464 h 277"/>
                    <a:gd name="T8" fmla="*/ 648 w 153"/>
                    <a:gd name="T9" fmla="*/ 433 h 277"/>
                    <a:gd name="T10" fmla="*/ 696 w 153"/>
                    <a:gd name="T11" fmla="*/ 395 h 277"/>
                    <a:gd name="T12" fmla="*/ 730 w 153"/>
                    <a:gd name="T13" fmla="*/ 352 h 277"/>
                    <a:gd name="T14" fmla="*/ 751 w 153"/>
                    <a:gd name="T15" fmla="*/ 304 h 277"/>
                    <a:gd name="T16" fmla="*/ 759 w 153"/>
                    <a:gd name="T17" fmla="*/ 253 h 277"/>
                    <a:gd name="T18" fmla="*/ 751 w 153"/>
                    <a:gd name="T19" fmla="*/ 203 h 277"/>
                    <a:gd name="T20" fmla="*/ 730 w 153"/>
                    <a:gd name="T21" fmla="*/ 154 h 277"/>
                    <a:gd name="T22" fmla="*/ 696 w 153"/>
                    <a:gd name="T23" fmla="*/ 113 h 277"/>
                    <a:gd name="T24" fmla="*/ 648 w 153"/>
                    <a:gd name="T25" fmla="*/ 73 h 277"/>
                    <a:gd name="T26" fmla="*/ 597 w 153"/>
                    <a:gd name="T27" fmla="*/ 43 h 277"/>
                    <a:gd name="T28" fmla="*/ 532 w 153"/>
                    <a:gd name="T29" fmla="*/ 20 h 277"/>
                    <a:gd name="T30" fmla="*/ 457 w 153"/>
                    <a:gd name="T31" fmla="*/ 7 h 277"/>
                    <a:gd name="T32" fmla="*/ 380 w 153"/>
                    <a:gd name="T33" fmla="*/ 0 h 277"/>
                    <a:gd name="T34" fmla="*/ 302 w 153"/>
                    <a:gd name="T35" fmla="*/ 7 h 277"/>
                    <a:gd name="T36" fmla="*/ 232 w 153"/>
                    <a:gd name="T37" fmla="*/ 20 h 277"/>
                    <a:gd name="T38" fmla="*/ 169 w 153"/>
                    <a:gd name="T39" fmla="*/ 43 h 277"/>
                    <a:gd name="T40" fmla="*/ 111 w 153"/>
                    <a:gd name="T41" fmla="*/ 73 h 277"/>
                    <a:gd name="T42" fmla="*/ 65 w 153"/>
                    <a:gd name="T43" fmla="*/ 113 h 277"/>
                    <a:gd name="T44" fmla="*/ 29 w 153"/>
                    <a:gd name="T45" fmla="*/ 154 h 277"/>
                    <a:gd name="T46" fmla="*/ 9 w 153"/>
                    <a:gd name="T47" fmla="*/ 203 h 277"/>
                    <a:gd name="T48" fmla="*/ 0 w 153"/>
                    <a:gd name="T49" fmla="*/ 253 h 277"/>
                    <a:gd name="T50" fmla="*/ 9 w 153"/>
                    <a:gd name="T51" fmla="*/ 304 h 277"/>
                    <a:gd name="T52" fmla="*/ 29 w 153"/>
                    <a:gd name="T53" fmla="*/ 352 h 277"/>
                    <a:gd name="T54" fmla="*/ 65 w 153"/>
                    <a:gd name="T55" fmla="*/ 395 h 277"/>
                    <a:gd name="T56" fmla="*/ 111 w 153"/>
                    <a:gd name="T57" fmla="*/ 433 h 277"/>
                    <a:gd name="T58" fmla="*/ 169 w 153"/>
                    <a:gd name="T59" fmla="*/ 464 h 277"/>
                    <a:gd name="T60" fmla="*/ 232 w 153"/>
                    <a:gd name="T61" fmla="*/ 488 h 277"/>
                    <a:gd name="T62" fmla="*/ 302 w 153"/>
                    <a:gd name="T63" fmla="*/ 502 h 277"/>
                    <a:gd name="T64" fmla="*/ 380 w 153"/>
                    <a:gd name="T65" fmla="*/ 508 h 27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53" h="277">
                      <a:moveTo>
                        <a:pt x="77" y="277"/>
                      </a:moveTo>
                      <a:lnTo>
                        <a:pt x="92" y="274"/>
                      </a:lnTo>
                      <a:lnTo>
                        <a:pt x="107" y="266"/>
                      </a:lnTo>
                      <a:lnTo>
                        <a:pt x="120" y="253"/>
                      </a:lnTo>
                      <a:lnTo>
                        <a:pt x="131" y="236"/>
                      </a:lnTo>
                      <a:lnTo>
                        <a:pt x="140" y="216"/>
                      </a:lnTo>
                      <a:lnTo>
                        <a:pt x="147" y="192"/>
                      </a:lnTo>
                      <a:lnTo>
                        <a:pt x="151" y="166"/>
                      </a:lnTo>
                      <a:lnTo>
                        <a:pt x="153" y="138"/>
                      </a:lnTo>
                      <a:lnTo>
                        <a:pt x="151" y="111"/>
                      </a:lnTo>
                      <a:lnTo>
                        <a:pt x="147" y="84"/>
                      </a:lnTo>
                      <a:lnTo>
                        <a:pt x="140" y="61"/>
                      </a:lnTo>
                      <a:lnTo>
                        <a:pt x="131" y="40"/>
                      </a:lnTo>
                      <a:lnTo>
                        <a:pt x="120" y="24"/>
                      </a:lnTo>
                      <a:lnTo>
                        <a:pt x="107" y="11"/>
                      </a:lnTo>
                      <a:lnTo>
                        <a:pt x="92" y="4"/>
                      </a:lnTo>
                      <a:lnTo>
                        <a:pt x="77" y="0"/>
                      </a:lnTo>
                      <a:lnTo>
                        <a:pt x="61" y="4"/>
                      </a:lnTo>
                      <a:lnTo>
                        <a:pt x="47" y="11"/>
                      </a:lnTo>
                      <a:lnTo>
                        <a:pt x="34" y="24"/>
                      </a:lnTo>
                      <a:lnTo>
                        <a:pt x="22" y="40"/>
                      </a:lnTo>
                      <a:lnTo>
                        <a:pt x="13" y="61"/>
                      </a:lnTo>
                      <a:lnTo>
                        <a:pt x="6" y="84"/>
                      </a:lnTo>
                      <a:lnTo>
                        <a:pt x="2" y="111"/>
                      </a:lnTo>
                      <a:lnTo>
                        <a:pt x="0" y="138"/>
                      </a:lnTo>
                      <a:lnTo>
                        <a:pt x="2" y="166"/>
                      </a:lnTo>
                      <a:lnTo>
                        <a:pt x="6" y="192"/>
                      </a:lnTo>
                      <a:lnTo>
                        <a:pt x="13" y="216"/>
                      </a:lnTo>
                      <a:lnTo>
                        <a:pt x="22" y="236"/>
                      </a:lnTo>
                      <a:lnTo>
                        <a:pt x="34" y="253"/>
                      </a:lnTo>
                      <a:lnTo>
                        <a:pt x="47" y="266"/>
                      </a:lnTo>
                      <a:lnTo>
                        <a:pt x="61" y="274"/>
                      </a:lnTo>
                      <a:lnTo>
                        <a:pt x="77" y="27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" name="Freeform 53">
                  <a:extLst>
                    <a:ext uri="{FF2B5EF4-FFF2-40B4-BE49-F238E27FC236}">
                      <a16:creationId xmlns:a16="http://schemas.microsoft.com/office/drawing/2014/main" id="{54F0A4AD-F97F-5849-9FDE-2A7AEA1B09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82" y="1567"/>
                  <a:ext cx="139" cy="174"/>
                </a:xfrm>
                <a:custGeom>
                  <a:avLst/>
                  <a:gdLst>
                    <a:gd name="T0" fmla="*/ 202 w 82"/>
                    <a:gd name="T1" fmla="*/ 247 h 146"/>
                    <a:gd name="T2" fmla="*/ 239 w 82"/>
                    <a:gd name="T3" fmla="*/ 246 h 146"/>
                    <a:gd name="T4" fmla="*/ 278 w 82"/>
                    <a:gd name="T5" fmla="*/ 237 h 146"/>
                    <a:gd name="T6" fmla="*/ 310 w 82"/>
                    <a:gd name="T7" fmla="*/ 225 h 146"/>
                    <a:gd name="T8" fmla="*/ 342 w 82"/>
                    <a:gd name="T9" fmla="*/ 212 h 146"/>
                    <a:gd name="T10" fmla="*/ 364 w 82"/>
                    <a:gd name="T11" fmla="*/ 192 h 146"/>
                    <a:gd name="T12" fmla="*/ 385 w 82"/>
                    <a:gd name="T13" fmla="*/ 170 h 146"/>
                    <a:gd name="T14" fmla="*/ 393 w 82"/>
                    <a:gd name="T15" fmla="*/ 148 h 146"/>
                    <a:gd name="T16" fmla="*/ 400 w 82"/>
                    <a:gd name="T17" fmla="*/ 122 h 146"/>
                    <a:gd name="T18" fmla="*/ 393 w 82"/>
                    <a:gd name="T19" fmla="*/ 97 h 146"/>
                    <a:gd name="T20" fmla="*/ 385 w 82"/>
                    <a:gd name="T21" fmla="*/ 74 h 146"/>
                    <a:gd name="T22" fmla="*/ 364 w 82"/>
                    <a:gd name="T23" fmla="*/ 52 h 146"/>
                    <a:gd name="T24" fmla="*/ 342 w 82"/>
                    <a:gd name="T25" fmla="*/ 36 h 146"/>
                    <a:gd name="T26" fmla="*/ 310 w 82"/>
                    <a:gd name="T27" fmla="*/ 20 h 146"/>
                    <a:gd name="T28" fmla="*/ 278 w 82"/>
                    <a:gd name="T29" fmla="*/ 8 h 146"/>
                    <a:gd name="T30" fmla="*/ 239 w 82"/>
                    <a:gd name="T31" fmla="*/ 1 h 146"/>
                    <a:gd name="T32" fmla="*/ 202 w 82"/>
                    <a:gd name="T33" fmla="*/ 0 h 146"/>
                    <a:gd name="T34" fmla="*/ 161 w 82"/>
                    <a:gd name="T35" fmla="*/ 1 h 146"/>
                    <a:gd name="T36" fmla="*/ 120 w 82"/>
                    <a:gd name="T37" fmla="*/ 8 h 146"/>
                    <a:gd name="T38" fmla="*/ 90 w 82"/>
                    <a:gd name="T39" fmla="*/ 20 h 146"/>
                    <a:gd name="T40" fmla="*/ 58 w 82"/>
                    <a:gd name="T41" fmla="*/ 36 h 146"/>
                    <a:gd name="T42" fmla="*/ 34 w 82"/>
                    <a:gd name="T43" fmla="*/ 52 h 146"/>
                    <a:gd name="T44" fmla="*/ 14 w 82"/>
                    <a:gd name="T45" fmla="*/ 74 h 146"/>
                    <a:gd name="T46" fmla="*/ 5 w 82"/>
                    <a:gd name="T47" fmla="*/ 97 h 146"/>
                    <a:gd name="T48" fmla="*/ 0 w 82"/>
                    <a:gd name="T49" fmla="*/ 122 h 146"/>
                    <a:gd name="T50" fmla="*/ 5 w 82"/>
                    <a:gd name="T51" fmla="*/ 148 h 146"/>
                    <a:gd name="T52" fmla="*/ 14 w 82"/>
                    <a:gd name="T53" fmla="*/ 170 h 146"/>
                    <a:gd name="T54" fmla="*/ 34 w 82"/>
                    <a:gd name="T55" fmla="*/ 192 h 146"/>
                    <a:gd name="T56" fmla="*/ 58 w 82"/>
                    <a:gd name="T57" fmla="*/ 212 h 146"/>
                    <a:gd name="T58" fmla="*/ 90 w 82"/>
                    <a:gd name="T59" fmla="*/ 225 h 146"/>
                    <a:gd name="T60" fmla="*/ 120 w 82"/>
                    <a:gd name="T61" fmla="*/ 237 h 146"/>
                    <a:gd name="T62" fmla="*/ 161 w 82"/>
                    <a:gd name="T63" fmla="*/ 246 h 146"/>
                    <a:gd name="T64" fmla="*/ 202 w 82"/>
                    <a:gd name="T65" fmla="*/ 247 h 14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82" h="146">
                      <a:moveTo>
                        <a:pt x="41" y="146"/>
                      </a:moveTo>
                      <a:lnTo>
                        <a:pt x="49" y="145"/>
                      </a:lnTo>
                      <a:lnTo>
                        <a:pt x="57" y="140"/>
                      </a:lnTo>
                      <a:lnTo>
                        <a:pt x="64" y="133"/>
                      </a:lnTo>
                      <a:lnTo>
                        <a:pt x="70" y="125"/>
                      </a:lnTo>
                      <a:lnTo>
                        <a:pt x="75" y="113"/>
                      </a:lnTo>
                      <a:lnTo>
                        <a:pt x="79" y="101"/>
                      </a:lnTo>
                      <a:lnTo>
                        <a:pt x="81" y="87"/>
                      </a:lnTo>
                      <a:lnTo>
                        <a:pt x="82" y="72"/>
                      </a:lnTo>
                      <a:lnTo>
                        <a:pt x="81" y="57"/>
                      </a:lnTo>
                      <a:lnTo>
                        <a:pt x="79" y="44"/>
                      </a:lnTo>
                      <a:lnTo>
                        <a:pt x="75" y="31"/>
                      </a:lnTo>
                      <a:lnTo>
                        <a:pt x="70" y="21"/>
                      </a:lnTo>
                      <a:lnTo>
                        <a:pt x="64" y="12"/>
                      </a:lnTo>
                      <a:lnTo>
                        <a:pt x="57" y="5"/>
                      </a:lnTo>
                      <a:lnTo>
                        <a:pt x="49" y="1"/>
                      </a:lnTo>
                      <a:lnTo>
                        <a:pt x="41" y="0"/>
                      </a:lnTo>
                      <a:lnTo>
                        <a:pt x="33" y="1"/>
                      </a:lnTo>
                      <a:lnTo>
                        <a:pt x="25" y="5"/>
                      </a:lnTo>
                      <a:lnTo>
                        <a:pt x="18" y="12"/>
                      </a:lnTo>
                      <a:lnTo>
                        <a:pt x="12" y="21"/>
                      </a:lnTo>
                      <a:lnTo>
                        <a:pt x="7" y="31"/>
                      </a:lnTo>
                      <a:lnTo>
                        <a:pt x="3" y="44"/>
                      </a:lnTo>
                      <a:lnTo>
                        <a:pt x="1" y="57"/>
                      </a:lnTo>
                      <a:lnTo>
                        <a:pt x="0" y="72"/>
                      </a:lnTo>
                      <a:lnTo>
                        <a:pt x="1" y="87"/>
                      </a:lnTo>
                      <a:lnTo>
                        <a:pt x="3" y="101"/>
                      </a:lnTo>
                      <a:lnTo>
                        <a:pt x="7" y="113"/>
                      </a:lnTo>
                      <a:lnTo>
                        <a:pt x="12" y="125"/>
                      </a:lnTo>
                      <a:lnTo>
                        <a:pt x="18" y="133"/>
                      </a:lnTo>
                      <a:lnTo>
                        <a:pt x="25" y="140"/>
                      </a:lnTo>
                      <a:lnTo>
                        <a:pt x="33" y="145"/>
                      </a:lnTo>
                      <a:lnTo>
                        <a:pt x="41" y="1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" name="Freeform 54">
                  <a:extLst>
                    <a:ext uri="{FF2B5EF4-FFF2-40B4-BE49-F238E27FC236}">
                      <a16:creationId xmlns:a16="http://schemas.microsoft.com/office/drawing/2014/main" id="{1573F757-5507-FF47-8FA0-6C83AEBBAC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7" y="1350"/>
                  <a:ext cx="504" cy="243"/>
                </a:xfrm>
                <a:custGeom>
                  <a:avLst/>
                  <a:gdLst>
                    <a:gd name="T0" fmla="*/ 65 w 286"/>
                    <a:gd name="T1" fmla="*/ 279 h 194"/>
                    <a:gd name="T2" fmla="*/ 99 w 286"/>
                    <a:gd name="T3" fmla="*/ 279 h 194"/>
                    <a:gd name="T4" fmla="*/ 130 w 286"/>
                    <a:gd name="T5" fmla="*/ 274 h 194"/>
                    <a:gd name="T6" fmla="*/ 152 w 286"/>
                    <a:gd name="T7" fmla="*/ 267 h 194"/>
                    <a:gd name="T8" fmla="*/ 171 w 286"/>
                    <a:gd name="T9" fmla="*/ 257 h 194"/>
                    <a:gd name="T10" fmla="*/ 215 w 286"/>
                    <a:gd name="T11" fmla="*/ 217 h 194"/>
                    <a:gd name="T12" fmla="*/ 268 w 286"/>
                    <a:gd name="T13" fmla="*/ 180 h 194"/>
                    <a:gd name="T14" fmla="*/ 338 w 286"/>
                    <a:gd name="T15" fmla="*/ 154 h 194"/>
                    <a:gd name="T16" fmla="*/ 416 w 286"/>
                    <a:gd name="T17" fmla="*/ 133 h 194"/>
                    <a:gd name="T18" fmla="*/ 497 w 286"/>
                    <a:gd name="T19" fmla="*/ 118 h 194"/>
                    <a:gd name="T20" fmla="*/ 587 w 286"/>
                    <a:gd name="T21" fmla="*/ 110 h 194"/>
                    <a:gd name="T22" fmla="*/ 673 w 286"/>
                    <a:gd name="T23" fmla="*/ 106 h 194"/>
                    <a:gd name="T24" fmla="*/ 754 w 286"/>
                    <a:gd name="T25" fmla="*/ 106 h 194"/>
                    <a:gd name="T26" fmla="*/ 863 w 286"/>
                    <a:gd name="T27" fmla="*/ 111 h 194"/>
                    <a:gd name="T28" fmla="*/ 969 w 286"/>
                    <a:gd name="T29" fmla="*/ 125 h 194"/>
                    <a:gd name="T30" fmla="*/ 1068 w 286"/>
                    <a:gd name="T31" fmla="*/ 145 h 194"/>
                    <a:gd name="T32" fmla="*/ 1165 w 286"/>
                    <a:gd name="T33" fmla="*/ 172 h 194"/>
                    <a:gd name="T34" fmla="*/ 1242 w 286"/>
                    <a:gd name="T35" fmla="*/ 207 h 194"/>
                    <a:gd name="T36" fmla="*/ 1313 w 286"/>
                    <a:gd name="T37" fmla="*/ 248 h 194"/>
                    <a:gd name="T38" fmla="*/ 1364 w 286"/>
                    <a:gd name="T39" fmla="*/ 297 h 194"/>
                    <a:gd name="T40" fmla="*/ 1390 w 286"/>
                    <a:gd name="T41" fmla="*/ 352 h 194"/>
                    <a:gd name="T42" fmla="*/ 1401 w 286"/>
                    <a:gd name="T43" fmla="*/ 365 h 194"/>
                    <a:gd name="T44" fmla="*/ 1422 w 286"/>
                    <a:gd name="T45" fmla="*/ 375 h 194"/>
                    <a:gd name="T46" fmla="*/ 1450 w 286"/>
                    <a:gd name="T47" fmla="*/ 380 h 194"/>
                    <a:gd name="T48" fmla="*/ 1484 w 286"/>
                    <a:gd name="T49" fmla="*/ 381 h 194"/>
                    <a:gd name="T50" fmla="*/ 1521 w 286"/>
                    <a:gd name="T51" fmla="*/ 377 h 194"/>
                    <a:gd name="T52" fmla="*/ 1544 w 286"/>
                    <a:gd name="T53" fmla="*/ 367 h 194"/>
                    <a:gd name="T54" fmla="*/ 1560 w 286"/>
                    <a:gd name="T55" fmla="*/ 358 h 194"/>
                    <a:gd name="T56" fmla="*/ 1565 w 286"/>
                    <a:gd name="T57" fmla="*/ 346 h 194"/>
                    <a:gd name="T58" fmla="*/ 1528 w 286"/>
                    <a:gd name="T59" fmla="*/ 274 h 194"/>
                    <a:gd name="T60" fmla="*/ 1463 w 286"/>
                    <a:gd name="T61" fmla="*/ 210 h 194"/>
                    <a:gd name="T62" fmla="*/ 1373 w 286"/>
                    <a:gd name="T63" fmla="*/ 155 h 194"/>
                    <a:gd name="T64" fmla="*/ 1276 w 286"/>
                    <a:gd name="T65" fmla="*/ 104 h 194"/>
                    <a:gd name="T66" fmla="*/ 1156 w 286"/>
                    <a:gd name="T67" fmla="*/ 64 h 194"/>
                    <a:gd name="T68" fmla="*/ 1027 w 286"/>
                    <a:gd name="T69" fmla="*/ 31 h 194"/>
                    <a:gd name="T70" fmla="*/ 904 w 286"/>
                    <a:gd name="T71" fmla="*/ 13 h 194"/>
                    <a:gd name="T72" fmla="*/ 770 w 286"/>
                    <a:gd name="T73" fmla="*/ 0 h 194"/>
                    <a:gd name="T74" fmla="*/ 633 w 286"/>
                    <a:gd name="T75" fmla="*/ 1 h 194"/>
                    <a:gd name="T76" fmla="*/ 509 w 286"/>
                    <a:gd name="T77" fmla="*/ 16 h 194"/>
                    <a:gd name="T78" fmla="*/ 395 w 286"/>
                    <a:gd name="T79" fmla="*/ 36 h 194"/>
                    <a:gd name="T80" fmla="*/ 285 w 286"/>
                    <a:gd name="T81" fmla="*/ 68 h 194"/>
                    <a:gd name="T82" fmla="*/ 192 w 286"/>
                    <a:gd name="T83" fmla="*/ 104 h 194"/>
                    <a:gd name="T84" fmla="*/ 115 w 286"/>
                    <a:gd name="T85" fmla="*/ 145 h 194"/>
                    <a:gd name="T86" fmla="*/ 49 w 286"/>
                    <a:gd name="T87" fmla="*/ 192 h 194"/>
                    <a:gd name="T88" fmla="*/ 0 w 286"/>
                    <a:gd name="T89" fmla="*/ 240 h 194"/>
                    <a:gd name="T90" fmla="*/ 0 w 286"/>
                    <a:gd name="T91" fmla="*/ 240 h 194"/>
                    <a:gd name="T92" fmla="*/ 0 w 286"/>
                    <a:gd name="T93" fmla="*/ 251 h 194"/>
                    <a:gd name="T94" fmla="*/ 12 w 286"/>
                    <a:gd name="T95" fmla="*/ 263 h 194"/>
                    <a:gd name="T96" fmla="*/ 37 w 286"/>
                    <a:gd name="T97" fmla="*/ 273 h 194"/>
                    <a:gd name="T98" fmla="*/ 65 w 286"/>
                    <a:gd name="T99" fmla="*/ 279 h 194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286" h="194">
                      <a:moveTo>
                        <a:pt x="12" y="142"/>
                      </a:moveTo>
                      <a:lnTo>
                        <a:pt x="18" y="142"/>
                      </a:lnTo>
                      <a:lnTo>
                        <a:pt x="24" y="140"/>
                      </a:lnTo>
                      <a:lnTo>
                        <a:pt x="28" y="136"/>
                      </a:lnTo>
                      <a:lnTo>
                        <a:pt x="31" y="131"/>
                      </a:lnTo>
                      <a:lnTo>
                        <a:pt x="39" y="110"/>
                      </a:lnTo>
                      <a:lnTo>
                        <a:pt x="49" y="92"/>
                      </a:lnTo>
                      <a:lnTo>
                        <a:pt x="62" y="78"/>
                      </a:lnTo>
                      <a:lnTo>
                        <a:pt x="76" y="68"/>
                      </a:lnTo>
                      <a:lnTo>
                        <a:pt x="91" y="60"/>
                      </a:lnTo>
                      <a:lnTo>
                        <a:pt x="107" y="56"/>
                      </a:lnTo>
                      <a:lnTo>
                        <a:pt x="123" y="54"/>
                      </a:lnTo>
                      <a:lnTo>
                        <a:pt x="138" y="54"/>
                      </a:lnTo>
                      <a:lnTo>
                        <a:pt x="158" y="57"/>
                      </a:lnTo>
                      <a:lnTo>
                        <a:pt x="177" y="64"/>
                      </a:lnTo>
                      <a:lnTo>
                        <a:pt x="195" y="74"/>
                      </a:lnTo>
                      <a:lnTo>
                        <a:pt x="213" y="87"/>
                      </a:lnTo>
                      <a:lnTo>
                        <a:pt x="227" y="105"/>
                      </a:lnTo>
                      <a:lnTo>
                        <a:pt x="240" y="126"/>
                      </a:lnTo>
                      <a:lnTo>
                        <a:pt x="249" y="151"/>
                      </a:lnTo>
                      <a:lnTo>
                        <a:pt x="254" y="179"/>
                      </a:lnTo>
                      <a:lnTo>
                        <a:pt x="256" y="185"/>
                      </a:lnTo>
                      <a:lnTo>
                        <a:pt x="260" y="191"/>
                      </a:lnTo>
                      <a:lnTo>
                        <a:pt x="265" y="193"/>
                      </a:lnTo>
                      <a:lnTo>
                        <a:pt x="271" y="194"/>
                      </a:lnTo>
                      <a:lnTo>
                        <a:pt x="278" y="192"/>
                      </a:lnTo>
                      <a:lnTo>
                        <a:pt x="282" y="187"/>
                      </a:lnTo>
                      <a:lnTo>
                        <a:pt x="285" y="182"/>
                      </a:lnTo>
                      <a:lnTo>
                        <a:pt x="286" y="176"/>
                      </a:lnTo>
                      <a:lnTo>
                        <a:pt x="279" y="140"/>
                      </a:lnTo>
                      <a:lnTo>
                        <a:pt x="267" y="107"/>
                      </a:lnTo>
                      <a:lnTo>
                        <a:pt x="251" y="79"/>
                      </a:lnTo>
                      <a:lnTo>
                        <a:pt x="233" y="53"/>
                      </a:lnTo>
                      <a:lnTo>
                        <a:pt x="211" y="33"/>
                      </a:lnTo>
                      <a:lnTo>
                        <a:pt x="188" y="16"/>
                      </a:lnTo>
                      <a:lnTo>
                        <a:pt x="165" y="6"/>
                      </a:lnTo>
                      <a:lnTo>
                        <a:pt x="141" y="0"/>
                      </a:lnTo>
                      <a:lnTo>
                        <a:pt x="116" y="1"/>
                      </a:lnTo>
                      <a:lnTo>
                        <a:pt x="93" y="8"/>
                      </a:lnTo>
                      <a:lnTo>
                        <a:pt x="72" y="18"/>
                      </a:lnTo>
                      <a:lnTo>
                        <a:pt x="52" y="34"/>
                      </a:lnTo>
                      <a:lnTo>
                        <a:pt x="35" y="53"/>
                      </a:lnTo>
                      <a:lnTo>
                        <a:pt x="21" y="74"/>
                      </a:lnTo>
                      <a:lnTo>
                        <a:pt x="9" y="97"/>
                      </a:lnTo>
                      <a:lnTo>
                        <a:pt x="0" y="122"/>
                      </a:lnTo>
                      <a:lnTo>
                        <a:pt x="0" y="128"/>
                      </a:lnTo>
                      <a:lnTo>
                        <a:pt x="2" y="134"/>
                      </a:lnTo>
                      <a:lnTo>
                        <a:pt x="7" y="139"/>
                      </a:lnTo>
                      <a:lnTo>
                        <a:pt x="12" y="14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9" name="Freeform 55">
                  <a:extLst>
                    <a:ext uri="{FF2B5EF4-FFF2-40B4-BE49-F238E27FC236}">
                      <a16:creationId xmlns:a16="http://schemas.microsoft.com/office/drawing/2014/main" id="{A0BBD943-2D78-BE44-9390-0BBBF5E214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3255" y="924"/>
                  <a:ext cx="513" cy="182"/>
                </a:xfrm>
                <a:custGeom>
                  <a:avLst/>
                  <a:gdLst>
                    <a:gd name="T0" fmla="*/ 94 w 296"/>
                    <a:gd name="T1" fmla="*/ 246 h 147"/>
                    <a:gd name="T2" fmla="*/ 135 w 296"/>
                    <a:gd name="T3" fmla="*/ 245 h 147"/>
                    <a:gd name="T4" fmla="*/ 165 w 296"/>
                    <a:gd name="T5" fmla="*/ 238 h 147"/>
                    <a:gd name="T6" fmla="*/ 192 w 296"/>
                    <a:gd name="T7" fmla="*/ 225 h 147"/>
                    <a:gd name="T8" fmla="*/ 205 w 296"/>
                    <a:gd name="T9" fmla="*/ 210 h 147"/>
                    <a:gd name="T10" fmla="*/ 220 w 296"/>
                    <a:gd name="T11" fmla="*/ 181 h 147"/>
                    <a:gd name="T12" fmla="*/ 243 w 296"/>
                    <a:gd name="T13" fmla="*/ 156 h 147"/>
                    <a:gd name="T14" fmla="*/ 286 w 296"/>
                    <a:gd name="T15" fmla="*/ 134 h 147"/>
                    <a:gd name="T16" fmla="*/ 340 w 296"/>
                    <a:gd name="T17" fmla="*/ 116 h 147"/>
                    <a:gd name="T18" fmla="*/ 400 w 296"/>
                    <a:gd name="T19" fmla="*/ 102 h 147"/>
                    <a:gd name="T20" fmla="*/ 463 w 296"/>
                    <a:gd name="T21" fmla="*/ 89 h 147"/>
                    <a:gd name="T22" fmla="*/ 532 w 296"/>
                    <a:gd name="T23" fmla="*/ 82 h 147"/>
                    <a:gd name="T24" fmla="*/ 603 w 296"/>
                    <a:gd name="T25" fmla="*/ 78 h 147"/>
                    <a:gd name="T26" fmla="*/ 712 w 296"/>
                    <a:gd name="T27" fmla="*/ 77 h 147"/>
                    <a:gd name="T28" fmla="*/ 828 w 296"/>
                    <a:gd name="T29" fmla="*/ 82 h 147"/>
                    <a:gd name="T30" fmla="*/ 938 w 296"/>
                    <a:gd name="T31" fmla="*/ 94 h 147"/>
                    <a:gd name="T32" fmla="*/ 1042 w 296"/>
                    <a:gd name="T33" fmla="*/ 111 h 147"/>
                    <a:gd name="T34" fmla="*/ 1142 w 296"/>
                    <a:gd name="T35" fmla="*/ 135 h 147"/>
                    <a:gd name="T36" fmla="*/ 1229 w 296"/>
                    <a:gd name="T37" fmla="*/ 167 h 147"/>
                    <a:gd name="T38" fmla="*/ 1298 w 296"/>
                    <a:gd name="T39" fmla="*/ 206 h 147"/>
                    <a:gd name="T40" fmla="*/ 1343 w 296"/>
                    <a:gd name="T41" fmla="*/ 250 h 147"/>
                    <a:gd name="T42" fmla="*/ 1357 w 296"/>
                    <a:gd name="T43" fmla="*/ 264 h 147"/>
                    <a:gd name="T44" fmla="*/ 1390 w 296"/>
                    <a:gd name="T45" fmla="*/ 272 h 147"/>
                    <a:gd name="T46" fmla="*/ 1426 w 296"/>
                    <a:gd name="T47" fmla="*/ 279 h 147"/>
                    <a:gd name="T48" fmla="*/ 1468 w 296"/>
                    <a:gd name="T49" fmla="*/ 277 h 147"/>
                    <a:gd name="T50" fmla="*/ 1504 w 296"/>
                    <a:gd name="T51" fmla="*/ 270 h 147"/>
                    <a:gd name="T52" fmla="*/ 1525 w 296"/>
                    <a:gd name="T53" fmla="*/ 258 h 147"/>
                    <a:gd name="T54" fmla="*/ 1541 w 296"/>
                    <a:gd name="T55" fmla="*/ 245 h 147"/>
                    <a:gd name="T56" fmla="*/ 1536 w 296"/>
                    <a:gd name="T57" fmla="*/ 230 h 147"/>
                    <a:gd name="T58" fmla="*/ 1511 w 296"/>
                    <a:gd name="T59" fmla="*/ 199 h 147"/>
                    <a:gd name="T60" fmla="*/ 1471 w 296"/>
                    <a:gd name="T61" fmla="*/ 168 h 147"/>
                    <a:gd name="T62" fmla="*/ 1433 w 296"/>
                    <a:gd name="T63" fmla="*/ 142 h 147"/>
                    <a:gd name="T64" fmla="*/ 1385 w 296"/>
                    <a:gd name="T65" fmla="*/ 120 h 147"/>
                    <a:gd name="T66" fmla="*/ 1334 w 296"/>
                    <a:gd name="T67" fmla="*/ 97 h 147"/>
                    <a:gd name="T68" fmla="*/ 1277 w 296"/>
                    <a:gd name="T69" fmla="*/ 78 h 147"/>
                    <a:gd name="T70" fmla="*/ 1220 w 296"/>
                    <a:gd name="T71" fmla="*/ 62 h 147"/>
                    <a:gd name="T72" fmla="*/ 1144 w 296"/>
                    <a:gd name="T73" fmla="*/ 46 h 147"/>
                    <a:gd name="T74" fmla="*/ 1078 w 296"/>
                    <a:gd name="T75" fmla="*/ 33 h 147"/>
                    <a:gd name="T76" fmla="*/ 1009 w 296"/>
                    <a:gd name="T77" fmla="*/ 21 h 147"/>
                    <a:gd name="T78" fmla="*/ 943 w 296"/>
                    <a:gd name="T79" fmla="*/ 14 h 147"/>
                    <a:gd name="T80" fmla="*/ 868 w 296"/>
                    <a:gd name="T81" fmla="*/ 6 h 147"/>
                    <a:gd name="T82" fmla="*/ 795 w 296"/>
                    <a:gd name="T83" fmla="*/ 1 h 147"/>
                    <a:gd name="T84" fmla="*/ 724 w 296"/>
                    <a:gd name="T85" fmla="*/ 0 h 147"/>
                    <a:gd name="T86" fmla="*/ 652 w 296"/>
                    <a:gd name="T87" fmla="*/ 0 h 147"/>
                    <a:gd name="T88" fmla="*/ 582 w 296"/>
                    <a:gd name="T89" fmla="*/ 1 h 147"/>
                    <a:gd name="T90" fmla="*/ 463 w 296"/>
                    <a:gd name="T91" fmla="*/ 9 h 147"/>
                    <a:gd name="T92" fmla="*/ 355 w 296"/>
                    <a:gd name="T93" fmla="*/ 24 h 147"/>
                    <a:gd name="T94" fmla="*/ 255 w 296"/>
                    <a:gd name="T95" fmla="*/ 43 h 147"/>
                    <a:gd name="T96" fmla="*/ 177 w 296"/>
                    <a:gd name="T97" fmla="*/ 66 h 147"/>
                    <a:gd name="T98" fmla="*/ 106 w 296"/>
                    <a:gd name="T99" fmla="*/ 97 h 147"/>
                    <a:gd name="T100" fmla="*/ 50 w 296"/>
                    <a:gd name="T101" fmla="*/ 129 h 147"/>
                    <a:gd name="T102" fmla="*/ 16 w 296"/>
                    <a:gd name="T103" fmla="*/ 167 h 147"/>
                    <a:gd name="T104" fmla="*/ 0 w 296"/>
                    <a:gd name="T105" fmla="*/ 207 h 147"/>
                    <a:gd name="T106" fmla="*/ 5 w 296"/>
                    <a:gd name="T107" fmla="*/ 220 h 147"/>
                    <a:gd name="T108" fmla="*/ 28 w 296"/>
                    <a:gd name="T109" fmla="*/ 236 h 147"/>
                    <a:gd name="T110" fmla="*/ 57 w 296"/>
                    <a:gd name="T111" fmla="*/ 243 h 147"/>
                    <a:gd name="T112" fmla="*/ 94 w 296"/>
                    <a:gd name="T113" fmla="*/ 246 h 147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0" t="0" r="r" b="b"/>
                  <a:pathLst>
                    <a:path w="296" h="147">
                      <a:moveTo>
                        <a:pt x="18" y="130"/>
                      </a:moveTo>
                      <a:lnTo>
                        <a:pt x="26" y="129"/>
                      </a:lnTo>
                      <a:lnTo>
                        <a:pt x="32" y="125"/>
                      </a:lnTo>
                      <a:lnTo>
                        <a:pt x="37" y="119"/>
                      </a:lnTo>
                      <a:lnTo>
                        <a:pt x="39" y="111"/>
                      </a:lnTo>
                      <a:lnTo>
                        <a:pt x="42" y="95"/>
                      </a:lnTo>
                      <a:lnTo>
                        <a:pt x="47" y="82"/>
                      </a:lnTo>
                      <a:lnTo>
                        <a:pt x="55" y="70"/>
                      </a:lnTo>
                      <a:lnTo>
                        <a:pt x="65" y="61"/>
                      </a:lnTo>
                      <a:lnTo>
                        <a:pt x="77" y="53"/>
                      </a:lnTo>
                      <a:lnTo>
                        <a:pt x="89" y="47"/>
                      </a:lnTo>
                      <a:lnTo>
                        <a:pt x="102" y="43"/>
                      </a:lnTo>
                      <a:lnTo>
                        <a:pt x="116" y="41"/>
                      </a:lnTo>
                      <a:lnTo>
                        <a:pt x="137" y="40"/>
                      </a:lnTo>
                      <a:lnTo>
                        <a:pt x="159" y="43"/>
                      </a:lnTo>
                      <a:lnTo>
                        <a:pt x="180" y="49"/>
                      </a:lnTo>
                      <a:lnTo>
                        <a:pt x="200" y="59"/>
                      </a:lnTo>
                      <a:lnTo>
                        <a:pt x="219" y="71"/>
                      </a:lnTo>
                      <a:lnTo>
                        <a:pt x="236" y="88"/>
                      </a:lnTo>
                      <a:lnTo>
                        <a:pt x="249" y="108"/>
                      </a:lnTo>
                      <a:lnTo>
                        <a:pt x="258" y="132"/>
                      </a:lnTo>
                      <a:lnTo>
                        <a:pt x="261" y="139"/>
                      </a:lnTo>
                      <a:lnTo>
                        <a:pt x="267" y="144"/>
                      </a:lnTo>
                      <a:lnTo>
                        <a:pt x="274" y="147"/>
                      </a:lnTo>
                      <a:lnTo>
                        <a:pt x="282" y="146"/>
                      </a:lnTo>
                      <a:lnTo>
                        <a:pt x="289" y="142"/>
                      </a:lnTo>
                      <a:lnTo>
                        <a:pt x="293" y="136"/>
                      </a:lnTo>
                      <a:lnTo>
                        <a:pt x="296" y="129"/>
                      </a:lnTo>
                      <a:lnTo>
                        <a:pt x="295" y="121"/>
                      </a:lnTo>
                      <a:lnTo>
                        <a:pt x="290" y="105"/>
                      </a:lnTo>
                      <a:lnTo>
                        <a:pt x="283" y="89"/>
                      </a:lnTo>
                      <a:lnTo>
                        <a:pt x="275" y="75"/>
                      </a:lnTo>
                      <a:lnTo>
                        <a:pt x="266" y="63"/>
                      </a:lnTo>
                      <a:lnTo>
                        <a:pt x="256" y="51"/>
                      </a:lnTo>
                      <a:lnTo>
                        <a:pt x="245" y="41"/>
                      </a:lnTo>
                      <a:lnTo>
                        <a:pt x="234" y="32"/>
                      </a:lnTo>
                      <a:lnTo>
                        <a:pt x="220" y="24"/>
                      </a:lnTo>
                      <a:lnTo>
                        <a:pt x="207" y="18"/>
                      </a:lnTo>
                      <a:lnTo>
                        <a:pt x="194" y="11"/>
                      </a:lnTo>
                      <a:lnTo>
                        <a:pt x="181" y="7"/>
                      </a:lnTo>
                      <a:lnTo>
                        <a:pt x="167" y="3"/>
                      </a:lnTo>
                      <a:lnTo>
                        <a:pt x="153" y="1"/>
                      </a:lnTo>
                      <a:lnTo>
                        <a:pt x="139" y="0"/>
                      </a:lnTo>
                      <a:lnTo>
                        <a:pt x="125" y="0"/>
                      </a:lnTo>
                      <a:lnTo>
                        <a:pt x="112" y="1"/>
                      </a:lnTo>
                      <a:lnTo>
                        <a:pt x="89" y="5"/>
                      </a:lnTo>
                      <a:lnTo>
                        <a:pt x="68" y="12"/>
                      </a:lnTo>
                      <a:lnTo>
                        <a:pt x="49" y="23"/>
                      </a:lnTo>
                      <a:lnTo>
                        <a:pt x="34" y="35"/>
                      </a:lnTo>
                      <a:lnTo>
                        <a:pt x="20" y="51"/>
                      </a:lnTo>
                      <a:lnTo>
                        <a:pt x="10" y="68"/>
                      </a:lnTo>
                      <a:lnTo>
                        <a:pt x="3" y="88"/>
                      </a:lnTo>
                      <a:lnTo>
                        <a:pt x="0" y="109"/>
                      </a:lnTo>
                      <a:lnTo>
                        <a:pt x="1" y="116"/>
                      </a:lnTo>
                      <a:lnTo>
                        <a:pt x="5" y="124"/>
                      </a:lnTo>
                      <a:lnTo>
                        <a:pt x="11" y="128"/>
                      </a:lnTo>
                      <a:lnTo>
                        <a:pt x="18" y="1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0" name="Freeform 56">
                  <a:extLst>
                    <a:ext uri="{FF2B5EF4-FFF2-40B4-BE49-F238E27FC236}">
                      <a16:creationId xmlns:a16="http://schemas.microsoft.com/office/drawing/2014/main" id="{A6B794C8-0827-4248-B695-2AECE8972A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326064">
                  <a:off x="1699" y="941"/>
                  <a:ext cx="513" cy="191"/>
                </a:xfrm>
                <a:custGeom>
                  <a:avLst/>
                  <a:gdLst>
                    <a:gd name="T0" fmla="*/ 64 w 295"/>
                    <a:gd name="T1" fmla="*/ 263 h 153"/>
                    <a:gd name="T2" fmla="*/ 106 w 295"/>
                    <a:gd name="T3" fmla="*/ 266 h 153"/>
                    <a:gd name="T4" fmla="*/ 143 w 295"/>
                    <a:gd name="T5" fmla="*/ 263 h 153"/>
                    <a:gd name="T6" fmla="*/ 172 w 295"/>
                    <a:gd name="T7" fmla="*/ 256 h 153"/>
                    <a:gd name="T8" fmla="*/ 200 w 295"/>
                    <a:gd name="T9" fmla="*/ 241 h 153"/>
                    <a:gd name="T10" fmla="*/ 200 w 295"/>
                    <a:gd name="T11" fmla="*/ 241 h 153"/>
                    <a:gd name="T12" fmla="*/ 250 w 295"/>
                    <a:gd name="T13" fmla="*/ 205 h 153"/>
                    <a:gd name="T14" fmla="*/ 320 w 295"/>
                    <a:gd name="T15" fmla="*/ 171 h 153"/>
                    <a:gd name="T16" fmla="*/ 405 w 295"/>
                    <a:gd name="T17" fmla="*/ 142 h 153"/>
                    <a:gd name="T18" fmla="*/ 504 w 295"/>
                    <a:gd name="T19" fmla="*/ 117 h 153"/>
                    <a:gd name="T20" fmla="*/ 610 w 295"/>
                    <a:gd name="T21" fmla="*/ 100 h 153"/>
                    <a:gd name="T22" fmla="*/ 725 w 295"/>
                    <a:gd name="T23" fmla="*/ 87 h 153"/>
                    <a:gd name="T24" fmla="*/ 835 w 295"/>
                    <a:gd name="T25" fmla="*/ 80 h 153"/>
                    <a:gd name="T26" fmla="*/ 953 w 295"/>
                    <a:gd name="T27" fmla="*/ 81 h 153"/>
                    <a:gd name="T28" fmla="*/ 1036 w 295"/>
                    <a:gd name="T29" fmla="*/ 89 h 153"/>
                    <a:gd name="T30" fmla="*/ 1109 w 295"/>
                    <a:gd name="T31" fmla="*/ 101 h 153"/>
                    <a:gd name="T32" fmla="*/ 1174 w 295"/>
                    <a:gd name="T33" fmla="*/ 117 h 153"/>
                    <a:gd name="T34" fmla="*/ 1231 w 295"/>
                    <a:gd name="T35" fmla="*/ 139 h 153"/>
                    <a:gd name="T36" fmla="*/ 1273 w 295"/>
                    <a:gd name="T37" fmla="*/ 164 h 153"/>
                    <a:gd name="T38" fmla="*/ 1309 w 295"/>
                    <a:gd name="T39" fmla="*/ 193 h 153"/>
                    <a:gd name="T40" fmla="*/ 1337 w 295"/>
                    <a:gd name="T41" fmla="*/ 226 h 153"/>
                    <a:gd name="T42" fmla="*/ 1351 w 295"/>
                    <a:gd name="T43" fmla="*/ 263 h 153"/>
                    <a:gd name="T44" fmla="*/ 1362 w 295"/>
                    <a:gd name="T45" fmla="*/ 276 h 153"/>
                    <a:gd name="T46" fmla="*/ 1388 w 295"/>
                    <a:gd name="T47" fmla="*/ 290 h 153"/>
                    <a:gd name="T48" fmla="*/ 1421 w 295"/>
                    <a:gd name="T49" fmla="*/ 296 h 153"/>
                    <a:gd name="T50" fmla="*/ 1461 w 295"/>
                    <a:gd name="T51" fmla="*/ 297 h 153"/>
                    <a:gd name="T52" fmla="*/ 1501 w 295"/>
                    <a:gd name="T53" fmla="*/ 295 h 153"/>
                    <a:gd name="T54" fmla="*/ 1530 w 295"/>
                    <a:gd name="T55" fmla="*/ 282 h 153"/>
                    <a:gd name="T56" fmla="*/ 1546 w 295"/>
                    <a:gd name="T57" fmla="*/ 268 h 153"/>
                    <a:gd name="T58" fmla="*/ 1551 w 295"/>
                    <a:gd name="T59" fmla="*/ 256 h 153"/>
                    <a:gd name="T60" fmla="*/ 1530 w 295"/>
                    <a:gd name="T61" fmla="*/ 205 h 153"/>
                    <a:gd name="T62" fmla="*/ 1494 w 295"/>
                    <a:gd name="T63" fmla="*/ 159 h 153"/>
                    <a:gd name="T64" fmla="*/ 1440 w 295"/>
                    <a:gd name="T65" fmla="*/ 119 h 153"/>
                    <a:gd name="T66" fmla="*/ 1372 w 295"/>
                    <a:gd name="T67" fmla="*/ 84 h 153"/>
                    <a:gd name="T68" fmla="*/ 1294 w 295"/>
                    <a:gd name="T69" fmla="*/ 56 h 153"/>
                    <a:gd name="T70" fmla="*/ 1198 w 295"/>
                    <a:gd name="T71" fmla="*/ 31 h 153"/>
                    <a:gd name="T72" fmla="*/ 1096 w 295"/>
                    <a:gd name="T73" fmla="*/ 15 h 153"/>
                    <a:gd name="T74" fmla="*/ 977 w 295"/>
                    <a:gd name="T75" fmla="*/ 2 h 153"/>
                    <a:gd name="T76" fmla="*/ 904 w 295"/>
                    <a:gd name="T77" fmla="*/ 1 h 153"/>
                    <a:gd name="T78" fmla="*/ 831 w 295"/>
                    <a:gd name="T79" fmla="*/ 0 h 153"/>
                    <a:gd name="T80" fmla="*/ 756 w 295"/>
                    <a:gd name="T81" fmla="*/ 1 h 153"/>
                    <a:gd name="T82" fmla="*/ 683 w 295"/>
                    <a:gd name="T83" fmla="*/ 9 h 153"/>
                    <a:gd name="T84" fmla="*/ 610 w 295"/>
                    <a:gd name="T85" fmla="*/ 15 h 153"/>
                    <a:gd name="T86" fmla="*/ 541 w 295"/>
                    <a:gd name="T87" fmla="*/ 24 h 153"/>
                    <a:gd name="T88" fmla="*/ 470 w 295"/>
                    <a:gd name="T89" fmla="*/ 34 h 153"/>
                    <a:gd name="T90" fmla="*/ 405 w 295"/>
                    <a:gd name="T91" fmla="*/ 49 h 153"/>
                    <a:gd name="T92" fmla="*/ 343 w 295"/>
                    <a:gd name="T93" fmla="*/ 64 h 153"/>
                    <a:gd name="T94" fmla="*/ 278 w 295"/>
                    <a:gd name="T95" fmla="*/ 80 h 153"/>
                    <a:gd name="T96" fmla="*/ 221 w 295"/>
                    <a:gd name="T97" fmla="*/ 100 h 153"/>
                    <a:gd name="T98" fmla="*/ 163 w 295"/>
                    <a:gd name="T99" fmla="*/ 117 h 153"/>
                    <a:gd name="T100" fmla="*/ 115 w 295"/>
                    <a:gd name="T101" fmla="*/ 140 h 153"/>
                    <a:gd name="T102" fmla="*/ 73 w 295"/>
                    <a:gd name="T103" fmla="*/ 162 h 153"/>
                    <a:gd name="T104" fmla="*/ 37 w 295"/>
                    <a:gd name="T105" fmla="*/ 187 h 153"/>
                    <a:gd name="T106" fmla="*/ 5 w 295"/>
                    <a:gd name="T107" fmla="*/ 212 h 153"/>
                    <a:gd name="T108" fmla="*/ 0 w 295"/>
                    <a:gd name="T109" fmla="*/ 227 h 153"/>
                    <a:gd name="T110" fmla="*/ 5 w 295"/>
                    <a:gd name="T111" fmla="*/ 241 h 153"/>
                    <a:gd name="T112" fmla="*/ 30 w 295"/>
                    <a:gd name="T113" fmla="*/ 256 h 153"/>
                    <a:gd name="T114" fmla="*/ 64 w 295"/>
                    <a:gd name="T115" fmla="*/ 263 h 153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0" t="0" r="r" b="b"/>
                  <a:pathLst>
                    <a:path w="295" h="153">
                      <a:moveTo>
                        <a:pt x="12" y="135"/>
                      </a:moveTo>
                      <a:lnTo>
                        <a:pt x="20" y="137"/>
                      </a:lnTo>
                      <a:lnTo>
                        <a:pt x="27" y="135"/>
                      </a:lnTo>
                      <a:lnTo>
                        <a:pt x="33" y="131"/>
                      </a:lnTo>
                      <a:lnTo>
                        <a:pt x="38" y="124"/>
                      </a:lnTo>
                      <a:lnTo>
                        <a:pt x="48" y="105"/>
                      </a:lnTo>
                      <a:lnTo>
                        <a:pt x="61" y="88"/>
                      </a:lnTo>
                      <a:lnTo>
                        <a:pt x="77" y="73"/>
                      </a:lnTo>
                      <a:lnTo>
                        <a:pt x="96" y="60"/>
                      </a:lnTo>
                      <a:lnTo>
                        <a:pt x="116" y="51"/>
                      </a:lnTo>
                      <a:lnTo>
                        <a:pt x="138" y="45"/>
                      </a:lnTo>
                      <a:lnTo>
                        <a:pt x="159" y="41"/>
                      </a:lnTo>
                      <a:lnTo>
                        <a:pt x="181" y="42"/>
                      </a:lnTo>
                      <a:lnTo>
                        <a:pt x="197" y="46"/>
                      </a:lnTo>
                      <a:lnTo>
                        <a:pt x="211" y="52"/>
                      </a:lnTo>
                      <a:lnTo>
                        <a:pt x="223" y="60"/>
                      </a:lnTo>
                      <a:lnTo>
                        <a:pt x="234" y="71"/>
                      </a:lnTo>
                      <a:lnTo>
                        <a:pt x="242" y="84"/>
                      </a:lnTo>
                      <a:lnTo>
                        <a:pt x="249" y="99"/>
                      </a:lnTo>
                      <a:lnTo>
                        <a:pt x="254" y="116"/>
                      </a:lnTo>
                      <a:lnTo>
                        <a:pt x="257" y="135"/>
                      </a:lnTo>
                      <a:lnTo>
                        <a:pt x="259" y="142"/>
                      </a:lnTo>
                      <a:lnTo>
                        <a:pt x="264" y="149"/>
                      </a:lnTo>
                      <a:lnTo>
                        <a:pt x="270" y="152"/>
                      </a:lnTo>
                      <a:lnTo>
                        <a:pt x="278" y="153"/>
                      </a:lnTo>
                      <a:lnTo>
                        <a:pt x="285" y="151"/>
                      </a:lnTo>
                      <a:lnTo>
                        <a:pt x="291" y="145"/>
                      </a:lnTo>
                      <a:lnTo>
                        <a:pt x="294" y="138"/>
                      </a:lnTo>
                      <a:lnTo>
                        <a:pt x="295" y="131"/>
                      </a:lnTo>
                      <a:lnTo>
                        <a:pt x="291" y="105"/>
                      </a:lnTo>
                      <a:lnTo>
                        <a:pt x="284" y="82"/>
                      </a:lnTo>
                      <a:lnTo>
                        <a:pt x="274" y="61"/>
                      </a:lnTo>
                      <a:lnTo>
                        <a:pt x="261" y="43"/>
                      </a:lnTo>
                      <a:lnTo>
                        <a:pt x="246" y="29"/>
                      </a:lnTo>
                      <a:lnTo>
                        <a:pt x="228" y="16"/>
                      </a:lnTo>
                      <a:lnTo>
                        <a:pt x="208" y="8"/>
                      </a:lnTo>
                      <a:lnTo>
                        <a:pt x="186" y="2"/>
                      </a:lnTo>
                      <a:lnTo>
                        <a:pt x="172" y="1"/>
                      </a:lnTo>
                      <a:lnTo>
                        <a:pt x="158" y="0"/>
                      </a:lnTo>
                      <a:lnTo>
                        <a:pt x="144" y="1"/>
                      </a:lnTo>
                      <a:lnTo>
                        <a:pt x="130" y="5"/>
                      </a:lnTo>
                      <a:lnTo>
                        <a:pt x="116" y="8"/>
                      </a:lnTo>
                      <a:lnTo>
                        <a:pt x="103" y="12"/>
                      </a:lnTo>
                      <a:lnTo>
                        <a:pt x="89" y="18"/>
                      </a:lnTo>
                      <a:lnTo>
                        <a:pt x="77" y="25"/>
                      </a:lnTo>
                      <a:lnTo>
                        <a:pt x="65" y="33"/>
                      </a:lnTo>
                      <a:lnTo>
                        <a:pt x="53" y="41"/>
                      </a:lnTo>
                      <a:lnTo>
                        <a:pt x="42" y="51"/>
                      </a:lnTo>
                      <a:lnTo>
                        <a:pt x="31" y="60"/>
                      </a:lnTo>
                      <a:lnTo>
                        <a:pt x="22" y="72"/>
                      </a:lnTo>
                      <a:lnTo>
                        <a:pt x="14" y="83"/>
                      </a:lnTo>
                      <a:lnTo>
                        <a:pt x="7" y="96"/>
                      </a:lnTo>
                      <a:lnTo>
                        <a:pt x="1" y="109"/>
                      </a:lnTo>
                      <a:lnTo>
                        <a:pt x="0" y="117"/>
                      </a:lnTo>
                      <a:lnTo>
                        <a:pt x="1" y="124"/>
                      </a:lnTo>
                      <a:lnTo>
                        <a:pt x="6" y="131"/>
                      </a:lnTo>
                      <a:lnTo>
                        <a:pt x="12" y="13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1" name="Freeform 57">
                  <a:extLst>
                    <a:ext uri="{FF2B5EF4-FFF2-40B4-BE49-F238E27FC236}">
                      <a16:creationId xmlns:a16="http://schemas.microsoft.com/office/drawing/2014/main" id="{E290233B-C08A-724B-984D-8519A6FC6B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8" y="1350"/>
                  <a:ext cx="487" cy="260"/>
                </a:xfrm>
                <a:custGeom>
                  <a:avLst/>
                  <a:gdLst>
                    <a:gd name="T0" fmla="*/ 78 w 280"/>
                    <a:gd name="T1" fmla="*/ 414 h 206"/>
                    <a:gd name="T2" fmla="*/ 111 w 280"/>
                    <a:gd name="T3" fmla="*/ 413 h 206"/>
                    <a:gd name="T4" fmla="*/ 136 w 280"/>
                    <a:gd name="T5" fmla="*/ 405 h 206"/>
                    <a:gd name="T6" fmla="*/ 157 w 280"/>
                    <a:gd name="T7" fmla="*/ 394 h 206"/>
                    <a:gd name="T8" fmla="*/ 163 w 280"/>
                    <a:gd name="T9" fmla="*/ 382 h 206"/>
                    <a:gd name="T10" fmla="*/ 179 w 280"/>
                    <a:gd name="T11" fmla="*/ 322 h 206"/>
                    <a:gd name="T12" fmla="*/ 221 w 280"/>
                    <a:gd name="T13" fmla="*/ 271 h 206"/>
                    <a:gd name="T14" fmla="*/ 284 w 280"/>
                    <a:gd name="T15" fmla="*/ 225 h 206"/>
                    <a:gd name="T16" fmla="*/ 369 w 280"/>
                    <a:gd name="T17" fmla="*/ 187 h 206"/>
                    <a:gd name="T18" fmla="*/ 470 w 280"/>
                    <a:gd name="T19" fmla="*/ 154 h 206"/>
                    <a:gd name="T20" fmla="*/ 577 w 280"/>
                    <a:gd name="T21" fmla="*/ 133 h 206"/>
                    <a:gd name="T22" fmla="*/ 696 w 280"/>
                    <a:gd name="T23" fmla="*/ 115 h 206"/>
                    <a:gd name="T24" fmla="*/ 817 w 280"/>
                    <a:gd name="T25" fmla="*/ 109 h 206"/>
                    <a:gd name="T26" fmla="*/ 899 w 280"/>
                    <a:gd name="T27" fmla="*/ 109 h 206"/>
                    <a:gd name="T28" fmla="*/ 983 w 280"/>
                    <a:gd name="T29" fmla="*/ 115 h 206"/>
                    <a:gd name="T30" fmla="*/ 1061 w 280"/>
                    <a:gd name="T31" fmla="*/ 124 h 206"/>
                    <a:gd name="T32" fmla="*/ 1137 w 280"/>
                    <a:gd name="T33" fmla="*/ 144 h 206"/>
                    <a:gd name="T34" fmla="*/ 1200 w 280"/>
                    <a:gd name="T35" fmla="*/ 164 h 206"/>
                    <a:gd name="T36" fmla="*/ 1252 w 280"/>
                    <a:gd name="T37" fmla="*/ 198 h 206"/>
                    <a:gd name="T38" fmla="*/ 1294 w 280"/>
                    <a:gd name="T39" fmla="*/ 236 h 206"/>
                    <a:gd name="T40" fmla="*/ 1317 w 280"/>
                    <a:gd name="T41" fmla="*/ 281 h 206"/>
                    <a:gd name="T42" fmla="*/ 1322 w 280"/>
                    <a:gd name="T43" fmla="*/ 297 h 206"/>
                    <a:gd name="T44" fmla="*/ 1343 w 280"/>
                    <a:gd name="T45" fmla="*/ 304 h 206"/>
                    <a:gd name="T46" fmla="*/ 1374 w 280"/>
                    <a:gd name="T47" fmla="*/ 309 h 206"/>
                    <a:gd name="T48" fmla="*/ 1404 w 280"/>
                    <a:gd name="T49" fmla="*/ 312 h 206"/>
                    <a:gd name="T50" fmla="*/ 1437 w 280"/>
                    <a:gd name="T51" fmla="*/ 308 h 206"/>
                    <a:gd name="T52" fmla="*/ 1458 w 280"/>
                    <a:gd name="T53" fmla="*/ 299 h 206"/>
                    <a:gd name="T54" fmla="*/ 1473 w 280"/>
                    <a:gd name="T55" fmla="*/ 287 h 206"/>
                    <a:gd name="T56" fmla="*/ 1473 w 280"/>
                    <a:gd name="T57" fmla="*/ 275 h 206"/>
                    <a:gd name="T58" fmla="*/ 1445 w 280"/>
                    <a:gd name="T59" fmla="*/ 221 h 206"/>
                    <a:gd name="T60" fmla="*/ 1404 w 280"/>
                    <a:gd name="T61" fmla="*/ 168 h 206"/>
                    <a:gd name="T62" fmla="*/ 1346 w 280"/>
                    <a:gd name="T63" fmla="*/ 121 h 206"/>
                    <a:gd name="T64" fmla="*/ 1268 w 280"/>
                    <a:gd name="T65" fmla="*/ 78 h 206"/>
                    <a:gd name="T66" fmla="*/ 1174 w 280"/>
                    <a:gd name="T67" fmla="*/ 47 h 206"/>
                    <a:gd name="T68" fmla="*/ 1061 w 280"/>
                    <a:gd name="T69" fmla="*/ 20 h 206"/>
                    <a:gd name="T70" fmla="*/ 941 w 280"/>
                    <a:gd name="T71" fmla="*/ 6 h 206"/>
                    <a:gd name="T72" fmla="*/ 811 w 280"/>
                    <a:gd name="T73" fmla="*/ 0 h 206"/>
                    <a:gd name="T74" fmla="*/ 663 w 280"/>
                    <a:gd name="T75" fmla="*/ 13 h 206"/>
                    <a:gd name="T76" fmla="*/ 515 w 280"/>
                    <a:gd name="T77" fmla="*/ 34 h 206"/>
                    <a:gd name="T78" fmla="*/ 372 w 280"/>
                    <a:gd name="T79" fmla="*/ 71 h 206"/>
                    <a:gd name="T80" fmla="*/ 250 w 280"/>
                    <a:gd name="T81" fmla="*/ 116 h 206"/>
                    <a:gd name="T82" fmla="*/ 148 w 280"/>
                    <a:gd name="T83" fmla="*/ 175 h 206"/>
                    <a:gd name="T84" fmla="*/ 70 w 280"/>
                    <a:gd name="T85" fmla="*/ 237 h 206"/>
                    <a:gd name="T86" fmla="*/ 16 w 280"/>
                    <a:gd name="T87" fmla="*/ 308 h 206"/>
                    <a:gd name="T88" fmla="*/ 0 w 280"/>
                    <a:gd name="T89" fmla="*/ 382 h 206"/>
                    <a:gd name="T90" fmla="*/ 5 w 280"/>
                    <a:gd name="T91" fmla="*/ 394 h 206"/>
                    <a:gd name="T92" fmla="*/ 28 w 280"/>
                    <a:gd name="T93" fmla="*/ 405 h 206"/>
                    <a:gd name="T94" fmla="*/ 49 w 280"/>
                    <a:gd name="T95" fmla="*/ 413 h 206"/>
                    <a:gd name="T96" fmla="*/ 78 w 280"/>
                    <a:gd name="T97" fmla="*/ 414 h 20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0" t="0" r="r" b="b"/>
                  <a:pathLst>
                    <a:path w="280" h="206">
                      <a:moveTo>
                        <a:pt x="15" y="206"/>
                      </a:moveTo>
                      <a:lnTo>
                        <a:pt x="21" y="205"/>
                      </a:lnTo>
                      <a:lnTo>
                        <a:pt x="26" y="201"/>
                      </a:lnTo>
                      <a:lnTo>
                        <a:pt x="30" y="196"/>
                      </a:lnTo>
                      <a:lnTo>
                        <a:pt x="31" y="190"/>
                      </a:lnTo>
                      <a:lnTo>
                        <a:pt x="34" y="160"/>
                      </a:lnTo>
                      <a:lnTo>
                        <a:pt x="42" y="135"/>
                      </a:lnTo>
                      <a:lnTo>
                        <a:pt x="54" y="112"/>
                      </a:lnTo>
                      <a:lnTo>
                        <a:pt x="70" y="93"/>
                      </a:lnTo>
                      <a:lnTo>
                        <a:pt x="89" y="77"/>
                      </a:lnTo>
                      <a:lnTo>
                        <a:pt x="110" y="66"/>
                      </a:lnTo>
                      <a:lnTo>
                        <a:pt x="132" y="57"/>
                      </a:lnTo>
                      <a:lnTo>
                        <a:pt x="155" y="54"/>
                      </a:lnTo>
                      <a:lnTo>
                        <a:pt x="171" y="54"/>
                      </a:lnTo>
                      <a:lnTo>
                        <a:pt x="187" y="57"/>
                      </a:lnTo>
                      <a:lnTo>
                        <a:pt x="202" y="62"/>
                      </a:lnTo>
                      <a:lnTo>
                        <a:pt x="216" y="71"/>
                      </a:lnTo>
                      <a:lnTo>
                        <a:pt x="228" y="82"/>
                      </a:lnTo>
                      <a:lnTo>
                        <a:pt x="238" y="98"/>
                      </a:lnTo>
                      <a:lnTo>
                        <a:pt x="246" y="117"/>
                      </a:lnTo>
                      <a:lnTo>
                        <a:pt x="250" y="140"/>
                      </a:lnTo>
                      <a:lnTo>
                        <a:pt x="251" y="147"/>
                      </a:lnTo>
                      <a:lnTo>
                        <a:pt x="255" y="151"/>
                      </a:lnTo>
                      <a:lnTo>
                        <a:pt x="261" y="154"/>
                      </a:lnTo>
                      <a:lnTo>
                        <a:pt x="267" y="155"/>
                      </a:lnTo>
                      <a:lnTo>
                        <a:pt x="273" y="153"/>
                      </a:lnTo>
                      <a:lnTo>
                        <a:pt x="277" y="149"/>
                      </a:lnTo>
                      <a:lnTo>
                        <a:pt x="280" y="143"/>
                      </a:lnTo>
                      <a:lnTo>
                        <a:pt x="280" y="137"/>
                      </a:lnTo>
                      <a:lnTo>
                        <a:pt x="275" y="110"/>
                      </a:lnTo>
                      <a:lnTo>
                        <a:pt x="267" y="83"/>
                      </a:lnTo>
                      <a:lnTo>
                        <a:pt x="256" y="60"/>
                      </a:lnTo>
                      <a:lnTo>
                        <a:pt x="241" y="39"/>
                      </a:lnTo>
                      <a:lnTo>
                        <a:pt x="223" y="23"/>
                      </a:lnTo>
                      <a:lnTo>
                        <a:pt x="202" y="10"/>
                      </a:lnTo>
                      <a:lnTo>
                        <a:pt x="179" y="3"/>
                      </a:lnTo>
                      <a:lnTo>
                        <a:pt x="154" y="0"/>
                      </a:lnTo>
                      <a:lnTo>
                        <a:pt x="126" y="6"/>
                      </a:lnTo>
                      <a:lnTo>
                        <a:pt x="98" y="17"/>
                      </a:lnTo>
                      <a:lnTo>
                        <a:pt x="71" y="35"/>
                      </a:lnTo>
                      <a:lnTo>
                        <a:pt x="48" y="58"/>
                      </a:lnTo>
                      <a:lnTo>
                        <a:pt x="28" y="87"/>
                      </a:lnTo>
                      <a:lnTo>
                        <a:pt x="13" y="118"/>
                      </a:lnTo>
                      <a:lnTo>
                        <a:pt x="3" y="153"/>
                      </a:lnTo>
                      <a:lnTo>
                        <a:pt x="0" y="190"/>
                      </a:lnTo>
                      <a:lnTo>
                        <a:pt x="1" y="196"/>
                      </a:lnTo>
                      <a:lnTo>
                        <a:pt x="5" y="201"/>
                      </a:lnTo>
                      <a:lnTo>
                        <a:pt x="9" y="205"/>
                      </a:lnTo>
                      <a:lnTo>
                        <a:pt x="15" y="20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" name="Freeform 58">
                  <a:extLst>
                    <a:ext uri="{FF2B5EF4-FFF2-40B4-BE49-F238E27FC236}">
                      <a16:creationId xmlns:a16="http://schemas.microsoft.com/office/drawing/2014/main" id="{82E92791-9A47-0543-B391-81744BDC4C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4" y="1758"/>
                  <a:ext cx="287" cy="313"/>
                </a:xfrm>
                <a:custGeom>
                  <a:avLst/>
                  <a:gdLst>
                    <a:gd name="T0" fmla="*/ 637 w 169"/>
                    <a:gd name="T1" fmla="*/ 498 h 247"/>
                    <a:gd name="T2" fmla="*/ 674 w 169"/>
                    <a:gd name="T3" fmla="*/ 482 h 247"/>
                    <a:gd name="T4" fmla="*/ 674 w 169"/>
                    <a:gd name="T5" fmla="*/ 456 h 247"/>
                    <a:gd name="T6" fmla="*/ 632 w 169"/>
                    <a:gd name="T7" fmla="*/ 440 h 247"/>
                    <a:gd name="T8" fmla="*/ 603 w 169"/>
                    <a:gd name="T9" fmla="*/ 437 h 247"/>
                    <a:gd name="T10" fmla="*/ 603 w 169"/>
                    <a:gd name="T11" fmla="*/ 437 h 247"/>
                    <a:gd name="T12" fmla="*/ 559 w 169"/>
                    <a:gd name="T13" fmla="*/ 437 h 247"/>
                    <a:gd name="T14" fmla="*/ 447 w 169"/>
                    <a:gd name="T15" fmla="*/ 432 h 247"/>
                    <a:gd name="T16" fmla="*/ 323 w 169"/>
                    <a:gd name="T17" fmla="*/ 416 h 247"/>
                    <a:gd name="T18" fmla="*/ 216 w 169"/>
                    <a:gd name="T19" fmla="*/ 390 h 247"/>
                    <a:gd name="T20" fmla="*/ 153 w 169"/>
                    <a:gd name="T21" fmla="*/ 345 h 247"/>
                    <a:gd name="T22" fmla="*/ 177 w 169"/>
                    <a:gd name="T23" fmla="*/ 276 h 247"/>
                    <a:gd name="T24" fmla="*/ 239 w 169"/>
                    <a:gd name="T25" fmla="*/ 220 h 247"/>
                    <a:gd name="T26" fmla="*/ 302 w 169"/>
                    <a:gd name="T27" fmla="*/ 191 h 247"/>
                    <a:gd name="T28" fmla="*/ 416 w 169"/>
                    <a:gd name="T29" fmla="*/ 180 h 247"/>
                    <a:gd name="T30" fmla="*/ 598 w 169"/>
                    <a:gd name="T31" fmla="*/ 191 h 247"/>
                    <a:gd name="T32" fmla="*/ 756 w 169"/>
                    <a:gd name="T33" fmla="*/ 212 h 247"/>
                    <a:gd name="T34" fmla="*/ 808 w 169"/>
                    <a:gd name="T35" fmla="*/ 200 h 247"/>
                    <a:gd name="T36" fmla="*/ 827 w 169"/>
                    <a:gd name="T37" fmla="*/ 180 h 247"/>
                    <a:gd name="T38" fmla="*/ 805 w 169"/>
                    <a:gd name="T39" fmla="*/ 155 h 247"/>
                    <a:gd name="T40" fmla="*/ 759 w 169"/>
                    <a:gd name="T41" fmla="*/ 144 h 247"/>
                    <a:gd name="T42" fmla="*/ 715 w 169"/>
                    <a:gd name="T43" fmla="*/ 138 h 247"/>
                    <a:gd name="T44" fmla="*/ 759 w 169"/>
                    <a:gd name="T45" fmla="*/ 43 h 247"/>
                    <a:gd name="T46" fmla="*/ 756 w 169"/>
                    <a:gd name="T47" fmla="*/ 18 h 247"/>
                    <a:gd name="T48" fmla="*/ 710 w 169"/>
                    <a:gd name="T49" fmla="*/ 0 h 247"/>
                    <a:gd name="T50" fmla="*/ 645 w 169"/>
                    <a:gd name="T51" fmla="*/ 1 h 247"/>
                    <a:gd name="T52" fmla="*/ 608 w 169"/>
                    <a:gd name="T53" fmla="*/ 23 h 247"/>
                    <a:gd name="T54" fmla="*/ 470 w 169"/>
                    <a:gd name="T55" fmla="*/ 113 h 247"/>
                    <a:gd name="T56" fmla="*/ 343 w 169"/>
                    <a:gd name="T57" fmla="*/ 115 h 247"/>
                    <a:gd name="T58" fmla="*/ 231 w 169"/>
                    <a:gd name="T59" fmla="*/ 137 h 247"/>
                    <a:gd name="T60" fmla="*/ 127 w 169"/>
                    <a:gd name="T61" fmla="*/ 176 h 247"/>
                    <a:gd name="T62" fmla="*/ 24 w 169"/>
                    <a:gd name="T63" fmla="*/ 265 h 247"/>
                    <a:gd name="T64" fmla="*/ 5 w 169"/>
                    <a:gd name="T65" fmla="*/ 365 h 247"/>
                    <a:gd name="T66" fmla="*/ 107 w 169"/>
                    <a:gd name="T67" fmla="*/ 437 h 247"/>
                    <a:gd name="T68" fmla="*/ 280 w 169"/>
                    <a:gd name="T69" fmla="*/ 480 h 247"/>
                    <a:gd name="T70" fmla="*/ 462 w 169"/>
                    <a:gd name="T71" fmla="*/ 498 h 247"/>
                    <a:gd name="T72" fmla="*/ 582 w 169"/>
                    <a:gd name="T73" fmla="*/ 503 h 247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169" h="247">
                      <a:moveTo>
                        <a:pt x="124" y="247"/>
                      </a:moveTo>
                      <a:lnTo>
                        <a:pt x="130" y="245"/>
                      </a:lnTo>
                      <a:lnTo>
                        <a:pt x="135" y="242"/>
                      </a:lnTo>
                      <a:lnTo>
                        <a:pt x="138" y="237"/>
                      </a:lnTo>
                      <a:lnTo>
                        <a:pt x="139" y="231"/>
                      </a:lnTo>
                      <a:lnTo>
                        <a:pt x="138" y="224"/>
                      </a:lnTo>
                      <a:lnTo>
                        <a:pt x="134" y="219"/>
                      </a:lnTo>
                      <a:lnTo>
                        <a:pt x="129" y="216"/>
                      </a:lnTo>
                      <a:lnTo>
                        <a:pt x="123" y="215"/>
                      </a:lnTo>
                      <a:lnTo>
                        <a:pt x="114" y="215"/>
                      </a:lnTo>
                      <a:lnTo>
                        <a:pt x="104" y="214"/>
                      </a:lnTo>
                      <a:lnTo>
                        <a:pt x="91" y="212"/>
                      </a:lnTo>
                      <a:lnTo>
                        <a:pt x="78" y="209"/>
                      </a:lnTo>
                      <a:lnTo>
                        <a:pt x="66" y="204"/>
                      </a:lnTo>
                      <a:lnTo>
                        <a:pt x="54" y="199"/>
                      </a:lnTo>
                      <a:lnTo>
                        <a:pt x="44" y="192"/>
                      </a:lnTo>
                      <a:lnTo>
                        <a:pt x="36" y="182"/>
                      </a:lnTo>
                      <a:lnTo>
                        <a:pt x="31" y="170"/>
                      </a:lnTo>
                      <a:lnTo>
                        <a:pt x="31" y="154"/>
                      </a:lnTo>
                      <a:lnTo>
                        <a:pt x="36" y="136"/>
                      </a:lnTo>
                      <a:lnTo>
                        <a:pt x="44" y="116"/>
                      </a:lnTo>
                      <a:lnTo>
                        <a:pt x="49" y="108"/>
                      </a:lnTo>
                      <a:lnTo>
                        <a:pt x="55" y="100"/>
                      </a:lnTo>
                      <a:lnTo>
                        <a:pt x="62" y="94"/>
                      </a:lnTo>
                      <a:lnTo>
                        <a:pt x="72" y="90"/>
                      </a:lnTo>
                      <a:lnTo>
                        <a:pt x="85" y="88"/>
                      </a:lnTo>
                      <a:lnTo>
                        <a:pt x="101" y="89"/>
                      </a:lnTo>
                      <a:lnTo>
                        <a:pt x="122" y="94"/>
                      </a:lnTo>
                      <a:lnTo>
                        <a:pt x="148" y="102"/>
                      </a:lnTo>
                      <a:lnTo>
                        <a:pt x="154" y="104"/>
                      </a:lnTo>
                      <a:lnTo>
                        <a:pt x="160" y="102"/>
                      </a:lnTo>
                      <a:lnTo>
                        <a:pt x="165" y="99"/>
                      </a:lnTo>
                      <a:lnTo>
                        <a:pt x="168" y="94"/>
                      </a:lnTo>
                      <a:lnTo>
                        <a:pt x="169" y="88"/>
                      </a:lnTo>
                      <a:lnTo>
                        <a:pt x="168" y="81"/>
                      </a:lnTo>
                      <a:lnTo>
                        <a:pt x="164" y="76"/>
                      </a:lnTo>
                      <a:lnTo>
                        <a:pt x="159" y="73"/>
                      </a:lnTo>
                      <a:lnTo>
                        <a:pt x="155" y="71"/>
                      </a:lnTo>
                      <a:lnTo>
                        <a:pt x="150" y="69"/>
                      </a:lnTo>
                      <a:lnTo>
                        <a:pt x="146" y="68"/>
                      </a:lnTo>
                      <a:lnTo>
                        <a:pt x="140" y="66"/>
                      </a:lnTo>
                      <a:lnTo>
                        <a:pt x="155" y="21"/>
                      </a:lnTo>
                      <a:lnTo>
                        <a:pt x="155" y="15"/>
                      </a:lnTo>
                      <a:lnTo>
                        <a:pt x="154" y="9"/>
                      </a:lnTo>
                      <a:lnTo>
                        <a:pt x="150" y="4"/>
                      </a:lnTo>
                      <a:lnTo>
                        <a:pt x="145" y="0"/>
                      </a:lnTo>
                      <a:lnTo>
                        <a:pt x="138" y="0"/>
                      </a:lnTo>
                      <a:lnTo>
                        <a:pt x="132" y="1"/>
                      </a:lnTo>
                      <a:lnTo>
                        <a:pt x="127" y="6"/>
                      </a:lnTo>
                      <a:lnTo>
                        <a:pt x="124" y="11"/>
                      </a:lnTo>
                      <a:lnTo>
                        <a:pt x="109" y="57"/>
                      </a:lnTo>
                      <a:lnTo>
                        <a:pt x="96" y="55"/>
                      </a:lnTo>
                      <a:lnTo>
                        <a:pt x="83" y="55"/>
                      </a:lnTo>
                      <a:lnTo>
                        <a:pt x="70" y="57"/>
                      </a:lnTo>
                      <a:lnTo>
                        <a:pt x="58" y="60"/>
                      </a:lnTo>
                      <a:lnTo>
                        <a:pt x="47" y="67"/>
                      </a:lnTo>
                      <a:lnTo>
                        <a:pt x="36" y="75"/>
                      </a:lnTo>
                      <a:lnTo>
                        <a:pt x="26" y="87"/>
                      </a:lnTo>
                      <a:lnTo>
                        <a:pt x="17" y="101"/>
                      </a:lnTo>
                      <a:lnTo>
                        <a:pt x="5" y="130"/>
                      </a:lnTo>
                      <a:lnTo>
                        <a:pt x="0" y="155"/>
                      </a:lnTo>
                      <a:lnTo>
                        <a:pt x="1" y="179"/>
                      </a:lnTo>
                      <a:lnTo>
                        <a:pt x="9" y="199"/>
                      </a:lnTo>
                      <a:lnTo>
                        <a:pt x="22" y="215"/>
                      </a:lnTo>
                      <a:lnTo>
                        <a:pt x="39" y="227"/>
                      </a:lnTo>
                      <a:lnTo>
                        <a:pt x="57" y="236"/>
                      </a:lnTo>
                      <a:lnTo>
                        <a:pt x="76" y="242"/>
                      </a:lnTo>
                      <a:lnTo>
                        <a:pt x="94" y="245"/>
                      </a:lnTo>
                      <a:lnTo>
                        <a:pt x="108" y="246"/>
                      </a:lnTo>
                      <a:lnTo>
                        <a:pt x="119" y="247"/>
                      </a:lnTo>
                      <a:lnTo>
                        <a:pt x="124" y="24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" name="Freeform 59">
                  <a:extLst>
                    <a:ext uri="{FF2B5EF4-FFF2-40B4-BE49-F238E27FC236}">
                      <a16:creationId xmlns:a16="http://schemas.microsoft.com/office/drawing/2014/main" id="{C0A569F2-40C8-0A4F-A0CA-93BF690E12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60" y="2149"/>
                  <a:ext cx="9" cy="9"/>
                </a:xfrm>
                <a:custGeom>
                  <a:avLst/>
                  <a:gdLst>
                    <a:gd name="T0" fmla="*/ 0 w 9"/>
                    <a:gd name="T1" fmla="*/ 0 h 9"/>
                    <a:gd name="T2" fmla="*/ 0 w 9"/>
                    <a:gd name="T3" fmla="*/ 0 h 9"/>
                    <a:gd name="T4" fmla="*/ 0 w 9"/>
                    <a:gd name="T5" fmla="*/ 0 h 9"/>
                    <a:gd name="T6" fmla="*/ 0 w 9"/>
                    <a:gd name="T7" fmla="*/ 0 h 9"/>
                    <a:gd name="T8" fmla="*/ 0 w 9"/>
                    <a:gd name="T9" fmla="*/ 0 h 9"/>
                    <a:gd name="T10" fmla="*/ 0 w 9"/>
                    <a:gd name="T11" fmla="*/ 0 h 9"/>
                    <a:gd name="T12" fmla="*/ 0 w 9"/>
                    <a:gd name="T13" fmla="*/ 0 h 9"/>
                    <a:gd name="T14" fmla="*/ 0 w 9"/>
                    <a:gd name="T15" fmla="*/ 0 h 9"/>
                    <a:gd name="T16" fmla="*/ 0 w 9"/>
                    <a:gd name="T17" fmla="*/ 0 h 9"/>
                    <a:gd name="T18" fmla="*/ 0 w 9"/>
                    <a:gd name="T19" fmla="*/ 0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9" h="9">
                      <a:moveTo>
                        <a:pt x="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" name="Freeform 60">
                  <a:extLst>
                    <a:ext uri="{FF2B5EF4-FFF2-40B4-BE49-F238E27FC236}">
                      <a16:creationId xmlns:a16="http://schemas.microsoft.com/office/drawing/2014/main" id="{8FB032ED-2A27-9D48-B4F2-C961722BA9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1632" y="2064"/>
                  <a:ext cx="2121" cy="669"/>
                </a:xfrm>
                <a:custGeom>
                  <a:avLst/>
                  <a:gdLst>
                    <a:gd name="T0" fmla="*/ 5952 w 1218"/>
                    <a:gd name="T1" fmla="*/ 19 h 539"/>
                    <a:gd name="T2" fmla="*/ 5903 w 1218"/>
                    <a:gd name="T3" fmla="*/ 37 h 539"/>
                    <a:gd name="T4" fmla="*/ 5931 w 1218"/>
                    <a:gd name="T5" fmla="*/ 56 h 539"/>
                    <a:gd name="T6" fmla="*/ 5947 w 1218"/>
                    <a:gd name="T7" fmla="*/ 58 h 539"/>
                    <a:gd name="T8" fmla="*/ 5952 w 1218"/>
                    <a:gd name="T9" fmla="*/ 58 h 539"/>
                    <a:gd name="T10" fmla="*/ 5997 w 1218"/>
                    <a:gd name="T11" fmla="*/ 66 h 539"/>
                    <a:gd name="T12" fmla="*/ 6083 w 1218"/>
                    <a:gd name="T13" fmla="*/ 84 h 539"/>
                    <a:gd name="T14" fmla="*/ 6119 w 1218"/>
                    <a:gd name="T15" fmla="*/ 94 h 539"/>
                    <a:gd name="T16" fmla="*/ 6116 w 1218"/>
                    <a:gd name="T17" fmla="*/ 96 h 539"/>
                    <a:gd name="T18" fmla="*/ 6116 w 1218"/>
                    <a:gd name="T19" fmla="*/ 96 h 539"/>
                    <a:gd name="T20" fmla="*/ 6034 w 1218"/>
                    <a:gd name="T21" fmla="*/ 175 h 539"/>
                    <a:gd name="T22" fmla="*/ 5783 w 1218"/>
                    <a:gd name="T23" fmla="*/ 365 h 539"/>
                    <a:gd name="T24" fmla="*/ 5313 w 1218"/>
                    <a:gd name="T25" fmla="*/ 598 h 539"/>
                    <a:gd name="T26" fmla="*/ 4585 w 1218"/>
                    <a:gd name="T27" fmla="*/ 807 h 539"/>
                    <a:gd name="T28" fmla="*/ 3570 w 1218"/>
                    <a:gd name="T29" fmla="*/ 927 h 539"/>
                    <a:gd name="T30" fmla="*/ 2386 w 1218"/>
                    <a:gd name="T31" fmla="*/ 902 h 539"/>
                    <a:gd name="T32" fmla="*/ 1505 w 1218"/>
                    <a:gd name="T33" fmla="*/ 743 h 539"/>
                    <a:gd name="T34" fmla="*/ 912 w 1218"/>
                    <a:gd name="T35" fmla="*/ 516 h 539"/>
                    <a:gd name="T36" fmla="*/ 564 w 1218"/>
                    <a:gd name="T37" fmla="*/ 285 h 539"/>
                    <a:gd name="T38" fmla="*/ 401 w 1218"/>
                    <a:gd name="T39" fmla="*/ 114 h 539"/>
                    <a:gd name="T40" fmla="*/ 364 w 1218"/>
                    <a:gd name="T41" fmla="*/ 63 h 539"/>
                    <a:gd name="T42" fmla="*/ 355 w 1218"/>
                    <a:gd name="T43" fmla="*/ 57 h 539"/>
                    <a:gd name="T44" fmla="*/ 475 w 1218"/>
                    <a:gd name="T45" fmla="*/ 40 h 539"/>
                    <a:gd name="T46" fmla="*/ 500 w 1218"/>
                    <a:gd name="T47" fmla="*/ 37 h 539"/>
                    <a:gd name="T48" fmla="*/ 522 w 1218"/>
                    <a:gd name="T49" fmla="*/ 14 h 539"/>
                    <a:gd name="T50" fmla="*/ 479 w 1218"/>
                    <a:gd name="T51" fmla="*/ 0 h 539"/>
                    <a:gd name="T52" fmla="*/ 406 w 1218"/>
                    <a:gd name="T53" fmla="*/ 6 h 539"/>
                    <a:gd name="T54" fmla="*/ 216 w 1218"/>
                    <a:gd name="T55" fmla="*/ 46 h 539"/>
                    <a:gd name="T56" fmla="*/ 5 w 1218"/>
                    <a:gd name="T57" fmla="*/ 140 h 539"/>
                    <a:gd name="T58" fmla="*/ 0 w 1218"/>
                    <a:gd name="T59" fmla="*/ 158 h 539"/>
                    <a:gd name="T60" fmla="*/ 49 w 1218"/>
                    <a:gd name="T61" fmla="*/ 170 h 539"/>
                    <a:gd name="T62" fmla="*/ 99 w 1218"/>
                    <a:gd name="T63" fmla="*/ 160 h 539"/>
                    <a:gd name="T64" fmla="*/ 185 w 1218"/>
                    <a:gd name="T65" fmla="*/ 110 h 539"/>
                    <a:gd name="T66" fmla="*/ 279 w 1218"/>
                    <a:gd name="T67" fmla="*/ 175 h 539"/>
                    <a:gd name="T68" fmla="*/ 498 w 1218"/>
                    <a:gd name="T69" fmla="*/ 372 h 539"/>
                    <a:gd name="T70" fmla="*/ 892 w 1218"/>
                    <a:gd name="T71" fmla="*/ 613 h 539"/>
                    <a:gd name="T72" fmla="*/ 1510 w 1218"/>
                    <a:gd name="T73" fmla="*/ 842 h 539"/>
                    <a:gd name="T74" fmla="*/ 2401 w 1218"/>
                    <a:gd name="T75" fmla="*/ 997 h 539"/>
                    <a:gd name="T76" fmla="*/ 3554 w 1218"/>
                    <a:gd name="T77" fmla="*/ 1023 h 539"/>
                    <a:gd name="T78" fmla="*/ 4543 w 1218"/>
                    <a:gd name="T79" fmla="*/ 912 h 539"/>
                    <a:gd name="T80" fmla="*/ 5280 w 1218"/>
                    <a:gd name="T81" fmla="*/ 715 h 539"/>
                    <a:gd name="T82" fmla="*/ 5788 w 1218"/>
                    <a:gd name="T83" fmla="*/ 484 h 539"/>
                    <a:gd name="T84" fmla="*/ 6104 w 1218"/>
                    <a:gd name="T85" fmla="*/ 276 h 539"/>
                    <a:gd name="T86" fmla="*/ 6259 w 1218"/>
                    <a:gd name="T87" fmla="*/ 137 h 539"/>
                    <a:gd name="T88" fmla="*/ 6316 w 1218"/>
                    <a:gd name="T89" fmla="*/ 168 h 539"/>
                    <a:gd name="T90" fmla="*/ 6360 w 1218"/>
                    <a:gd name="T91" fmla="*/ 191 h 539"/>
                    <a:gd name="T92" fmla="*/ 6417 w 1218"/>
                    <a:gd name="T93" fmla="*/ 185 h 539"/>
                    <a:gd name="T94" fmla="*/ 6426 w 1218"/>
                    <a:gd name="T95" fmla="*/ 164 h 539"/>
                    <a:gd name="T96" fmla="*/ 6217 w 1218"/>
                    <a:gd name="T97" fmla="*/ 66 h 539"/>
                    <a:gd name="T98" fmla="*/ 6025 w 1218"/>
                    <a:gd name="T99" fmla="*/ 26 h 539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1218" h="539">
                      <a:moveTo>
                        <a:pt x="1131" y="10"/>
                      </a:moveTo>
                      <a:lnTo>
                        <a:pt x="1131" y="10"/>
                      </a:lnTo>
                      <a:lnTo>
                        <a:pt x="1127" y="10"/>
                      </a:lnTo>
                      <a:lnTo>
                        <a:pt x="1123" y="11"/>
                      </a:lnTo>
                      <a:lnTo>
                        <a:pt x="1120" y="15"/>
                      </a:lnTo>
                      <a:lnTo>
                        <a:pt x="1118" y="19"/>
                      </a:lnTo>
                      <a:lnTo>
                        <a:pt x="1118" y="23"/>
                      </a:lnTo>
                      <a:lnTo>
                        <a:pt x="1120" y="26"/>
                      </a:lnTo>
                      <a:lnTo>
                        <a:pt x="1123" y="29"/>
                      </a:lnTo>
                      <a:lnTo>
                        <a:pt x="1126" y="31"/>
                      </a:lnTo>
                      <a:lnTo>
                        <a:pt x="1127" y="31"/>
                      </a:lnTo>
                      <a:lnTo>
                        <a:pt x="1129" y="32"/>
                      </a:lnTo>
                      <a:lnTo>
                        <a:pt x="1132" y="33"/>
                      </a:lnTo>
                      <a:lnTo>
                        <a:pt x="1136" y="35"/>
                      </a:lnTo>
                      <a:lnTo>
                        <a:pt x="1141" y="37"/>
                      </a:lnTo>
                      <a:lnTo>
                        <a:pt x="1146" y="40"/>
                      </a:lnTo>
                      <a:lnTo>
                        <a:pt x="1152" y="44"/>
                      </a:lnTo>
                      <a:lnTo>
                        <a:pt x="1159" y="48"/>
                      </a:lnTo>
                      <a:lnTo>
                        <a:pt x="1159" y="49"/>
                      </a:lnTo>
                      <a:lnTo>
                        <a:pt x="1158" y="49"/>
                      </a:lnTo>
                      <a:lnTo>
                        <a:pt x="1158" y="50"/>
                      </a:lnTo>
                      <a:lnTo>
                        <a:pt x="1156" y="56"/>
                      </a:lnTo>
                      <a:lnTo>
                        <a:pt x="1151" y="70"/>
                      </a:lnTo>
                      <a:lnTo>
                        <a:pt x="1143" y="92"/>
                      </a:lnTo>
                      <a:lnTo>
                        <a:pt x="1131" y="121"/>
                      </a:lnTo>
                      <a:lnTo>
                        <a:pt x="1115" y="154"/>
                      </a:lnTo>
                      <a:lnTo>
                        <a:pt x="1095" y="191"/>
                      </a:lnTo>
                      <a:lnTo>
                        <a:pt x="1070" y="231"/>
                      </a:lnTo>
                      <a:lnTo>
                        <a:pt x="1041" y="272"/>
                      </a:lnTo>
                      <a:lnTo>
                        <a:pt x="1006" y="313"/>
                      </a:lnTo>
                      <a:lnTo>
                        <a:pt x="966" y="352"/>
                      </a:lnTo>
                      <a:lnTo>
                        <a:pt x="921" y="390"/>
                      </a:lnTo>
                      <a:lnTo>
                        <a:pt x="868" y="422"/>
                      </a:lnTo>
                      <a:lnTo>
                        <a:pt x="811" y="451"/>
                      </a:lnTo>
                      <a:lnTo>
                        <a:pt x="747" y="472"/>
                      </a:lnTo>
                      <a:lnTo>
                        <a:pt x="676" y="485"/>
                      </a:lnTo>
                      <a:lnTo>
                        <a:pt x="598" y="491"/>
                      </a:lnTo>
                      <a:lnTo>
                        <a:pt x="521" y="485"/>
                      </a:lnTo>
                      <a:lnTo>
                        <a:pt x="452" y="472"/>
                      </a:lnTo>
                      <a:lnTo>
                        <a:pt x="390" y="450"/>
                      </a:lnTo>
                      <a:lnTo>
                        <a:pt x="333" y="422"/>
                      </a:lnTo>
                      <a:lnTo>
                        <a:pt x="285" y="389"/>
                      </a:lnTo>
                      <a:lnTo>
                        <a:pt x="242" y="351"/>
                      </a:lnTo>
                      <a:lnTo>
                        <a:pt x="205" y="311"/>
                      </a:lnTo>
                      <a:lnTo>
                        <a:pt x="173" y="270"/>
                      </a:lnTo>
                      <a:lnTo>
                        <a:pt x="147" y="228"/>
                      </a:lnTo>
                      <a:lnTo>
                        <a:pt x="125" y="187"/>
                      </a:lnTo>
                      <a:lnTo>
                        <a:pt x="107" y="149"/>
                      </a:lnTo>
                      <a:lnTo>
                        <a:pt x="93" y="113"/>
                      </a:lnTo>
                      <a:lnTo>
                        <a:pt x="83" y="84"/>
                      </a:lnTo>
                      <a:lnTo>
                        <a:pt x="76" y="60"/>
                      </a:lnTo>
                      <a:lnTo>
                        <a:pt x="71" y="43"/>
                      </a:lnTo>
                      <a:lnTo>
                        <a:pt x="69" y="35"/>
                      </a:lnTo>
                      <a:lnTo>
                        <a:pt x="69" y="33"/>
                      </a:lnTo>
                      <a:lnTo>
                        <a:pt x="68" y="32"/>
                      </a:lnTo>
                      <a:lnTo>
                        <a:pt x="68" y="31"/>
                      </a:lnTo>
                      <a:lnTo>
                        <a:pt x="67" y="30"/>
                      </a:lnTo>
                      <a:lnTo>
                        <a:pt x="78" y="25"/>
                      </a:lnTo>
                      <a:lnTo>
                        <a:pt x="85" y="22"/>
                      </a:lnTo>
                      <a:lnTo>
                        <a:pt x="90" y="21"/>
                      </a:lnTo>
                      <a:lnTo>
                        <a:pt x="92" y="20"/>
                      </a:lnTo>
                      <a:lnTo>
                        <a:pt x="95" y="19"/>
                      </a:lnTo>
                      <a:lnTo>
                        <a:pt x="98" y="16"/>
                      </a:lnTo>
                      <a:lnTo>
                        <a:pt x="99" y="11"/>
                      </a:lnTo>
                      <a:lnTo>
                        <a:pt x="99" y="7"/>
                      </a:lnTo>
                      <a:lnTo>
                        <a:pt x="98" y="4"/>
                      </a:lnTo>
                      <a:lnTo>
                        <a:pt x="95" y="1"/>
                      </a:lnTo>
                      <a:lnTo>
                        <a:pt x="91" y="0"/>
                      </a:lnTo>
                      <a:lnTo>
                        <a:pt x="87" y="0"/>
                      </a:lnTo>
                      <a:lnTo>
                        <a:pt x="84" y="1"/>
                      </a:lnTo>
                      <a:lnTo>
                        <a:pt x="77" y="3"/>
                      </a:lnTo>
                      <a:lnTo>
                        <a:pt x="66" y="7"/>
                      </a:lnTo>
                      <a:lnTo>
                        <a:pt x="54" y="15"/>
                      </a:lnTo>
                      <a:lnTo>
                        <a:pt x="41" y="24"/>
                      </a:lnTo>
                      <a:lnTo>
                        <a:pt x="27" y="37"/>
                      </a:lnTo>
                      <a:lnTo>
                        <a:pt x="13" y="53"/>
                      </a:lnTo>
                      <a:lnTo>
                        <a:pt x="1" y="73"/>
                      </a:lnTo>
                      <a:lnTo>
                        <a:pt x="0" y="78"/>
                      </a:lnTo>
                      <a:lnTo>
                        <a:pt x="0" y="82"/>
                      </a:lnTo>
                      <a:lnTo>
                        <a:pt x="2" y="85"/>
                      </a:lnTo>
                      <a:lnTo>
                        <a:pt x="5" y="88"/>
                      </a:lnTo>
                      <a:lnTo>
                        <a:pt x="9" y="89"/>
                      </a:lnTo>
                      <a:lnTo>
                        <a:pt x="13" y="89"/>
                      </a:lnTo>
                      <a:lnTo>
                        <a:pt x="16" y="87"/>
                      </a:lnTo>
                      <a:lnTo>
                        <a:pt x="19" y="84"/>
                      </a:lnTo>
                      <a:lnTo>
                        <a:pt x="24" y="74"/>
                      </a:lnTo>
                      <a:lnTo>
                        <a:pt x="29" y="66"/>
                      </a:lnTo>
                      <a:lnTo>
                        <a:pt x="35" y="58"/>
                      </a:lnTo>
                      <a:lnTo>
                        <a:pt x="41" y="51"/>
                      </a:lnTo>
                      <a:lnTo>
                        <a:pt x="46" y="68"/>
                      </a:lnTo>
                      <a:lnTo>
                        <a:pt x="53" y="92"/>
                      </a:lnTo>
                      <a:lnTo>
                        <a:pt x="63" y="122"/>
                      </a:lnTo>
                      <a:lnTo>
                        <a:pt x="77" y="156"/>
                      </a:lnTo>
                      <a:lnTo>
                        <a:pt x="94" y="195"/>
                      </a:lnTo>
                      <a:lnTo>
                        <a:pt x="115" y="236"/>
                      </a:lnTo>
                      <a:lnTo>
                        <a:pt x="140" y="278"/>
                      </a:lnTo>
                      <a:lnTo>
                        <a:pt x="169" y="321"/>
                      </a:lnTo>
                      <a:lnTo>
                        <a:pt x="203" y="364"/>
                      </a:lnTo>
                      <a:lnTo>
                        <a:pt x="242" y="403"/>
                      </a:lnTo>
                      <a:lnTo>
                        <a:pt x="286" y="440"/>
                      </a:lnTo>
                      <a:lnTo>
                        <a:pt x="336" y="473"/>
                      </a:lnTo>
                      <a:lnTo>
                        <a:pt x="393" y="500"/>
                      </a:lnTo>
                      <a:lnTo>
                        <a:pt x="455" y="521"/>
                      </a:lnTo>
                      <a:lnTo>
                        <a:pt x="523" y="535"/>
                      </a:lnTo>
                      <a:lnTo>
                        <a:pt x="598" y="539"/>
                      </a:lnTo>
                      <a:lnTo>
                        <a:pt x="673" y="535"/>
                      </a:lnTo>
                      <a:lnTo>
                        <a:pt x="741" y="522"/>
                      </a:lnTo>
                      <a:lnTo>
                        <a:pt x="803" y="502"/>
                      </a:lnTo>
                      <a:lnTo>
                        <a:pt x="860" y="477"/>
                      </a:lnTo>
                      <a:lnTo>
                        <a:pt x="912" y="447"/>
                      </a:lnTo>
                      <a:lnTo>
                        <a:pt x="959" y="411"/>
                      </a:lnTo>
                      <a:lnTo>
                        <a:pt x="1000" y="374"/>
                      </a:lnTo>
                      <a:lnTo>
                        <a:pt x="1036" y="334"/>
                      </a:lnTo>
                      <a:lnTo>
                        <a:pt x="1068" y="293"/>
                      </a:lnTo>
                      <a:lnTo>
                        <a:pt x="1096" y="253"/>
                      </a:lnTo>
                      <a:lnTo>
                        <a:pt x="1120" y="214"/>
                      </a:lnTo>
                      <a:lnTo>
                        <a:pt x="1140" y="177"/>
                      </a:lnTo>
                      <a:lnTo>
                        <a:pt x="1156" y="144"/>
                      </a:lnTo>
                      <a:lnTo>
                        <a:pt x="1169" y="114"/>
                      </a:lnTo>
                      <a:lnTo>
                        <a:pt x="1179" y="90"/>
                      </a:lnTo>
                      <a:lnTo>
                        <a:pt x="1185" y="72"/>
                      </a:lnTo>
                      <a:lnTo>
                        <a:pt x="1189" y="78"/>
                      </a:lnTo>
                      <a:lnTo>
                        <a:pt x="1192" y="83"/>
                      </a:lnTo>
                      <a:lnTo>
                        <a:pt x="1196" y="88"/>
                      </a:lnTo>
                      <a:lnTo>
                        <a:pt x="1199" y="94"/>
                      </a:lnTo>
                      <a:lnTo>
                        <a:pt x="1201" y="98"/>
                      </a:lnTo>
                      <a:lnTo>
                        <a:pt x="1204" y="100"/>
                      </a:lnTo>
                      <a:lnTo>
                        <a:pt x="1208" y="100"/>
                      </a:lnTo>
                      <a:lnTo>
                        <a:pt x="1212" y="99"/>
                      </a:lnTo>
                      <a:lnTo>
                        <a:pt x="1215" y="97"/>
                      </a:lnTo>
                      <a:lnTo>
                        <a:pt x="1217" y="93"/>
                      </a:lnTo>
                      <a:lnTo>
                        <a:pt x="1218" y="89"/>
                      </a:lnTo>
                      <a:lnTo>
                        <a:pt x="1217" y="85"/>
                      </a:lnTo>
                      <a:lnTo>
                        <a:pt x="1205" y="64"/>
                      </a:lnTo>
                      <a:lnTo>
                        <a:pt x="1191" y="48"/>
                      </a:lnTo>
                      <a:lnTo>
                        <a:pt x="1177" y="35"/>
                      </a:lnTo>
                      <a:lnTo>
                        <a:pt x="1164" y="25"/>
                      </a:lnTo>
                      <a:lnTo>
                        <a:pt x="1151" y="19"/>
                      </a:lnTo>
                      <a:lnTo>
                        <a:pt x="1141" y="14"/>
                      </a:lnTo>
                      <a:lnTo>
                        <a:pt x="1134" y="11"/>
                      </a:lnTo>
                      <a:lnTo>
                        <a:pt x="1131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10" name="Group 61">
                <a:extLst>
                  <a:ext uri="{FF2B5EF4-FFF2-40B4-BE49-F238E27FC236}">
                    <a16:creationId xmlns:a16="http://schemas.microsoft.com/office/drawing/2014/main" id="{904A0006-3E0F-1D44-99C8-A2ABA9DFB67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59" y="2489"/>
                <a:ext cx="384" cy="295"/>
                <a:chOff x="1392" y="962"/>
                <a:chExt cx="2496" cy="1918"/>
              </a:xfrm>
            </p:grpSpPr>
            <p:sp>
              <p:nvSpPr>
                <p:cNvPr id="111" name="Freeform 62">
                  <a:extLst>
                    <a:ext uri="{FF2B5EF4-FFF2-40B4-BE49-F238E27FC236}">
                      <a16:creationId xmlns:a16="http://schemas.microsoft.com/office/drawing/2014/main" id="{877614CD-96DC-6045-B70C-394C057802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3" y="997"/>
                  <a:ext cx="2394" cy="1848"/>
                </a:xfrm>
                <a:custGeom>
                  <a:avLst/>
                  <a:gdLst>
                    <a:gd name="T0" fmla="*/ 1316 w 2394"/>
                    <a:gd name="T1" fmla="*/ 1841 h 1848"/>
                    <a:gd name="T2" fmla="*/ 1494 w 2394"/>
                    <a:gd name="T3" fmla="*/ 1817 h 1848"/>
                    <a:gd name="T4" fmla="*/ 1662 w 2394"/>
                    <a:gd name="T5" fmla="*/ 1776 h 1848"/>
                    <a:gd name="T6" fmla="*/ 1815 w 2394"/>
                    <a:gd name="T7" fmla="*/ 1713 h 1848"/>
                    <a:gd name="T8" fmla="*/ 1957 w 2394"/>
                    <a:gd name="T9" fmla="*/ 1637 h 1848"/>
                    <a:gd name="T10" fmla="*/ 2079 w 2394"/>
                    <a:gd name="T11" fmla="*/ 1544 h 1848"/>
                    <a:gd name="T12" fmla="*/ 2186 w 2394"/>
                    <a:gd name="T13" fmla="*/ 1440 h 1848"/>
                    <a:gd name="T14" fmla="*/ 2272 w 2394"/>
                    <a:gd name="T15" fmla="*/ 1322 h 1848"/>
                    <a:gd name="T16" fmla="*/ 2338 w 2394"/>
                    <a:gd name="T17" fmla="*/ 1198 h 1848"/>
                    <a:gd name="T18" fmla="*/ 2379 w 2394"/>
                    <a:gd name="T19" fmla="*/ 1062 h 1848"/>
                    <a:gd name="T20" fmla="*/ 2394 w 2394"/>
                    <a:gd name="T21" fmla="*/ 924 h 1848"/>
                    <a:gd name="T22" fmla="*/ 2379 w 2394"/>
                    <a:gd name="T23" fmla="*/ 786 h 1848"/>
                    <a:gd name="T24" fmla="*/ 2338 w 2394"/>
                    <a:gd name="T25" fmla="*/ 650 h 1848"/>
                    <a:gd name="T26" fmla="*/ 2272 w 2394"/>
                    <a:gd name="T27" fmla="*/ 526 h 1848"/>
                    <a:gd name="T28" fmla="*/ 2186 w 2394"/>
                    <a:gd name="T29" fmla="*/ 408 h 1848"/>
                    <a:gd name="T30" fmla="*/ 2079 w 2394"/>
                    <a:gd name="T31" fmla="*/ 304 h 1848"/>
                    <a:gd name="T32" fmla="*/ 1957 w 2394"/>
                    <a:gd name="T33" fmla="*/ 211 h 1848"/>
                    <a:gd name="T34" fmla="*/ 1815 w 2394"/>
                    <a:gd name="T35" fmla="*/ 135 h 1848"/>
                    <a:gd name="T36" fmla="*/ 1662 w 2394"/>
                    <a:gd name="T37" fmla="*/ 72 h 1848"/>
                    <a:gd name="T38" fmla="*/ 1494 w 2394"/>
                    <a:gd name="T39" fmla="*/ 31 h 1848"/>
                    <a:gd name="T40" fmla="*/ 1316 w 2394"/>
                    <a:gd name="T41" fmla="*/ 7 h 1848"/>
                    <a:gd name="T42" fmla="*/ 1139 w 2394"/>
                    <a:gd name="T43" fmla="*/ 3 h 1848"/>
                    <a:gd name="T44" fmla="*/ 956 w 2394"/>
                    <a:gd name="T45" fmla="*/ 20 h 1848"/>
                    <a:gd name="T46" fmla="*/ 788 w 2394"/>
                    <a:gd name="T47" fmla="*/ 58 h 1848"/>
                    <a:gd name="T48" fmla="*/ 630 w 2394"/>
                    <a:gd name="T49" fmla="*/ 114 h 1848"/>
                    <a:gd name="T50" fmla="*/ 483 w 2394"/>
                    <a:gd name="T51" fmla="*/ 183 h 1848"/>
                    <a:gd name="T52" fmla="*/ 351 w 2394"/>
                    <a:gd name="T53" fmla="*/ 273 h 1848"/>
                    <a:gd name="T54" fmla="*/ 239 w 2394"/>
                    <a:gd name="T55" fmla="*/ 374 h 1848"/>
                    <a:gd name="T56" fmla="*/ 147 w 2394"/>
                    <a:gd name="T57" fmla="*/ 484 h 1848"/>
                    <a:gd name="T58" fmla="*/ 76 w 2394"/>
                    <a:gd name="T59" fmla="*/ 609 h 1848"/>
                    <a:gd name="T60" fmla="*/ 25 w 2394"/>
                    <a:gd name="T61" fmla="*/ 741 h 1848"/>
                    <a:gd name="T62" fmla="*/ 5 w 2394"/>
                    <a:gd name="T63" fmla="*/ 879 h 1848"/>
                    <a:gd name="T64" fmla="*/ 10 w 2394"/>
                    <a:gd name="T65" fmla="*/ 1017 h 1848"/>
                    <a:gd name="T66" fmla="*/ 41 w 2394"/>
                    <a:gd name="T67" fmla="*/ 1152 h 1848"/>
                    <a:gd name="T68" fmla="*/ 96 w 2394"/>
                    <a:gd name="T69" fmla="*/ 1284 h 1848"/>
                    <a:gd name="T70" fmla="*/ 173 w 2394"/>
                    <a:gd name="T71" fmla="*/ 1402 h 1848"/>
                    <a:gd name="T72" fmla="*/ 274 w 2394"/>
                    <a:gd name="T73" fmla="*/ 1513 h 1848"/>
                    <a:gd name="T74" fmla="*/ 396 w 2394"/>
                    <a:gd name="T75" fmla="*/ 1606 h 1848"/>
                    <a:gd name="T76" fmla="*/ 529 w 2394"/>
                    <a:gd name="T77" fmla="*/ 1689 h 1848"/>
                    <a:gd name="T78" fmla="*/ 681 w 2394"/>
                    <a:gd name="T79" fmla="*/ 1755 h 1848"/>
                    <a:gd name="T80" fmla="*/ 844 w 2394"/>
                    <a:gd name="T81" fmla="*/ 1807 h 1848"/>
                    <a:gd name="T82" fmla="*/ 1017 w 2394"/>
                    <a:gd name="T83" fmla="*/ 1838 h 1848"/>
                    <a:gd name="T84" fmla="*/ 1200 w 2394"/>
                    <a:gd name="T85" fmla="*/ 1848 h 1848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2394" h="1848">
                      <a:moveTo>
                        <a:pt x="1200" y="1848"/>
                      </a:moveTo>
                      <a:lnTo>
                        <a:pt x="1255" y="1845"/>
                      </a:lnTo>
                      <a:lnTo>
                        <a:pt x="1316" y="1841"/>
                      </a:lnTo>
                      <a:lnTo>
                        <a:pt x="1377" y="1838"/>
                      </a:lnTo>
                      <a:lnTo>
                        <a:pt x="1438" y="1828"/>
                      </a:lnTo>
                      <a:lnTo>
                        <a:pt x="1494" y="1817"/>
                      </a:lnTo>
                      <a:lnTo>
                        <a:pt x="1550" y="1807"/>
                      </a:lnTo>
                      <a:lnTo>
                        <a:pt x="1606" y="1790"/>
                      </a:lnTo>
                      <a:lnTo>
                        <a:pt x="1662" y="1776"/>
                      </a:lnTo>
                      <a:lnTo>
                        <a:pt x="1713" y="1755"/>
                      </a:lnTo>
                      <a:lnTo>
                        <a:pt x="1764" y="1734"/>
                      </a:lnTo>
                      <a:lnTo>
                        <a:pt x="1815" y="1713"/>
                      </a:lnTo>
                      <a:lnTo>
                        <a:pt x="1865" y="1689"/>
                      </a:lnTo>
                      <a:lnTo>
                        <a:pt x="1911" y="1665"/>
                      </a:lnTo>
                      <a:lnTo>
                        <a:pt x="1957" y="1637"/>
                      </a:lnTo>
                      <a:lnTo>
                        <a:pt x="1998" y="1606"/>
                      </a:lnTo>
                      <a:lnTo>
                        <a:pt x="2043" y="1575"/>
                      </a:lnTo>
                      <a:lnTo>
                        <a:pt x="2079" y="1544"/>
                      </a:lnTo>
                      <a:lnTo>
                        <a:pt x="2120" y="1513"/>
                      </a:lnTo>
                      <a:lnTo>
                        <a:pt x="2155" y="1474"/>
                      </a:lnTo>
                      <a:lnTo>
                        <a:pt x="2186" y="1440"/>
                      </a:lnTo>
                      <a:lnTo>
                        <a:pt x="2221" y="1402"/>
                      </a:lnTo>
                      <a:lnTo>
                        <a:pt x="2247" y="1364"/>
                      </a:lnTo>
                      <a:lnTo>
                        <a:pt x="2272" y="1322"/>
                      </a:lnTo>
                      <a:lnTo>
                        <a:pt x="2298" y="1284"/>
                      </a:lnTo>
                      <a:lnTo>
                        <a:pt x="2318" y="1243"/>
                      </a:lnTo>
                      <a:lnTo>
                        <a:pt x="2338" y="1198"/>
                      </a:lnTo>
                      <a:lnTo>
                        <a:pt x="2353" y="1152"/>
                      </a:lnTo>
                      <a:lnTo>
                        <a:pt x="2369" y="1111"/>
                      </a:lnTo>
                      <a:lnTo>
                        <a:pt x="2379" y="1062"/>
                      </a:lnTo>
                      <a:lnTo>
                        <a:pt x="2384" y="1017"/>
                      </a:lnTo>
                      <a:lnTo>
                        <a:pt x="2389" y="972"/>
                      </a:lnTo>
                      <a:lnTo>
                        <a:pt x="2394" y="924"/>
                      </a:lnTo>
                      <a:lnTo>
                        <a:pt x="2389" y="879"/>
                      </a:lnTo>
                      <a:lnTo>
                        <a:pt x="2384" y="831"/>
                      </a:lnTo>
                      <a:lnTo>
                        <a:pt x="2379" y="786"/>
                      </a:lnTo>
                      <a:lnTo>
                        <a:pt x="2369" y="741"/>
                      </a:lnTo>
                      <a:lnTo>
                        <a:pt x="2353" y="696"/>
                      </a:lnTo>
                      <a:lnTo>
                        <a:pt x="2338" y="650"/>
                      </a:lnTo>
                      <a:lnTo>
                        <a:pt x="2318" y="609"/>
                      </a:lnTo>
                      <a:lnTo>
                        <a:pt x="2298" y="567"/>
                      </a:lnTo>
                      <a:lnTo>
                        <a:pt x="2272" y="526"/>
                      </a:lnTo>
                      <a:lnTo>
                        <a:pt x="2247" y="484"/>
                      </a:lnTo>
                      <a:lnTo>
                        <a:pt x="2221" y="446"/>
                      </a:lnTo>
                      <a:lnTo>
                        <a:pt x="2186" y="408"/>
                      </a:lnTo>
                      <a:lnTo>
                        <a:pt x="2155" y="374"/>
                      </a:lnTo>
                      <a:lnTo>
                        <a:pt x="2120" y="339"/>
                      </a:lnTo>
                      <a:lnTo>
                        <a:pt x="2079" y="304"/>
                      </a:lnTo>
                      <a:lnTo>
                        <a:pt x="2043" y="273"/>
                      </a:lnTo>
                      <a:lnTo>
                        <a:pt x="1998" y="242"/>
                      </a:lnTo>
                      <a:lnTo>
                        <a:pt x="1957" y="211"/>
                      </a:lnTo>
                      <a:lnTo>
                        <a:pt x="1911" y="183"/>
                      </a:lnTo>
                      <a:lnTo>
                        <a:pt x="1865" y="159"/>
                      </a:lnTo>
                      <a:lnTo>
                        <a:pt x="1815" y="135"/>
                      </a:lnTo>
                      <a:lnTo>
                        <a:pt x="1764" y="114"/>
                      </a:lnTo>
                      <a:lnTo>
                        <a:pt x="1713" y="93"/>
                      </a:lnTo>
                      <a:lnTo>
                        <a:pt x="1662" y="72"/>
                      </a:lnTo>
                      <a:lnTo>
                        <a:pt x="1606" y="58"/>
                      </a:lnTo>
                      <a:lnTo>
                        <a:pt x="1550" y="41"/>
                      </a:lnTo>
                      <a:lnTo>
                        <a:pt x="1494" y="31"/>
                      </a:lnTo>
                      <a:lnTo>
                        <a:pt x="1438" y="20"/>
                      </a:lnTo>
                      <a:lnTo>
                        <a:pt x="1377" y="10"/>
                      </a:lnTo>
                      <a:lnTo>
                        <a:pt x="1316" y="7"/>
                      </a:lnTo>
                      <a:lnTo>
                        <a:pt x="1255" y="3"/>
                      </a:lnTo>
                      <a:lnTo>
                        <a:pt x="1200" y="0"/>
                      </a:lnTo>
                      <a:lnTo>
                        <a:pt x="1139" y="3"/>
                      </a:lnTo>
                      <a:lnTo>
                        <a:pt x="1078" y="7"/>
                      </a:lnTo>
                      <a:lnTo>
                        <a:pt x="1017" y="10"/>
                      </a:lnTo>
                      <a:lnTo>
                        <a:pt x="956" y="20"/>
                      </a:lnTo>
                      <a:lnTo>
                        <a:pt x="900" y="31"/>
                      </a:lnTo>
                      <a:lnTo>
                        <a:pt x="844" y="41"/>
                      </a:lnTo>
                      <a:lnTo>
                        <a:pt x="788" y="58"/>
                      </a:lnTo>
                      <a:lnTo>
                        <a:pt x="732" y="72"/>
                      </a:lnTo>
                      <a:lnTo>
                        <a:pt x="681" y="93"/>
                      </a:lnTo>
                      <a:lnTo>
                        <a:pt x="630" y="114"/>
                      </a:lnTo>
                      <a:lnTo>
                        <a:pt x="579" y="135"/>
                      </a:lnTo>
                      <a:lnTo>
                        <a:pt x="529" y="159"/>
                      </a:lnTo>
                      <a:lnTo>
                        <a:pt x="483" y="183"/>
                      </a:lnTo>
                      <a:lnTo>
                        <a:pt x="437" y="211"/>
                      </a:lnTo>
                      <a:lnTo>
                        <a:pt x="396" y="242"/>
                      </a:lnTo>
                      <a:lnTo>
                        <a:pt x="351" y="273"/>
                      </a:lnTo>
                      <a:lnTo>
                        <a:pt x="315" y="304"/>
                      </a:lnTo>
                      <a:lnTo>
                        <a:pt x="274" y="339"/>
                      </a:lnTo>
                      <a:lnTo>
                        <a:pt x="239" y="374"/>
                      </a:lnTo>
                      <a:lnTo>
                        <a:pt x="208" y="408"/>
                      </a:lnTo>
                      <a:lnTo>
                        <a:pt x="173" y="446"/>
                      </a:lnTo>
                      <a:lnTo>
                        <a:pt x="147" y="484"/>
                      </a:lnTo>
                      <a:lnTo>
                        <a:pt x="122" y="526"/>
                      </a:lnTo>
                      <a:lnTo>
                        <a:pt x="96" y="567"/>
                      </a:lnTo>
                      <a:lnTo>
                        <a:pt x="76" y="609"/>
                      </a:lnTo>
                      <a:lnTo>
                        <a:pt x="56" y="650"/>
                      </a:lnTo>
                      <a:lnTo>
                        <a:pt x="41" y="696"/>
                      </a:lnTo>
                      <a:lnTo>
                        <a:pt x="25" y="741"/>
                      </a:lnTo>
                      <a:lnTo>
                        <a:pt x="15" y="786"/>
                      </a:lnTo>
                      <a:lnTo>
                        <a:pt x="10" y="831"/>
                      </a:lnTo>
                      <a:lnTo>
                        <a:pt x="5" y="879"/>
                      </a:lnTo>
                      <a:lnTo>
                        <a:pt x="0" y="924"/>
                      </a:lnTo>
                      <a:lnTo>
                        <a:pt x="5" y="972"/>
                      </a:lnTo>
                      <a:lnTo>
                        <a:pt x="10" y="1017"/>
                      </a:lnTo>
                      <a:lnTo>
                        <a:pt x="15" y="1062"/>
                      </a:lnTo>
                      <a:lnTo>
                        <a:pt x="25" y="1111"/>
                      </a:lnTo>
                      <a:lnTo>
                        <a:pt x="41" y="1152"/>
                      </a:lnTo>
                      <a:lnTo>
                        <a:pt x="56" y="1198"/>
                      </a:lnTo>
                      <a:lnTo>
                        <a:pt x="76" y="1243"/>
                      </a:lnTo>
                      <a:lnTo>
                        <a:pt x="96" y="1284"/>
                      </a:lnTo>
                      <a:lnTo>
                        <a:pt x="122" y="1322"/>
                      </a:lnTo>
                      <a:lnTo>
                        <a:pt x="147" y="1364"/>
                      </a:lnTo>
                      <a:lnTo>
                        <a:pt x="173" y="1402"/>
                      </a:lnTo>
                      <a:lnTo>
                        <a:pt x="208" y="1440"/>
                      </a:lnTo>
                      <a:lnTo>
                        <a:pt x="239" y="1474"/>
                      </a:lnTo>
                      <a:lnTo>
                        <a:pt x="274" y="1513"/>
                      </a:lnTo>
                      <a:lnTo>
                        <a:pt x="315" y="1544"/>
                      </a:lnTo>
                      <a:lnTo>
                        <a:pt x="351" y="1575"/>
                      </a:lnTo>
                      <a:lnTo>
                        <a:pt x="396" y="1606"/>
                      </a:lnTo>
                      <a:lnTo>
                        <a:pt x="437" y="1637"/>
                      </a:lnTo>
                      <a:lnTo>
                        <a:pt x="483" y="1665"/>
                      </a:lnTo>
                      <a:lnTo>
                        <a:pt x="529" y="1689"/>
                      </a:lnTo>
                      <a:lnTo>
                        <a:pt x="579" y="1713"/>
                      </a:lnTo>
                      <a:lnTo>
                        <a:pt x="630" y="1734"/>
                      </a:lnTo>
                      <a:lnTo>
                        <a:pt x="681" y="1755"/>
                      </a:lnTo>
                      <a:lnTo>
                        <a:pt x="732" y="1776"/>
                      </a:lnTo>
                      <a:lnTo>
                        <a:pt x="788" y="1790"/>
                      </a:lnTo>
                      <a:lnTo>
                        <a:pt x="844" y="1807"/>
                      </a:lnTo>
                      <a:lnTo>
                        <a:pt x="900" y="1817"/>
                      </a:lnTo>
                      <a:lnTo>
                        <a:pt x="956" y="1828"/>
                      </a:lnTo>
                      <a:lnTo>
                        <a:pt x="1017" y="1838"/>
                      </a:lnTo>
                      <a:lnTo>
                        <a:pt x="1078" y="1841"/>
                      </a:lnTo>
                      <a:lnTo>
                        <a:pt x="1139" y="1845"/>
                      </a:lnTo>
                      <a:lnTo>
                        <a:pt x="1200" y="1848"/>
                      </a:lnTo>
                      <a:close/>
                    </a:path>
                  </a:pathLst>
                </a:custGeom>
                <a:solidFill>
                  <a:srgbClr val="F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" name="Freeform 63">
                  <a:extLst>
                    <a:ext uri="{FF2B5EF4-FFF2-40B4-BE49-F238E27FC236}">
                      <a16:creationId xmlns:a16="http://schemas.microsoft.com/office/drawing/2014/main" id="{3B6CFC3B-7F54-9049-9164-98FD605476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43" y="1921"/>
                  <a:ext cx="1245" cy="959"/>
                </a:xfrm>
                <a:custGeom>
                  <a:avLst/>
                  <a:gdLst>
                    <a:gd name="T0" fmla="*/ 1138 w 1245"/>
                    <a:gd name="T1" fmla="*/ 45 h 959"/>
                    <a:gd name="T2" fmla="*/ 1128 w 1245"/>
                    <a:gd name="T3" fmla="*/ 135 h 959"/>
                    <a:gd name="T4" fmla="*/ 1103 w 1245"/>
                    <a:gd name="T5" fmla="*/ 222 h 959"/>
                    <a:gd name="T6" fmla="*/ 1072 w 1245"/>
                    <a:gd name="T7" fmla="*/ 305 h 959"/>
                    <a:gd name="T8" fmla="*/ 1026 w 1245"/>
                    <a:gd name="T9" fmla="*/ 384 h 959"/>
                    <a:gd name="T10" fmla="*/ 970 w 1245"/>
                    <a:gd name="T11" fmla="*/ 460 h 959"/>
                    <a:gd name="T12" fmla="*/ 909 w 1245"/>
                    <a:gd name="T13" fmla="*/ 533 h 959"/>
                    <a:gd name="T14" fmla="*/ 838 w 1245"/>
                    <a:gd name="T15" fmla="*/ 599 h 959"/>
                    <a:gd name="T16" fmla="*/ 762 w 1245"/>
                    <a:gd name="T17" fmla="*/ 658 h 959"/>
                    <a:gd name="T18" fmla="*/ 676 w 1245"/>
                    <a:gd name="T19" fmla="*/ 713 h 959"/>
                    <a:gd name="T20" fmla="*/ 584 w 1245"/>
                    <a:gd name="T21" fmla="*/ 762 h 959"/>
                    <a:gd name="T22" fmla="*/ 488 w 1245"/>
                    <a:gd name="T23" fmla="*/ 800 h 959"/>
                    <a:gd name="T24" fmla="*/ 386 w 1245"/>
                    <a:gd name="T25" fmla="*/ 834 h 959"/>
                    <a:gd name="T26" fmla="*/ 279 w 1245"/>
                    <a:gd name="T27" fmla="*/ 859 h 959"/>
                    <a:gd name="T28" fmla="*/ 167 w 1245"/>
                    <a:gd name="T29" fmla="*/ 876 h 959"/>
                    <a:gd name="T30" fmla="*/ 55 w 1245"/>
                    <a:gd name="T31" fmla="*/ 886 h 959"/>
                    <a:gd name="T32" fmla="*/ 0 w 1245"/>
                    <a:gd name="T33" fmla="*/ 959 h 959"/>
                    <a:gd name="T34" fmla="*/ 122 w 1245"/>
                    <a:gd name="T35" fmla="*/ 956 h 959"/>
                    <a:gd name="T36" fmla="*/ 249 w 1245"/>
                    <a:gd name="T37" fmla="*/ 938 h 959"/>
                    <a:gd name="T38" fmla="*/ 371 w 1245"/>
                    <a:gd name="T39" fmla="*/ 914 h 959"/>
                    <a:gd name="T40" fmla="*/ 482 w 1245"/>
                    <a:gd name="T41" fmla="*/ 883 h 959"/>
                    <a:gd name="T42" fmla="*/ 594 w 1245"/>
                    <a:gd name="T43" fmla="*/ 841 h 959"/>
                    <a:gd name="T44" fmla="*/ 696 w 1245"/>
                    <a:gd name="T45" fmla="*/ 793 h 959"/>
                    <a:gd name="T46" fmla="*/ 793 w 1245"/>
                    <a:gd name="T47" fmla="*/ 737 h 959"/>
                    <a:gd name="T48" fmla="*/ 879 w 1245"/>
                    <a:gd name="T49" fmla="*/ 675 h 959"/>
                    <a:gd name="T50" fmla="*/ 960 w 1245"/>
                    <a:gd name="T51" fmla="*/ 609 h 959"/>
                    <a:gd name="T52" fmla="*/ 1031 w 1245"/>
                    <a:gd name="T53" fmla="*/ 533 h 959"/>
                    <a:gd name="T54" fmla="*/ 1098 w 1245"/>
                    <a:gd name="T55" fmla="*/ 454 h 959"/>
                    <a:gd name="T56" fmla="*/ 1148 w 1245"/>
                    <a:gd name="T57" fmla="*/ 370 h 959"/>
                    <a:gd name="T58" fmla="*/ 1189 w 1245"/>
                    <a:gd name="T59" fmla="*/ 284 h 959"/>
                    <a:gd name="T60" fmla="*/ 1220 w 1245"/>
                    <a:gd name="T61" fmla="*/ 190 h 959"/>
                    <a:gd name="T62" fmla="*/ 1240 w 1245"/>
                    <a:gd name="T63" fmla="*/ 97 h 959"/>
                    <a:gd name="T64" fmla="*/ 1245 w 1245"/>
                    <a:gd name="T65" fmla="*/ 0 h 95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245" h="959">
                      <a:moveTo>
                        <a:pt x="1138" y="0"/>
                      </a:moveTo>
                      <a:lnTo>
                        <a:pt x="1138" y="45"/>
                      </a:lnTo>
                      <a:lnTo>
                        <a:pt x="1133" y="90"/>
                      </a:lnTo>
                      <a:lnTo>
                        <a:pt x="1128" y="135"/>
                      </a:lnTo>
                      <a:lnTo>
                        <a:pt x="1118" y="180"/>
                      </a:lnTo>
                      <a:lnTo>
                        <a:pt x="1103" y="222"/>
                      </a:lnTo>
                      <a:lnTo>
                        <a:pt x="1087" y="263"/>
                      </a:lnTo>
                      <a:lnTo>
                        <a:pt x="1072" y="305"/>
                      </a:lnTo>
                      <a:lnTo>
                        <a:pt x="1047" y="346"/>
                      </a:lnTo>
                      <a:lnTo>
                        <a:pt x="1026" y="384"/>
                      </a:lnTo>
                      <a:lnTo>
                        <a:pt x="1001" y="426"/>
                      </a:lnTo>
                      <a:lnTo>
                        <a:pt x="970" y="460"/>
                      </a:lnTo>
                      <a:lnTo>
                        <a:pt x="945" y="499"/>
                      </a:lnTo>
                      <a:lnTo>
                        <a:pt x="909" y="533"/>
                      </a:lnTo>
                      <a:lnTo>
                        <a:pt x="879" y="564"/>
                      </a:lnTo>
                      <a:lnTo>
                        <a:pt x="838" y="599"/>
                      </a:lnTo>
                      <a:lnTo>
                        <a:pt x="803" y="630"/>
                      </a:lnTo>
                      <a:lnTo>
                        <a:pt x="762" y="658"/>
                      </a:lnTo>
                      <a:lnTo>
                        <a:pt x="721" y="685"/>
                      </a:lnTo>
                      <a:lnTo>
                        <a:pt x="676" y="713"/>
                      </a:lnTo>
                      <a:lnTo>
                        <a:pt x="635" y="737"/>
                      </a:lnTo>
                      <a:lnTo>
                        <a:pt x="584" y="762"/>
                      </a:lnTo>
                      <a:lnTo>
                        <a:pt x="538" y="782"/>
                      </a:lnTo>
                      <a:lnTo>
                        <a:pt x="488" y="800"/>
                      </a:lnTo>
                      <a:lnTo>
                        <a:pt x="437" y="817"/>
                      </a:lnTo>
                      <a:lnTo>
                        <a:pt x="386" y="834"/>
                      </a:lnTo>
                      <a:lnTo>
                        <a:pt x="335" y="848"/>
                      </a:lnTo>
                      <a:lnTo>
                        <a:pt x="279" y="859"/>
                      </a:lnTo>
                      <a:lnTo>
                        <a:pt x="223" y="869"/>
                      </a:lnTo>
                      <a:lnTo>
                        <a:pt x="167" y="876"/>
                      </a:lnTo>
                      <a:lnTo>
                        <a:pt x="111" y="883"/>
                      </a:lnTo>
                      <a:lnTo>
                        <a:pt x="55" y="886"/>
                      </a:lnTo>
                      <a:lnTo>
                        <a:pt x="0" y="886"/>
                      </a:lnTo>
                      <a:lnTo>
                        <a:pt x="0" y="959"/>
                      </a:lnTo>
                      <a:lnTo>
                        <a:pt x="61" y="959"/>
                      </a:lnTo>
                      <a:lnTo>
                        <a:pt x="122" y="956"/>
                      </a:lnTo>
                      <a:lnTo>
                        <a:pt x="188" y="949"/>
                      </a:lnTo>
                      <a:lnTo>
                        <a:pt x="249" y="938"/>
                      </a:lnTo>
                      <a:lnTo>
                        <a:pt x="310" y="928"/>
                      </a:lnTo>
                      <a:lnTo>
                        <a:pt x="371" y="914"/>
                      </a:lnTo>
                      <a:lnTo>
                        <a:pt x="427" y="900"/>
                      </a:lnTo>
                      <a:lnTo>
                        <a:pt x="482" y="883"/>
                      </a:lnTo>
                      <a:lnTo>
                        <a:pt x="538" y="862"/>
                      </a:lnTo>
                      <a:lnTo>
                        <a:pt x="594" y="841"/>
                      </a:lnTo>
                      <a:lnTo>
                        <a:pt x="645" y="821"/>
                      </a:lnTo>
                      <a:lnTo>
                        <a:pt x="696" y="793"/>
                      </a:lnTo>
                      <a:lnTo>
                        <a:pt x="747" y="769"/>
                      </a:lnTo>
                      <a:lnTo>
                        <a:pt x="793" y="737"/>
                      </a:lnTo>
                      <a:lnTo>
                        <a:pt x="838" y="710"/>
                      </a:lnTo>
                      <a:lnTo>
                        <a:pt x="879" y="675"/>
                      </a:lnTo>
                      <a:lnTo>
                        <a:pt x="925" y="644"/>
                      </a:lnTo>
                      <a:lnTo>
                        <a:pt x="960" y="609"/>
                      </a:lnTo>
                      <a:lnTo>
                        <a:pt x="996" y="571"/>
                      </a:lnTo>
                      <a:lnTo>
                        <a:pt x="1031" y="533"/>
                      </a:lnTo>
                      <a:lnTo>
                        <a:pt x="1067" y="495"/>
                      </a:lnTo>
                      <a:lnTo>
                        <a:pt x="1098" y="454"/>
                      </a:lnTo>
                      <a:lnTo>
                        <a:pt x="1123" y="415"/>
                      </a:lnTo>
                      <a:lnTo>
                        <a:pt x="1148" y="370"/>
                      </a:lnTo>
                      <a:lnTo>
                        <a:pt x="1169" y="329"/>
                      </a:lnTo>
                      <a:lnTo>
                        <a:pt x="1189" y="284"/>
                      </a:lnTo>
                      <a:lnTo>
                        <a:pt x="1204" y="239"/>
                      </a:lnTo>
                      <a:lnTo>
                        <a:pt x="1220" y="190"/>
                      </a:lnTo>
                      <a:lnTo>
                        <a:pt x="1230" y="145"/>
                      </a:lnTo>
                      <a:lnTo>
                        <a:pt x="1240" y="97"/>
                      </a:lnTo>
                      <a:lnTo>
                        <a:pt x="1245" y="48"/>
                      </a:lnTo>
                      <a:lnTo>
                        <a:pt x="1245" y="0"/>
                      </a:lnTo>
                      <a:lnTo>
                        <a:pt x="113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" name="Freeform 64">
                  <a:extLst>
                    <a:ext uri="{FF2B5EF4-FFF2-40B4-BE49-F238E27FC236}">
                      <a16:creationId xmlns:a16="http://schemas.microsoft.com/office/drawing/2014/main" id="{C442BF1A-A7E9-164A-9CD4-78779EAAAE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43" y="962"/>
                  <a:ext cx="1245" cy="959"/>
                </a:xfrm>
                <a:custGeom>
                  <a:avLst/>
                  <a:gdLst>
                    <a:gd name="T0" fmla="*/ 55 w 1245"/>
                    <a:gd name="T1" fmla="*/ 73 h 959"/>
                    <a:gd name="T2" fmla="*/ 167 w 1245"/>
                    <a:gd name="T3" fmla="*/ 83 h 959"/>
                    <a:gd name="T4" fmla="*/ 279 w 1245"/>
                    <a:gd name="T5" fmla="*/ 100 h 959"/>
                    <a:gd name="T6" fmla="*/ 386 w 1245"/>
                    <a:gd name="T7" fmla="*/ 125 h 959"/>
                    <a:gd name="T8" fmla="*/ 488 w 1245"/>
                    <a:gd name="T9" fmla="*/ 159 h 959"/>
                    <a:gd name="T10" fmla="*/ 584 w 1245"/>
                    <a:gd name="T11" fmla="*/ 201 h 959"/>
                    <a:gd name="T12" fmla="*/ 676 w 1245"/>
                    <a:gd name="T13" fmla="*/ 246 h 959"/>
                    <a:gd name="T14" fmla="*/ 762 w 1245"/>
                    <a:gd name="T15" fmla="*/ 301 h 959"/>
                    <a:gd name="T16" fmla="*/ 838 w 1245"/>
                    <a:gd name="T17" fmla="*/ 360 h 959"/>
                    <a:gd name="T18" fmla="*/ 909 w 1245"/>
                    <a:gd name="T19" fmla="*/ 426 h 959"/>
                    <a:gd name="T20" fmla="*/ 970 w 1245"/>
                    <a:gd name="T21" fmla="*/ 499 h 959"/>
                    <a:gd name="T22" fmla="*/ 1026 w 1245"/>
                    <a:gd name="T23" fmla="*/ 575 h 959"/>
                    <a:gd name="T24" fmla="*/ 1072 w 1245"/>
                    <a:gd name="T25" fmla="*/ 654 h 959"/>
                    <a:gd name="T26" fmla="*/ 1103 w 1245"/>
                    <a:gd name="T27" fmla="*/ 737 h 959"/>
                    <a:gd name="T28" fmla="*/ 1128 w 1245"/>
                    <a:gd name="T29" fmla="*/ 824 h 959"/>
                    <a:gd name="T30" fmla="*/ 1138 w 1245"/>
                    <a:gd name="T31" fmla="*/ 914 h 959"/>
                    <a:gd name="T32" fmla="*/ 1245 w 1245"/>
                    <a:gd name="T33" fmla="*/ 959 h 959"/>
                    <a:gd name="T34" fmla="*/ 1240 w 1245"/>
                    <a:gd name="T35" fmla="*/ 866 h 959"/>
                    <a:gd name="T36" fmla="*/ 1220 w 1245"/>
                    <a:gd name="T37" fmla="*/ 769 h 959"/>
                    <a:gd name="T38" fmla="*/ 1189 w 1245"/>
                    <a:gd name="T39" fmla="*/ 679 h 959"/>
                    <a:gd name="T40" fmla="*/ 1148 w 1245"/>
                    <a:gd name="T41" fmla="*/ 589 h 959"/>
                    <a:gd name="T42" fmla="*/ 1098 w 1245"/>
                    <a:gd name="T43" fmla="*/ 505 h 959"/>
                    <a:gd name="T44" fmla="*/ 1031 w 1245"/>
                    <a:gd name="T45" fmla="*/ 426 h 959"/>
                    <a:gd name="T46" fmla="*/ 960 w 1245"/>
                    <a:gd name="T47" fmla="*/ 353 h 959"/>
                    <a:gd name="T48" fmla="*/ 879 w 1245"/>
                    <a:gd name="T49" fmla="*/ 284 h 959"/>
                    <a:gd name="T50" fmla="*/ 793 w 1245"/>
                    <a:gd name="T51" fmla="*/ 222 h 959"/>
                    <a:gd name="T52" fmla="*/ 696 w 1245"/>
                    <a:gd name="T53" fmla="*/ 166 h 959"/>
                    <a:gd name="T54" fmla="*/ 594 w 1245"/>
                    <a:gd name="T55" fmla="*/ 118 h 959"/>
                    <a:gd name="T56" fmla="*/ 482 w 1245"/>
                    <a:gd name="T57" fmla="*/ 76 h 959"/>
                    <a:gd name="T58" fmla="*/ 371 w 1245"/>
                    <a:gd name="T59" fmla="*/ 45 h 959"/>
                    <a:gd name="T60" fmla="*/ 249 w 1245"/>
                    <a:gd name="T61" fmla="*/ 21 h 959"/>
                    <a:gd name="T62" fmla="*/ 122 w 1245"/>
                    <a:gd name="T63" fmla="*/ 3 h 959"/>
                    <a:gd name="T64" fmla="*/ 0 w 1245"/>
                    <a:gd name="T65" fmla="*/ 0 h 95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245" h="959">
                      <a:moveTo>
                        <a:pt x="0" y="73"/>
                      </a:moveTo>
                      <a:lnTo>
                        <a:pt x="55" y="73"/>
                      </a:lnTo>
                      <a:lnTo>
                        <a:pt x="111" y="76"/>
                      </a:lnTo>
                      <a:lnTo>
                        <a:pt x="167" y="83"/>
                      </a:lnTo>
                      <a:lnTo>
                        <a:pt x="223" y="90"/>
                      </a:lnTo>
                      <a:lnTo>
                        <a:pt x="279" y="100"/>
                      </a:lnTo>
                      <a:lnTo>
                        <a:pt x="335" y="111"/>
                      </a:lnTo>
                      <a:lnTo>
                        <a:pt x="386" y="125"/>
                      </a:lnTo>
                      <a:lnTo>
                        <a:pt x="437" y="142"/>
                      </a:lnTo>
                      <a:lnTo>
                        <a:pt x="488" y="159"/>
                      </a:lnTo>
                      <a:lnTo>
                        <a:pt x="538" y="177"/>
                      </a:lnTo>
                      <a:lnTo>
                        <a:pt x="584" y="201"/>
                      </a:lnTo>
                      <a:lnTo>
                        <a:pt x="635" y="222"/>
                      </a:lnTo>
                      <a:lnTo>
                        <a:pt x="676" y="246"/>
                      </a:lnTo>
                      <a:lnTo>
                        <a:pt x="721" y="274"/>
                      </a:lnTo>
                      <a:lnTo>
                        <a:pt x="762" y="301"/>
                      </a:lnTo>
                      <a:lnTo>
                        <a:pt x="803" y="332"/>
                      </a:lnTo>
                      <a:lnTo>
                        <a:pt x="838" y="360"/>
                      </a:lnTo>
                      <a:lnTo>
                        <a:pt x="879" y="395"/>
                      </a:lnTo>
                      <a:lnTo>
                        <a:pt x="909" y="426"/>
                      </a:lnTo>
                      <a:lnTo>
                        <a:pt x="945" y="464"/>
                      </a:lnTo>
                      <a:lnTo>
                        <a:pt x="970" y="499"/>
                      </a:lnTo>
                      <a:lnTo>
                        <a:pt x="1001" y="537"/>
                      </a:lnTo>
                      <a:lnTo>
                        <a:pt x="1026" y="575"/>
                      </a:lnTo>
                      <a:lnTo>
                        <a:pt x="1047" y="613"/>
                      </a:lnTo>
                      <a:lnTo>
                        <a:pt x="1072" y="654"/>
                      </a:lnTo>
                      <a:lnTo>
                        <a:pt x="1087" y="696"/>
                      </a:lnTo>
                      <a:lnTo>
                        <a:pt x="1103" y="737"/>
                      </a:lnTo>
                      <a:lnTo>
                        <a:pt x="1118" y="782"/>
                      </a:lnTo>
                      <a:lnTo>
                        <a:pt x="1128" y="824"/>
                      </a:lnTo>
                      <a:lnTo>
                        <a:pt x="1133" y="869"/>
                      </a:lnTo>
                      <a:lnTo>
                        <a:pt x="1138" y="914"/>
                      </a:lnTo>
                      <a:lnTo>
                        <a:pt x="1138" y="959"/>
                      </a:lnTo>
                      <a:lnTo>
                        <a:pt x="1245" y="959"/>
                      </a:lnTo>
                      <a:lnTo>
                        <a:pt x="1245" y="914"/>
                      </a:lnTo>
                      <a:lnTo>
                        <a:pt x="1240" y="866"/>
                      </a:lnTo>
                      <a:lnTo>
                        <a:pt x="1230" y="817"/>
                      </a:lnTo>
                      <a:lnTo>
                        <a:pt x="1220" y="769"/>
                      </a:lnTo>
                      <a:lnTo>
                        <a:pt x="1204" y="724"/>
                      </a:lnTo>
                      <a:lnTo>
                        <a:pt x="1189" y="679"/>
                      </a:lnTo>
                      <a:lnTo>
                        <a:pt x="1169" y="634"/>
                      </a:lnTo>
                      <a:lnTo>
                        <a:pt x="1148" y="589"/>
                      </a:lnTo>
                      <a:lnTo>
                        <a:pt x="1123" y="547"/>
                      </a:lnTo>
                      <a:lnTo>
                        <a:pt x="1098" y="505"/>
                      </a:lnTo>
                      <a:lnTo>
                        <a:pt x="1067" y="464"/>
                      </a:lnTo>
                      <a:lnTo>
                        <a:pt x="1031" y="426"/>
                      </a:lnTo>
                      <a:lnTo>
                        <a:pt x="996" y="388"/>
                      </a:lnTo>
                      <a:lnTo>
                        <a:pt x="960" y="353"/>
                      </a:lnTo>
                      <a:lnTo>
                        <a:pt x="925" y="319"/>
                      </a:lnTo>
                      <a:lnTo>
                        <a:pt x="879" y="284"/>
                      </a:lnTo>
                      <a:lnTo>
                        <a:pt x="838" y="253"/>
                      </a:lnTo>
                      <a:lnTo>
                        <a:pt x="793" y="222"/>
                      </a:lnTo>
                      <a:lnTo>
                        <a:pt x="747" y="194"/>
                      </a:lnTo>
                      <a:lnTo>
                        <a:pt x="696" y="166"/>
                      </a:lnTo>
                      <a:lnTo>
                        <a:pt x="645" y="142"/>
                      </a:lnTo>
                      <a:lnTo>
                        <a:pt x="594" y="118"/>
                      </a:lnTo>
                      <a:lnTo>
                        <a:pt x="538" y="97"/>
                      </a:lnTo>
                      <a:lnTo>
                        <a:pt x="482" y="76"/>
                      </a:lnTo>
                      <a:lnTo>
                        <a:pt x="427" y="59"/>
                      </a:lnTo>
                      <a:lnTo>
                        <a:pt x="371" y="45"/>
                      </a:lnTo>
                      <a:lnTo>
                        <a:pt x="310" y="31"/>
                      </a:lnTo>
                      <a:lnTo>
                        <a:pt x="249" y="21"/>
                      </a:lnTo>
                      <a:lnTo>
                        <a:pt x="188" y="10"/>
                      </a:lnTo>
                      <a:lnTo>
                        <a:pt x="122" y="3"/>
                      </a:lnTo>
                      <a:lnTo>
                        <a:pt x="61" y="0"/>
                      </a:lnTo>
                      <a:lnTo>
                        <a:pt x="0" y="0"/>
                      </a:lnTo>
                      <a:lnTo>
                        <a:pt x="0" y="7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" name="Freeform 65">
                  <a:extLst>
                    <a:ext uri="{FF2B5EF4-FFF2-40B4-BE49-F238E27FC236}">
                      <a16:creationId xmlns:a16="http://schemas.microsoft.com/office/drawing/2014/main" id="{F0AABF76-FB39-AC48-98E1-4F5A888B97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92" y="962"/>
                  <a:ext cx="1251" cy="959"/>
                </a:xfrm>
                <a:custGeom>
                  <a:avLst/>
                  <a:gdLst>
                    <a:gd name="T0" fmla="*/ 107 w 1251"/>
                    <a:gd name="T1" fmla="*/ 914 h 959"/>
                    <a:gd name="T2" fmla="*/ 117 w 1251"/>
                    <a:gd name="T3" fmla="*/ 824 h 959"/>
                    <a:gd name="T4" fmla="*/ 142 w 1251"/>
                    <a:gd name="T5" fmla="*/ 737 h 959"/>
                    <a:gd name="T6" fmla="*/ 173 w 1251"/>
                    <a:gd name="T7" fmla="*/ 654 h 959"/>
                    <a:gd name="T8" fmla="*/ 219 w 1251"/>
                    <a:gd name="T9" fmla="*/ 575 h 959"/>
                    <a:gd name="T10" fmla="*/ 275 w 1251"/>
                    <a:gd name="T11" fmla="*/ 499 h 959"/>
                    <a:gd name="T12" fmla="*/ 336 w 1251"/>
                    <a:gd name="T13" fmla="*/ 426 h 959"/>
                    <a:gd name="T14" fmla="*/ 407 w 1251"/>
                    <a:gd name="T15" fmla="*/ 360 h 959"/>
                    <a:gd name="T16" fmla="*/ 483 w 1251"/>
                    <a:gd name="T17" fmla="*/ 301 h 959"/>
                    <a:gd name="T18" fmla="*/ 569 w 1251"/>
                    <a:gd name="T19" fmla="*/ 246 h 959"/>
                    <a:gd name="T20" fmla="*/ 661 w 1251"/>
                    <a:gd name="T21" fmla="*/ 201 h 959"/>
                    <a:gd name="T22" fmla="*/ 757 w 1251"/>
                    <a:gd name="T23" fmla="*/ 159 h 959"/>
                    <a:gd name="T24" fmla="*/ 859 w 1251"/>
                    <a:gd name="T25" fmla="*/ 125 h 959"/>
                    <a:gd name="T26" fmla="*/ 966 w 1251"/>
                    <a:gd name="T27" fmla="*/ 100 h 959"/>
                    <a:gd name="T28" fmla="*/ 1078 w 1251"/>
                    <a:gd name="T29" fmla="*/ 83 h 959"/>
                    <a:gd name="T30" fmla="*/ 1190 w 1251"/>
                    <a:gd name="T31" fmla="*/ 73 h 959"/>
                    <a:gd name="T32" fmla="*/ 1251 w 1251"/>
                    <a:gd name="T33" fmla="*/ 0 h 959"/>
                    <a:gd name="T34" fmla="*/ 1123 w 1251"/>
                    <a:gd name="T35" fmla="*/ 3 h 959"/>
                    <a:gd name="T36" fmla="*/ 996 w 1251"/>
                    <a:gd name="T37" fmla="*/ 21 h 959"/>
                    <a:gd name="T38" fmla="*/ 874 w 1251"/>
                    <a:gd name="T39" fmla="*/ 45 h 959"/>
                    <a:gd name="T40" fmla="*/ 763 w 1251"/>
                    <a:gd name="T41" fmla="*/ 76 h 959"/>
                    <a:gd name="T42" fmla="*/ 651 w 1251"/>
                    <a:gd name="T43" fmla="*/ 118 h 959"/>
                    <a:gd name="T44" fmla="*/ 549 w 1251"/>
                    <a:gd name="T45" fmla="*/ 166 h 959"/>
                    <a:gd name="T46" fmla="*/ 452 w 1251"/>
                    <a:gd name="T47" fmla="*/ 222 h 959"/>
                    <a:gd name="T48" fmla="*/ 366 w 1251"/>
                    <a:gd name="T49" fmla="*/ 284 h 959"/>
                    <a:gd name="T50" fmla="*/ 285 w 1251"/>
                    <a:gd name="T51" fmla="*/ 353 h 959"/>
                    <a:gd name="T52" fmla="*/ 214 w 1251"/>
                    <a:gd name="T53" fmla="*/ 426 h 959"/>
                    <a:gd name="T54" fmla="*/ 147 w 1251"/>
                    <a:gd name="T55" fmla="*/ 505 h 959"/>
                    <a:gd name="T56" fmla="*/ 97 w 1251"/>
                    <a:gd name="T57" fmla="*/ 589 h 959"/>
                    <a:gd name="T58" fmla="*/ 56 w 1251"/>
                    <a:gd name="T59" fmla="*/ 679 h 959"/>
                    <a:gd name="T60" fmla="*/ 25 w 1251"/>
                    <a:gd name="T61" fmla="*/ 769 h 959"/>
                    <a:gd name="T62" fmla="*/ 5 w 1251"/>
                    <a:gd name="T63" fmla="*/ 866 h 959"/>
                    <a:gd name="T64" fmla="*/ 0 w 1251"/>
                    <a:gd name="T65" fmla="*/ 959 h 95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251" h="959">
                      <a:moveTo>
                        <a:pt x="107" y="959"/>
                      </a:moveTo>
                      <a:lnTo>
                        <a:pt x="107" y="914"/>
                      </a:lnTo>
                      <a:lnTo>
                        <a:pt x="112" y="869"/>
                      </a:lnTo>
                      <a:lnTo>
                        <a:pt x="117" y="824"/>
                      </a:lnTo>
                      <a:lnTo>
                        <a:pt x="127" y="782"/>
                      </a:lnTo>
                      <a:lnTo>
                        <a:pt x="142" y="737"/>
                      </a:lnTo>
                      <a:lnTo>
                        <a:pt x="158" y="696"/>
                      </a:lnTo>
                      <a:lnTo>
                        <a:pt x="173" y="654"/>
                      </a:lnTo>
                      <a:lnTo>
                        <a:pt x="198" y="613"/>
                      </a:lnTo>
                      <a:lnTo>
                        <a:pt x="219" y="575"/>
                      </a:lnTo>
                      <a:lnTo>
                        <a:pt x="244" y="537"/>
                      </a:lnTo>
                      <a:lnTo>
                        <a:pt x="275" y="499"/>
                      </a:lnTo>
                      <a:lnTo>
                        <a:pt x="300" y="464"/>
                      </a:lnTo>
                      <a:lnTo>
                        <a:pt x="336" y="426"/>
                      </a:lnTo>
                      <a:lnTo>
                        <a:pt x="366" y="395"/>
                      </a:lnTo>
                      <a:lnTo>
                        <a:pt x="407" y="360"/>
                      </a:lnTo>
                      <a:lnTo>
                        <a:pt x="442" y="332"/>
                      </a:lnTo>
                      <a:lnTo>
                        <a:pt x="483" y="301"/>
                      </a:lnTo>
                      <a:lnTo>
                        <a:pt x="524" y="274"/>
                      </a:lnTo>
                      <a:lnTo>
                        <a:pt x="569" y="246"/>
                      </a:lnTo>
                      <a:lnTo>
                        <a:pt x="610" y="222"/>
                      </a:lnTo>
                      <a:lnTo>
                        <a:pt x="661" y="201"/>
                      </a:lnTo>
                      <a:lnTo>
                        <a:pt x="707" y="177"/>
                      </a:lnTo>
                      <a:lnTo>
                        <a:pt x="757" y="159"/>
                      </a:lnTo>
                      <a:lnTo>
                        <a:pt x="808" y="142"/>
                      </a:lnTo>
                      <a:lnTo>
                        <a:pt x="859" y="125"/>
                      </a:lnTo>
                      <a:lnTo>
                        <a:pt x="910" y="111"/>
                      </a:lnTo>
                      <a:lnTo>
                        <a:pt x="966" y="100"/>
                      </a:lnTo>
                      <a:lnTo>
                        <a:pt x="1022" y="90"/>
                      </a:lnTo>
                      <a:lnTo>
                        <a:pt x="1078" y="83"/>
                      </a:lnTo>
                      <a:lnTo>
                        <a:pt x="1134" y="76"/>
                      </a:lnTo>
                      <a:lnTo>
                        <a:pt x="1190" y="73"/>
                      </a:lnTo>
                      <a:lnTo>
                        <a:pt x="1251" y="73"/>
                      </a:lnTo>
                      <a:lnTo>
                        <a:pt x="1251" y="0"/>
                      </a:lnTo>
                      <a:lnTo>
                        <a:pt x="1184" y="0"/>
                      </a:lnTo>
                      <a:lnTo>
                        <a:pt x="1123" y="3"/>
                      </a:lnTo>
                      <a:lnTo>
                        <a:pt x="1057" y="10"/>
                      </a:lnTo>
                      <a:lnTo>
                        <a:pt x="996" y="21"/>
                      </a:lnTo>
                      <a:lnTo>
                        <a:pt x="935" y="31"/>
                      </a:lnTo>
                      <a:lnTo>
                        <a:pt x="874" y="45"/>
                      </a:lnTo>
                      <a:lnTo>
                        <a:pt x="818" y="59"/>
                      </a:lnTo>
                      <a:lnTo>
                        <a:pt x="763" y="76"/>
                      </a:lnTo>
                      <a:lnTo>
                        <a:pt x="707" y="97"/>
                      </a:lnTo>
                      <a:lnTo>
                        <a:pt x="651" y="118"/>
                      </a:lnTo>
                      <a:lnTo>
                        <a:pt x="600" y="142"/>
                      </a:lnTo>
                      <a:lnTo>
                        <a:pt x="549" y="166"/>
                      </a:lnTo>
                      <a:lnTo>
                        <a:pt x="498" y="194"/>
                      </a:lnTo>
                      <a:lnTo>
                        <a:pt x="452" y="222"/>
                      </a:lnTo>
                      <a:lnTo>
                        <a:pt x="407" y="253"/>
                      </a:lnTo>
                      <a:lnTo>
                        <a:pt x="366" y="284"/>
                      </a:lnTo>
                      <a:lnTo>
                        <a:pt x="320" y="319"/>
                      </a:lnTo>
                      <a:lnTo>
                        <a:pt x="285" y="353"/>
                      </a:lnTo>
                      <a:lnTo>
                        <a:pt x="249" y="388"/>
                      </a:lnTo>
                      <a:lnTo>
                        <a:pt x="214" y="426"/>
                      </a:lnTo>
                      <a:lnTo>
                        <a:pt x="178" y="464"/>
                      </a:lnTo>
                      <a:lnTo>
                        <a:pt x="147" y="505"/>
                      </a:lnTo>
                      <a:lnTo>
                        <a:pt x="122" y="547"/>
                      </a:lnTo>
                      <a:lnTo>
                        <a:pt x="97" y="589"/>
                      </a:lnTo>
                      <a:lnTo>
                        <a:pt x="76" y="634"/>
                      </a:lnTo>
                      <a:lnTo>
                        <a:pt x="56" y="679"/>
                      </a:lnTo>
                      <a:lnTo>
                        <a:pt x="41" y="724"/>
                      </a:lnTo>
                      <a:lnTo>
                        <a:pt x="25" y="769"/>
                      </a:lnTo>
                      <a:lnTo>
                        <a:pt x="15" y="817"/>
                      </a:lnTo>
                      <a:lnTo>
                        <a:pt x="5" y="866"/>
                      </a:lnTo>
                      <a:lnTo>
                        <a:pt x="0" y="914"/>
                      </a:lnTo>
                      <a:lnTo>
                        <a:pt x="0" y="959"/>
                      </a:lnTo>
                      <a:lnTo>
                        <a:pt x="107" y="95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" name="Freeform 66">
                  <a:extLst>
                    <a:ext uri="{FF2B5EF4-FFF2-40B4-BE49-F238E27FC236}">
                      <a16:creationId xmlns:a16="http://schemas.microsoft.com/office/drawing/2014/main" id="{AFD557BF-C3AC-E244-AE14-BCBE2A91A1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92" y="1921"/>
                  <a:ext cx="1251" cy="959"/>
                </a:xfrm>
                <a:custGeom>
                  <a:avLst/>
                  <a:gdLst>
                    <a:gd name="T0" fmla="*/ 1190 w 1251"/>
                    <a:gd name="T1" fmla="*/ 886 h 959"/>
                    <a:gd name="T2" fmla="*/ 1078 w 1251"/>
                    <a:gd name="T3" fmla="*/ 876 h 959"/>
                    <a:gd name="T4" fmla="*/ 966 w 1251"/>
                    <a:gd name="T5" fmla="*/ 859 h 959"/>
                    <a:gd name="T6" fmla="*/ 859 w 1251"/>
                    <a:gd name="T7" fmla="*/ 834 h 959"/>
                    <a:gd name="T8" fmla="*/ 757 w 1251"/>
                    <a:gd name="T9" fmla="*/ 800 h 959"/>
                    <a:gd name="T10" fmla="*/ 661 w 1251"/>
                    <a:gd name="T11" fmla="*/ 762 h 959"/>
                    <a:gd name="T12" fmla="*/ 569 w 1251"/>
                    <a:gd name="T13" fmla="*/ 713 h 959"/>
                    <a:gd name="T14" fmla="*/ 483 w 1251"/>
                    <a:gd name="T15" fmla="*/ 658 h 959"/>
                    <a:gd name="T16" fmla="*/ 407 w 1251"/>
                    <a:gd name="T17" fmla="*/ 599 h 959"/>
                    <a:gd name="T18" fmla="*/ 336 w 1251"/>
                    <a:gd name="T19" fmla="*/ 533 h 959"/>
                    <a:gd name="T20" fmla="*/ 275 w 1251"/>
                    <a:gd name="T21" fmla="*/ 460 h 959"/>
                    <a:gd name="T22" fmla="*/ 219 w 1251"/>
                    <a:gd name="T23" fmla="*/ 384 h 959"/>
                    <a:gd name="T24" fmla="*/ 173 w 1251"/>
                    <a:gd name="T25" fmla="*/ 305 h 959"/>
                    <a:gd name="T26" fmla="*/ 142 w 1251"/>
                    <a:gd name="T27" fmla="*/ 222 h 959"/>
                    <a:gd name="T28" fmla="*/ 117 w 1251"/>
                    <a:gd name="T29" fmla="*/ 135 h 959"/>
                    <a:gd name="T30" fmla="*/ 107 w 1251"/>
                    <a:gd name="T31" fmla="*/ 45 h 959"/>
                    <a:gd name="T32" fmla="*/ 0 w 1251"/>
                    <a:gd name="T33" fmla="*/ 0 h 959"/>
                    <a:gd name="T34" fmla="*/ 5 w 1251"/>
                    <a:gd name="T35" fmla="*/ 97 h 959"/>
                    <a:gd name="T36" fmla="*/ 25 w 1251"/>
                    <a:gd name="T37" fmla="*/ 190 h 959"/>
                    <a:gd name="T38" fmla="*/ 56 w 1251"/>
                    <a:gd name="T39" fmla="*/ 284 h 959"/>
                    <a:gd name="T40" fmla="*/ 97 w 1251"/>
                    <a:gd name="T41" fmla="*/ 370 h 959"/>
                    <a:gd name="T42" fmla="*/ 147 w 1251"/>
                    <a:gd name="T43" fmla="*/ 454 h 959"/>
                    <a:gd name="T44" fmla="*/ 214 w 1251"/>
                    <a:gd name="T45" fmla="*/ 533 h 959"/>
                    <a:gd name="T46" fmla="*/ 285 w 1251"/>
                    <a:gd name="T47" fmla="*/ 609 h 959"/>
                    <a:gd name="T48" fmla="*/ 366 w 1251"/>
                    <a:gd name="T49" fmla="*/ 675 h 959"/>
                    <a:gd name="T50" fmla="*/ 452 w 1251"/>
                    <a:gd name="T51" fmla="*/ 737 h 959"/>
                    <a:gd name="T52" fmla="*/ 549 w 1251"/>
                    <a:gd name="T53" fmla="*/ 793 h 959"/>
                    <a:gd name="T54" fmla="*/ 651 w 1251"/>
                    <a:gd name="T55" fmla="*/ 841 h 959"/>
                    <a:gd name="T56" fmla="*/ 763 w 1251"/>
                    <a:gd name="T57" fmla="*/ 883 h 959"/>
                    <a:gd name="T58" fmla="*/ 874 w 1251"/>
                    <a:gd name="T59" fmla="*/ 914 h 959"/>
                    <a:gd name="T60" fmla="*/ 996 w 1251"/>
                    <a:gd name="T61" fmla="*/ 938 h 959"/>
                    <a:gd name="T62" fmla="*/ 1123 w 1251"/>
                    <a:gd name="T63" fmla="*/ 956 h 959"/>
                    <a:gd name="T64" fmla="*/ 1251 w 1251"/>
                    <a:gd name="T65" fmla="*/ 959 h 95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251" h="959">
                      <a:moveTo>
                        <a:pt x="1251" y="886"/>
                      </a:moveTo>
                      <a:lnTo>
                        <a:pt x="1190" y="886"/>
                      </a:lnTo>
                      <a:lnTo>
                        <a:pt x="1134" y="883"/>
                      </a:lnTo>
                      <a:lnTo>
                        <a:pt x="1078" y="876"/>
                      </a:lnTo>
                      <a:lnTo>
                        <a:pt x="1022" y="869"/>
                      </a:lnTo>
                      <a:lnTo>
                        <a:pt x="966" y="859"/>
                      </a:lnTo>
                      <a:lnTo>
                        <a:pt x="910" y="848"/>
                      </a:lnTo>
                      <a:lnTo>
                        <a:pt x="859" y="834"/>
                      </a:lnTo>
                      <a:lnTo>
                        <a:pt x="808" y="817"/>
                      </a:lnTo>
                      <a:lnTo>
                        <a:pt x="757" y="800"/>
                      </a:lnTo>
                      <a:lnTo>
                        <a:pt x="707" y="782"/>
                      </a:lnTo>
                      <a:lnTo>
                        <a:pt x="661" y="762"/>
                      </a:lnTo>
                      <a:lnTo>
                        <a:pt x="610" y="737"/>
                      </a:lnTo>
                      <a:lnTo>
                        <a:pt x="569" y="713"/>
                      </a:lnTo>
                      <a:lnTo>
                        <a:pt x="524" y="685"/>
                      </a:lnTo>
                      <a:lnTo>
                        <a:pt x="483" y="658"/>
                      </a:lnTo>
                      <a:lnTo>
                        <a:pt x="442" y="630"/>
                      </a:lnTo>
                      <a:lnTo>
                        <a:pt x="407" y="599"/>
                      </a:lnTo>
                      <a:lnTo>
                        <a:pt x="366" y="564"/>
                      </a:lnTo>
                      <a:lnTo>
                        <a:pt x="336" y="533"/>
                      </a:lnTo>
                      <a:lnTo>
                        <a:pt x="300" y="499"/>
                      </a:lnTo>
                      <a:lnTo>
                        <a:pt x="275" y="460"/>
                      </a:lnTo>
                      <a:lnTo>
                        <a:pt x="244" y="426"/>
                      </a:lnTo>
                      <a:lnTo>
                        <a:pt x="219" y="384"/>
                      </a:lnTo>
                      <a:lnTo>
                        <a:pt x="198" y="346"/>
                      </a:lnTo>
                      <a:lnTo>
                        <a:pt x="173" y="305"/>
                      </a:lnTo>
                      <a:lnTo>
                        <a:pt x="158" y="263"/>
                      </a:lnTo>
                      <a:lnTo>
                        <a:pt x="142" y="222"/>
                      </a:lnTo>
                      <a:lnTo>
                        <a:pt x="127" y="180"/>
                      </a:lnTo>
                      <a:lnTo>
                        <a:pt x="117" y="135"/>
                      </a:lnTo>
                      <a:lnTo>
                        <a:pt x="112" y="90"/>
                      </a:lnTo>
                      <a:lnTo>
                        <a:pt x="107" y="45"/>
                      </a:lnTo>
                      <a:lnTo>
                        <a:pt x="107" y="0"/>
                      </a:lnTo>
                      <a:lnTo>
                        <a:pt x="0" y="0"/>
                      </a:lnTo>
                      <a:lnTo>
                        <a:pt x="0" y="48"/>
                      </a:lnTo>
                      <a:lnTo>
                        <a:pt x="5" y="97"/>
                      </a:lnTo>
                      <a:lnTo>
                        <a:pt x="15" y="145"/>
                      </a:lnTo>
                      <a:lnTo>
                        <a:pt x="25" y="190"/>
                      </a:lnTo>
                      <a:lnTo>
                        <a:pt x="41" y="239"/>
                      </a:lnTo>
                      <a:lnTo>
                        <a:pt x="56" y="284"/>
                      </a:lnTo>
                      <a:lnTo>
                        <a:pt x="76" y="329"/>
                      </a:lnTo>
                      <a:lnTo>
                        <a:pt x="97" y="370"/>
                      </a:lnTo>
                      <a:lnTo>
                        <a:pt x="122" y="415"/>
                      </a:lnTo>
                      <a:lnTo>
                        <a:pt x="147" y="454"/>
                      </a:lnTo>
                      <a:lnTo>
                        <a:pt x="178" y="495"/>
                      </a:lnTo>
                      <a:lnTo>
                        <a:pt x="214" y="533"/>
                      </a:lnTo>
                      <a:lnTo>
                        <a:pt x="249" y="571"/>
                      </a:lnTo>
                      <a:lnTo>
                        <a:pt x="285" y="609"/>
                      </a:lnTo>
                      <a:lnTo>
                        <a:pt x="320" y="644"/>
                      </a:lnTo>
                      <a:lnTo>
                        <a:pt x="366" y="675"/>
                      </a:lnTo>
                      <a:lnTo>
                        <a:pt x="407" y="710"/>
                      </a:lnTo>
                      <a:lnTo>
                        <a:pt x="452" y="737"/>
                      </a:lnTo>
                      <a:lnTo>
                        <a:pt x="498" y="769"/>
                      </a:lnTo>
                      <a:lnTo>
                        <a:pt x="549" y="793"/>
                      </a:lnTo>
                      <a:lnTo>
                        <a:pt x="600" y="821"/>
                      </a:lnTo>
                      <a:lnTo>
                        <a:pt x="651" y="841"/>
                      </a:lnTo>
                      <a:lnTo>
                        <a:pt x="707" y="862"/>
                      </a:lnTo>
                      <a:lnTo>
                        <a:pt x="763" y="883"/>
                      </a:lnTo>
                      <a:lnTo>
                        <a:pt x="818" y="900"/>
                      </a:lnTo>
                      <a:lnTo>
                        <a:pt x="874" y="914"/>
                      </a:lnTo>
                      <a:lnTo>
                        <a:pt x="935" y="928"/>
                      </a:lnTo>
                      <a:lnTo>
                        <a:pt x="996" y="938"/>
                      </a:lnTo>
                      <a:lnTo>
                        <a:pt x="1057" y="949"/>
                      </a:lnTo>
                      <a:lnTo>
                        <a:pt x="1123" y="956"/>
                      </a:lnTo>
                      <a:lnTo>
                        <a:pt x="1184" y="959"/>
                      </a:lnTo>
                      <a:lnTo>
                        <a:pt x="1251" y="959"/>
                      </a:lnTo>
                      <a:lnTo>
                        <a:pt x="1251" y="88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7" name="Freeform 67">
                  <a:extLst>
                    <a:ext uri="{FF2B5EF4-FFF2-40B4-BE49-F238E27FC236}">
                      <a16:creationId xmlns:a16="http://schemas.microsoft.com/office/drawing/2014/main" id="{1DF03677-2FE3-8C4F-9B8A-E82E841554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1" y="2430"/>
                  <a:ext cx="295" cy="138"/>
                </a:xfrm>
                <a:custGeom>
                  <a:avLst/>
                  <a:gdLst>
                    <a:gd name="T0" fmla="*/ 5 w 295"/>
                    <a:gd name="T1" fmla="*/ 107 h 138"/>
                    <a:gd name="T2" fmla="*/ 25 w 295"/>
                    <a:gd name="T3" fmla="*/ 100 h 138"/>
                    <a:gd name="T4" fmla="*/ 46 w 295"/>
                    <a:gd name="T5" fmla="*/ 97 h 138"/>
                    <a:gd name="T6" fmla="*/ 66 w 295"/>
                    <a:gd name="T7" fmla="*/ 93 h 138"/>
                    <a:gd name="T8" fmla="*/ 81 w 295"/>
                    <a:gd name="T9" fmla="*/ 86 h 138"/>
                    <a:gd name="T10" fmla="*/ 102 w 295"/>
                    <a:gd name="T11" fmla="*/ 80 h 138"/>
                    <a:gd name="T12" fmla="*/ 122 w 295"/>
                    <a:gd name="T13" fmla="*/ 76 h 138"/>
                    <a:gd name="T14" fmla="*/ 137 w 295"/>
                    <a:gd name="T15" fmla="*/ 69 h 138"/>
                    <a:gd name="T16" fmla="*/ 152 w 295"/>
                    <a:gd name="T17" fmla="*/ 62 h 138"/>
                    <a:gd name="T18" fmla="*/ 168 w 295"/>
                    <a:gd name="T19" fmla="*/ 55 h 138"/>
                    <a:gd name="T20" fmla="*/ 183 w 295"/>
                    <a:gd name="T21" fmla="*/ 45 h 138"/>
                    <a:gd name="T22" fmla="*/ 198 w 295"/>
                    <a:gd name="T23" fmla="*/ 38 h 138"/>
                    <a:gd name="T24" fmla="*/ 213 w 295"/>
                    <a:gd name="T25" fmla="*/ 28 h 138"/>
                    <a:gd name="T26" fmla="*/ 229 w 295"/>
                    <a:gd name="T27" fmla="*/ 21 h 138"/>
                    <a:gd name="T28" fmla="*/ 244 w 295"/>
                    <a:gd name="T29" fmla="*/ 14 h 138"/>
                    <a:gd name="T30" fmla="*/ 254 w 295"/>
                    <a:gd name="T31" fmla="*/ 3 h 138"/>
                    <a:gd name="T32" fmla="*/ 295 w 295"/>
                    <a:gd name="T33" fmla="*/ 21 h 138"/>
                    <a:gd name="T34" fmla="*/ 280 w 295"/>
                    <a:gd name="T35" fmla="*/ 31 h 138"/>
                    <a:gd name="T36" fmla="*/ 264 w 295"/>
                    <a:gd name="T37" fmla="*/ 41 h 138"/>
                    <a:gd name="T38" fmla="*/ 254 w 295"/>
                    <a:gd name="T39" fmla="*/ 48 h 138"/>
                    <a:gd name="T40" fmla="*/ 239 w 295"/>
                    <a:gd name="T41" fmla="*/ 59 h 138"/>
                    <a:gd name="T42" fmla="*/ 224 w 295"/>
                    <a:gd name="T43" fmla="*/ 66 h 138"/>
                    <a:gd name="T44" fmla="*/ 208 w 295"/>
                    <a:gd name="T45" fmla="*/ 76 h 138"/>
                    <a:gd name="T46" fmla="*/ 188 w 295"/>
                    <a:gd name="T47" fmla="*/ 83 h 138"/>
                    <a:gd name="T48" fmla="*/ 168 w 295"/>
                    <a:gd name="T49" fmla="*/ 90 h 138"/>
                    <a:gd name="T50" fmla="*/ 147 w 295"/>
                    <a:gd name="T51" fmla="*/ 97 h 138"/>
                    <a:gd name="T52" fmla="*/ 132 w 295"/>
                    <a:gd name="T53" fmla="*/ 104 h 138"/>
                    <a:gd name="T54" fmla="*/ 112 w 295"/>
                    <a:gd name="T55" fmla="*/ 111 h 138"/>
                    <a:gd name="T56" fmla="*/ 91 w 295"/>
                    <a:gd name="T57" fmla="*/ 121 h 138"/>
                    <a:gd name="T58" fmla="*/ 71 w 295"/>
                    <a:gd name="T59" fmla="*/ 125 h 138"/>
                    <a:gd name="T60" fmla="*/ 51 w 295"/>
                    <a:gd name="T61" fmla="*/ 131 h 138"/>
                    <a:gd name="T62" fmla="*/ 36 w 295"/>
                    <a:gd name="T63" fmla="*/ 135 h 138"/>
                    <a:gd name="T64" fmla="*/ 10 w 295"/>
                    <a:gd name="T65" fmla="*/ 138 h 13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295" h="138">
                      <a:moveTo>
                        <a:pt x="0" y="111"/>
                      </a:moveTo>
                      <a:lnTo>
                        <a:pt x="5" y="107"/>
                      </a:lnTo>
                      <a:lnTo>
                        <a:pt x="15" y="107"/>
                      </a:lnTo>
                      <a:lnTo>
                        <a:pt x="25" y="100"/>
                      </a:lnTo>
                      <a:lnTo>
                        <a:pt x="36" y="100"/>
                      </a:lnTo>
                      <a:lnTo>
                        <a:pt x="46" y="97"/>
                      </a:lnTo>
                      <a:lnTo>
                        <a:pt x="56" y="97"/>
                      </a:lnTo>
                      <a:lnTo>
                        <a:pt x="66" y="93"/>
                      </a:lnTo>
                      <a:lnTo>
                        <a:pt x="76" y="86"/>
                      </a:lnTo>
                      <a:lnTo>
                        <a:pt x="81" y="86"/>
                      </a:lnTo>
                      <a:lnTo>
                        <a:pt x="91" y="83"/>
                      </a:lnTo>
                      <a:lnTo>
                        <a:pt x="102" y="80"/>
                      </a:lnTo>
                      <a:lnTo>
                        <a:pt x="112" y="76"/>
                      </a:lnTo>
                      <a:lnTo>
                        <a:pt x="122" y="76"/>
                      </a:lnTo>
                      <a:lnTo>
                        <a:pt x="127" y="69"/>
                      </a:lnTo>
                      <a:lnTo>
                        <a:pt x="137" y="69"/>
                      </a:lnTo>
                      <a:lnTo>
                        <a:pt x="142" y="62"/>
                      </a:lnTo>
                      <a:lnTo>
                        <a:pt x="152" y="62"/>
                      </a:lnTo>
                      <a:lnTo>
                        <a:pt x="158" y="55"/>
                      </a:lnTo>
                      <a:lnTo>
                        <a:pt x="168" y="55"/>
                      </a:lnTo>
                      <a:lnTo>
                        <a:pt x="178" y="48"/>
                      </a:lnTo>
                      <a:lnTo>
                        <a:pt x="183" y="45"/>
                      </a:lnTo>
                      <a:lnTo>
                        <a:pt x="193" y="41"/>
                      </a:lnTo>
                      <a:lnTo>
                        <a:pt x="198" y="38"/>
                      </a:lnTo>
                      <a:lnTo>
                        <a:pt x="208" y="35"/>
                      </a:lnTo>
                      <a:lnTo>
                        <a:pt x="213" y="28"/>
                      </a:lnTo>
                      <a:lnTo>
                        <a:pt x="219" y="24"/>
                      </a:lnTo>
                      <a:lnTo>
                        <a:pt x="229" y="21"/>
                      </a:lnTo>
                      <a:lnTo>
                        <a:pt x="239" y="17"/>
                      </a:lnTo>
                      <a:lnTo>
                        <a:pt x="244" y="14"/>
                      </a:lnTo>
                      <a:lnTo>
                        <a:pt x="249" y="7"/>
                      </a:lnTo>
                      <a:lnTo>
                        <a:pt x="254" y="3"/>
                      </a:lnTo>
                      <a:lnTo>
                        <a:pt x="259" y="0"/>
                      </a:lnTo>
                      <a:lnTo>
                        <a:pt x="295" y="21"/>
                      </a:lnTo>
                      <a:lnTo>
                        <a:pt x="290" y="24"/>
                      </a:lnTo>
                      <a:lnTo>
                        <a:pt x="280" y="31"/>
                      </a:lnTo>
                      <a:lnTo>
                        <a:pt x="274" y="35"/>
                      </a:lnTo>
                      <a:lnTo>
                        <a:pt x="264" y="41"/>
                      </a:lnTo>
                      <a:lnTo>
                        <a:pt x="259" y="45"/>
                      </a:lnTo>
                      <a:lnTo>
                        <a:pt x="254" y="48"/>
                      </a:lnTo>
                      <a:lnTo>
                        <a:pt x="244" y="55"/>
                      </a:lnTo>
                      <a:lnTo>
                        <a:pt x="239" y="59"/>
                      </a:lnTo>
                      <a:lnTo>
                        <a:pt x="229" y="66"/>
                      </a:lnTo>
                      <a:lnTo>
                        <a:pt x="224" y="66"/>
                      </a:lnTo>
                      <a:lnTo>
                        <a:pt x="213" y="69"/>
                      </a:lnTo>
                      <a:lnTo>
                        <a:pt x="208" y="76"/>
                      </a:lnTo>
                      <a:lnTo>
                        <a:pt x="198" y="80"/>
                      </a:lnTo>
                      <a:lnTo>
                        <a:pt x="188" y="83"/>
                      </a:lnTo>
                      <a:lnTo>
                        <a:pt x="178" y="86"/>
                      </a:lnTo>
                      <a:lnTo>
                        <a:pt x="168" y="90"/>
                      </a:lnTo>
                      <a:lnTo>
                        <a:pt x="163" y="93"/>
                      </a:lnTo>
                      <a:lnTo>
                        <a:pt x="147" y="97"/>
                      </a:lnTo>
                      <a:lnTo>
                        <a:pt x="142" y="104"/>
                      </a:lnTo>
                      <a:lnTo>
                        <a:pt x="132" y="104"/>
                      </a:lnTo>
                      <a:lnTo>
                        <a:pt x="122" y="111"/>
                      </a:lnTo>
                      <a:lnTo>
                        <a:pt x="112" y="111"/>
                      </a:lnTo>
                      <a:lnTo>
                        <a:pt x="107" y="118"/>
                      </a:lnTo>
                      <a:lnTo>
                        <a:pt x="91" y="121"/>
                      </a:lnTo>
                      <a:lnTo>
                        <a:pt x="86" y="121"/>
                      </a:lnTo>
                      <a:lnTo>
                        <a:pt x="71" y="125"/>
                      </a:lnTo>
                      <a:lnTo>
                        <a:pt x="66" y="128"/>
                      </a:lnTo>
                      <a:lnTo>
                        <a:pt x="51" y="131"/>
                      </a:lnTo>
                      <a:lnTo>
                        <a:pt x="41" y="135"/>
                      </a:lnTo>
                      <a:lnTo>
                        <a:pt x="36" y="135"/>
                      </a:lnTo>
                      <a:lnTo>
                        <a:pt x="20" y="138"/>
                      </a:lnTo>
                      <a:lnTo>
                        <a:pt x="10" y="138"/>
                      </a:lnTo>
                      <a:lnTo>
                        <a:pt x="0" y="1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8" name="Freeform 68">
                  <a:extLst>
                    <a:ext uri="{FF2B5EF4-FFF2-40B4-BE49-F238E27FC236}">
                      <a16:creationId xmlns:a16="http://schemas.microsoft.com/office/drawing/2014/main" id="{74AC860B-E30A-654D-B66A-BA05938B27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6" y="2416"/>
                  <a:ext cx="625" cy="177"/>
                </a:xfrm>
                <a:custGeom>
                  <a:avLst/>
                  <a:gdLst>
                    <a:gd name="T0" fmla="*/ 51 w 625"/>
                    <a:gd name="T1" fmla="*/ 10 h 177"/>
                    <a:gd name="T2" fmla="*/ 66 w 625"/>
                    <a:gd name="T3" fmla="*/ 31 h 177"/>
                    <a:gd name="T4" fmla="*/ 86 w 625"/>
                    <a:gd name="T5" fmla="*/ 52 h 177"/>
                    <a:gd name="T6" fmla="*/ 107 w 625"/>
                    <a:gd name="T7" fmla="*/ 69 h 177"/>
                    <a:gd name="T8" fmla="*/ 132 w 625"/>
                    <a:gd name="T9" fmla="*/ 83 h 177"/>
                    <a:gd name="T10" fmla="*/ 163 w 625"/>
                    <a:gd name="T11" fmla="*/ 100 h 177"/>
                    <a:gd name="T12" fmla="*/ 198 w 625"/>
                    <a:gd name="T13" fmla="*/ 114 h 177"/>
                    <a:gd name="T14" fmla="*/ 229 w 625"/>
                    <a:gd name="T15" fmla="*/ 121 h 177"/>
                    <a:gd name="T16" fmla="*/ 269 w 625"/>
                    <a:gd name="T17" fmla="*/ 132 h 177"/>
                    <a:gd name="T18" fmla="*/ 310 w 625"/>
                    <a:gd name="T19" fmla="*/ 139 h 177"/>
                    <a:gd name="T20" fmla="*/ 356 w 625"/>
                    <a:gd name="T21" fmla="*/ 142 h 177"/>
                    <a:gd name="T22" fmla="*/ 396 w 625"/>
                    <a:gd name="T23" fmla="*/ 145 h 177"/>
                    <a:gd name="T24" fmla="*/ 442 w 625"/>
                    <a:gd name="T25" fmla="*/ 145 h 177"/>
                    <a:gd name="T26" fmla="*/ 493 w 625"/>
                    <a:gd name="T27" fmla="*/ 142 h 177"/>
                    <a:gd name="T28" fmla="*/ 539 w 625"/>
                    <a:gd name="T29" fmla="*/ 139 h 177"/>
                    <a:gd name="T30" fmla="*/ 584 w 625"/>
                    <a:gd name="T31" fmla="*/ 128 h 177"/>
                    <a:gd name="T32" fmla="*/ 625 w 625"/>
                    <a:gd name="T33" fmla="*/ 152 h 177"/>
                    <a:gd name="T34" fmla="*/ 574 w 625"/>
                    <a:gd name="T35" fmla="*/ 166 h 177"/>
                    <a:gd name="T36" fmla="*/ 518 w 625"/>
                    <a:gd name="T37" fmla="*/ 170 h 177"/>
                    <a:gd name="T38" fmla="*/ 468 w 625"/>
                    <a:gd name="T39" fmla="*/ 173 h 177"/>
                    <a:gd name="T40" fmla="*/ 417 w 625"/>
                    <a:gd name="T41" fmla="*/ 177 h 177"/>
                    <a:gd name="T42" fmla="*/ 371 w 625"/>
                    <a:gd name="T43" fmla="*/ 177 h 177"/>
                    <a:gd name="T44" fmla="*/ 325 w 625"/>
                    <a:gd name="T45" fmla="*/ 173 h 177"/>
                    <a:gd name="T46" fmla="*/ 279 w 625"/>
                    <a:gd name="T47" fmla="*/ 166 h 177"/>
                    <a:gd name="T48" fmla="*/ 234 w 625"/>
                    <a:gd name="T49" fmla="*/ 156 h 177"/>
                    <a:gd name="T50" fmla="*/ 193 w 625"/>
                    <a:gd name="T51" fmla="*/ 145 h 177"/>
                    <a:gd name="T52" fmla="*/ 157 w 625"/>
                    <a:gd name="T53" fmla="*/ 135 h 177"/>
                    <a:gd name="T54" fmla="*/ 122 w 625"/>
                    <a:gd name="T55" fmla="*/ 121 h 177"/>
                    <a:gd name="T56" fmla="*/ 86 w 625"/>
                    <a:gd name="T57" fmla="*/ 100 h 177"/>
                    <a:gd name="T58" fmla="*/ 61 w 625"/>
                    <a:gd name="T59" fmla="*/ 80 h 177"/>
                    <a:gd name="T60" fmla="*/ 35 w 625"/>
                    <a:gd name="T61" fmla="*/ 59 h 177"/>
                    <a:gd name="T62" fmla="*/ 15 w 625"/>
                    <a:gd name="T63" fmla="*/ 35 h 177"/>
                    <a:gd name="T64" fmla="*/ 0 w 625"/>
                    <a:gd name="T65" fmla="*/ 10 h 17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625" h="177">
                      <a:moveTo>
                        <a:pt x="46" y="0"/>
                      </a:moveTo>
                      <a:lnTo>
                        <a:pt x="51" y="10"/>
                      </a:lnTo>
                      <a:lnTo>
                        <a:pt x="56" y="24"/>
                      </a:lnTo>
                      <a:lnTo>
                        <a:pt x="66" y="31"/>
                      </a:lnTo>
                      <a:lnTo>
                        <a:pt x="76" y="42"/>
                      </a:lnTo>
                      <a:lnTo>
                        <a:pt x="86" y="52"/>
                      </a:lnTo>
                      <a:lnTo>
                        <a:pt x="91" y="62"/>
                      </a:lnTo>
                      <a:lnTo>
                        <a:pt x="107" y="69"/>
                      </a:lnTo>
                      <a:lnTo>
                        <a:pt x="122" y="76"/>
                      </a:lnTo>
                      <a:lnTo>
                        <a:pt x="132" y="83"/>
                      </a:lnTo>
                      <a:lnTo>
                        <a:pt x="147" y="90"/>
                      </a:lnTo>
                      <a:lnTo>
                        <a:pt x="163" y="100"/>
                      </a:lnTo>
                      <a:lnTo>
                        <a:pt x="183" y="107"/>
                      </a:lnTo>
                      <a:lnTo>
                        <a:pt x="198" y="114"/>
                      </a:lnTo>
                      <a:lnTo>
                        <a:pt x="213" y="118"/>
                      </a:lnTo>
                      <a:lnTo>
                        <a:pt x="229" y="121"/>
                      </a:lnTo>
                      <a:lnTo>
                        <a:pt x="249" y="128"/>
                      </a:lnTo>
                      <a:lnTo>
                        <a:pt x="269" y="132"/>
                      </a:lnTo>
                      <a:lnTo>
                        <a:pt x="290" y="135"/>
                      </a:lnTo>
                      <a:lnTo>
                        <a:pt x="310" y="139"/>
                      </a:lnTo>
                      <a:lnTo>
                        <a:pt x="330" y="139"/>
                      </a:lnTo>
                      <a:lnTo>
                        <a:pt x="356" y="142"/>
                      </a:lnTo>
                      <a:lnTo>
                        <a:pt x="376" y="142"/>
                      </a:lnTo>
                      <a:lnTo>
                        <a:pt x="396" y="145"/>
                      </a:lnTo>
                      <a:lnTo>
                        <a:pt x="422" y="142"/>
                      </a:lnTo>
                      <a:lnTo>
                        <a:pt x="442" y="145"/>
                      </a:lnTo>
                      <a:lnTo>
                        <a:pt x="468" y="142"/>
                      </a:lnTo>
                      <a:lnTo>
                        <a:pt x="493" y="142"/>
                      </a:lnTo>
                      <a:lnTo>
                        <a:pt x="513" y="139"/>
                      </a:lnTo>
                      <a:lnTo>
                        <a:pt x="539" y="139"/>
                      </a:lnTo>
                      <a:lnTo>
                        <a:pt x="564" y="132"/>
                      </a:lnTo>
                      <a:lnTo>
                        <a:pt x="584" y="128"/>
                      </a:lnTo>
                      <a:lnTo>
                        <a:pt x="615" y="125"/>
                      </a:lnTo>
                      <a:lnTo>
                        <a:pt x="625" y="152"/>
                      </a:lnTo>
                      <a:lnTo>
                        <a:pt x="600" y="159"/>
                      </a:lnTo>
                      <a:lnTo>
                        <a:pt x="574" y="166"/>
                      </a:lnTo>
                      <a:lnTo>
                        <a:pt x="549" y="166"/>
                      </a:lnTo>
                      <a:lnTo>
                        <a:pt x="518" y="170"/>
                      </a:lnTo>
                      <a:lnTo>
                        <a:pt x="498" y="173"/>
                      </a:lnTo>
                      <a:lnTo>
                        <a:pt x="468" y="173"/>
                      </a:lnTo>
                      <a:lnTo>
                        <a:pt x="447" y="177"/>
                      </a:lnTo>
                      <a:lnTo>
                        <a:pt x="417" y="177"/>
                      </a:lnTo>
                      <a:lnTo>
                        <a:pt x="396" y="177"/>
                      </a:lnTo>
                      <a:lnTo>
                        <a:pt x="371" y="177"/>
                      </a:lnTo>
                      <a:lnTo>
                        <a:pt x="346" y="177"/>
                      </a:lnTo>
                      <a:lnTo>
                        <a:pt x="325" y="173"/>
                      </a:lnTo>
                      <a:lnTo>
                        <a:pt x="300" y="170"/>
                      </a:lnTo>
                      <a:lnTo>
                        <a:pt x="279" y="166"/>
                      </a:lnTo>
                      <a:lnTo>
                        <a:pt x="254" y="163"/>
                      </a:lnTo>
                      <a:lnTo>
                        <a:pt x="234" y="156"/>
                      </a:lnTo>
                      <a:lnTo>
                        <a:pt x="213" y="156"/>
                      </a:lnTo>
                      <a:lnTo>
                        <a:pt x="193" y="145"/>
                      </a:lnTo>
                      <a:lnTo>
                        <a:pt x="173" y="142"/>
                      </a:lnTo>
                      <a:lnTo>
                        <a:pt x="157" y="135"/>
                      </a:lnTo>
                      <a:lnTo>
                        <a:pt x="137" y="125"/>
                      </a:lnTo>
                      <a:lnTo>
                        <a:pt x="122" y="121"/>
                      </a:lnTo>
                      <a:lnTo>
                        <a:pt x="102" y="111"/>
                      </a:lnTo>
                      <a:lnTo>
                        <a:pt x="86" y="100"/>
                      </a:lnTo>
                      <a:lnTo>
                        <a:pt x="76" y="90"/>
                      </a:lnTo>
                      <a:lnTo>
                        <a:pt x="61" y="80"/>
                      </a:lnTo>
                      <a:lnTo>
                        <a:pt x="46" y="69"/>
                      </a:lnTo>
                      <a:lnTo>
                        <a:pt x="35" y="59"/>
                      </a:lnTo>
                      <a:lnTo>
                        <a:pt x="25" y="45"/>
                      </a:lnTo>
                      <a:lnTo>
                        <a:pt x="15" y="35"/>
                      </a:lnTo>
                      <a:lnTo>
                        <a:pt x="10" y="24"/>
                      </a:lnTo>
                      <a:lnTo>
                        <a:pt x="0" y="10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9" name="Freeform 69">
                  <a:extLst>
                    <a:ext uri="{FF2B5EF4-FFF2-40B4-BE49-F238E27FC236}">
                      <a16:creationId xmlns:a16="http://schemas.microsoft.com/office/drawing/2014/main" id="{812ACE6C-15DA-C247-B787-FCCBA66A24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5" y="1519"/>
                  <a:ext cx="686" cy="205"/>
                </a:xfrm>
                <a:custGeom>
                  <a:avLst/>
                  <a:gdLst>
                    <a:gd name="T0" fmla="*/ 686 w 686"/>
                    <a:gd name="T1" fmla="*/ 170 h 205"/>
                    <a:gd name="T2" fmla="*/ 681 w 686"/>
                    <a:gd name="T3" fmla="*/ 149 h 205"/>
                    <a:gd name="T4" fmla="*/ 671 w 686"/>
                    <a:gd name="T5" fmla="*/ 132 h 205"/>
                    <a:gd name="T6" fmla="*/ 655 w 686"/>
                    <a:gd name="T7" fmla="*/ 115 h 205"/>
                    <a:gd name="T8" fmla="*/ 640 w 686"/>
                    <a:gd name="T9" fmla="*/ 97 h 205"/>
                    <a:gd name="T10" fmla="*/ 625 w 686"/>
                    <a:gd name="T11" fmla="*/ 80 h 205"/>
                    <a:gd name="T12" fmla="*/ 600 w 686"/>
                    <a:gd name="T13" fmla="*/ 63 h 205"/>
                    <a:gd name="T14" fmla="*/ 564 w 686"/>
                    <a:gd name="T15" fmla="*/ 45 h 205"/>
                    <a:gd name="T16" fmla="*/ 523 w 686"/>
                    <a:gd name="T17" fmla="*/ 28 h 205"/>
                    <a:gd name="T18" fmla="*/ 483 w 686"/>
                    <a:gd name="T19" fmla="*/ 18 h 205"/>
                    <a:gd name="T20" fmla="*/ 437 w 686"/>
                    <a:gd name="T21" fmla="*/ 7 h 205"/>
                    <a:gd name="T22" fmla="*/ 391 w 686"/>
                    <a:gd name="T23" fmla="*/ 4 h 205"/>
                    <a:gd name="T24" fmla="*/ 345 w 686"/>
                    <a:gd name="T25" fmla="*/ 0 h 205"/>
                    <a:gd name="T26" fmla="*/ 259 w 686"/>
                    <a:gd name="T27" fmla="*/ 7 h 205"/>
                    <a:gd name="T28" fmla="*/ 183 w 686"/>
                    <a:gd name="T29" fmla="*/ 25 h 205"/>
                    <a:gd name="T30" fmla="*/ 112 w 686"/>
                    <a:gd name="T31" fmla="*/ 49 h 205"/>
                    <a:gd name="T32" fmla="*/ 61 w 686"/>
                    <a:gd name="T33" fmla="*/ 83 h 205"/>
                    <a:gd name="T34" fmla="*/ 20 w 686"/>
                    <a:gd name="T35" fmla="*/ 122 h 205"/>
                    <a:gd name="T36" fmla="*/ 5 w 686"/>
                    <a:gd name="T37" fmla="*/ 167 h 205"/>
                    <a:gd name="T38" fmla="*/ 5 w 686"/>
                    <a:gd name="T39" fmla="*/ 191 h 205"/>
                    <a:gd name="T40" fmla="*/ 15 w 686"/>
                    <a:gd name="T41" fmla="*/ 201 h 205"/>
                    <a:gd name="T42" fmla="*/ 35 w 686"/>
                    <a:gd name="T43" fmla="*/ 205 h 205"/>
                    <a:gd name="T44" fmla="*/ 51 w 686"/>
                    <a:gd name="T45" fmla="*/ 194 h 205"/>
                    <a:gd name="T46" fmla="*/ 56 w 686"/>
                    <a:gd name="T47" fmla="*/ 177 h 205"/>
                    <a:gd name="T48" fmla="*/ 61 w 686"/>
                    <a:gd name="T49" fmla="*/ 163 h 205"/>
                    <a:gd name="T50" fmla="*/ 66 w 686"/>
                    <a:gd name="T51" fmla="*/ 146 h 205"/>
                    <a:gd name="T52" fmla="*/ 76 w 686"/>
                    <a:gd name="T53" fmla="*/ 128 h 205"/>
                    <a:gd name="T54" fmla="*/ 91 w 686"/>
                    <a:gd name="T55" fmla="*/ 111 h 205"/>
                    <a:gd name="T56" fmla="*/ 112 w 686"/>
                    <a:gd name="T57" fmla="*/ 97 h 205"/>
                    <a:gd name="T58" fmla="*/ 142 w 686"/>
                    <a:gd name="T59" fmla="*/ 80 h 205"/>
                    <a:gd name="T60" fmla="*/ 173 w 686"/>
                    <a:gd name="T61" fmla="*/ 66 h 205"/>
                    <a:gd name="T62" fmla="*/ 208 w 686"/>
                    <a:gd name="T63" fmla="*/ 56 h 205"/>
                    <a:gd name="T64" fmla="*/ 244 w 686"/>
                    <a:gd name="T65" fmla="*/ 45 h 205"/>
                    <a:gd name="T66" fmla="*/ 284 w 686"/>
                    <a:gd name="T67" fmla="*/ 38 h 205"/>
                    <a:gd name="T68" fmla="*/ 325 w 686"/>
                    <a:gd name="T69" fmla="*/ 38 h 205"/>
                    <a:gd name="T70" fmla="*/ 371 w 686"/>
                    <a:gd name="T71" fmla="*/ 38 h 205"/>
                    <a:gd name="T72" fmla="*/ 411 w 686"/>
                    <a:gd name="T73" fmla="*/ 42 h 205"/>
                    <a:gd name="T74" fmla="*/ 447 w 686"/>
                    <a:gd name="T75" fmla="*/ 49 h 205"/>
                    <a:gd name="T76" fmla="*/ 488 w 686"/>
                    <a:gd name="T77" fmla="*/ 56 h 205"/>
                    <a:gd name="T78" fmla="*/ 523 w 686"/>
                    <a:gd name="T79" fmla="*/ 70 h 205"/>
                    <a:gd name="T80" fmla="*/ 554 w 686"/>
                    <a:gd name="T81" fmla="*/ 83 h 205"/>
                    <a:gd name="T82" fmla="*/ 579 w 686"/>
                    <a:gd name="T83" fmla="*/ 97 h 205"/>
                    <a:gd name="T84" fmla="*/ 594 w 686"/>
                    <a:gd name="T85" fmla="*/ 115 h 205"/>
                    <a:gd name="T86" fmla="*/ 615 w 686"/>
                    <a:gd name="T87" fmla="*/ 132 h 205"/>
                    <a:gd name="T88" fmla="*/ 625 w 686"/>
                    <a:gd name="T89" fmla="*/ 149 h 205"/>
                    <a:gd name="T90" fmla="*/ 630 w 686"/>
                    <a:gd name="T91" fmla="*/ 167 h 205"/>
                    <a:gd name="T92" fmla="*/ 630 w 686"/>
                    <a:gd name="T93" fmla="*/ 184 h 205"/>
                    <a:gd name="T94" fmla="*/ 635 w 686"/>
                    <a:gd name="T95" fmla="*/ 198 h 205"/>
                    <a:gd name="T96" fmla="*/ 655 w 686"/>
                    <a:gd name="T97" fmla="*/ 205 h 205"/>
                    <a:gd name="T98" fmla="*/ 676 w 686"/>
                    <a:gd name="T99" fmla="*/ 198 h 205"/>
                    <a:gd name="T100" fmla="*/ 686 w 686"/>
                    <a:gd name="T101" fmla="*/ 187 h 205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0" t="0" r="r" b="b"/>
                  <a:pathLst>
                    <a:path w="686" h="205">
                      <a:moveTo>
                        <a:pt x="686" y="184"/>
                      </a:moveTo>
                      <a:lnTo>
                        <a:pt x="686" y="180"/>
                      </a:lnTo>
                      <a:lnTo>
                        <a:pt x="686" y="177"/>
                      </a:lnTo>
                      <a:lnTo>
                        <a:pt x="686" y="174"/>
                      </a:lnTo>
                      <a:lnTo>
                        <a:pt x="686" y="170"/>
                      </a:lnTo>
                      <a:lnTo>
                        <a:pt x="681" y="167"/>
                      </a:lnTo>
                      <a:lnTo>
                        <a:pt x="681" y="163"/>
                      </a:lnTo>
                      <a:lnTo>
                        <a:pt x="681" y="160"/>
                      </a:lnTo>
                      <a:lnTo>
                        <a:pt x="681" y="156"/>
                      </a:lnTo>
                      <a:lnTo>
                        <a:pt x="681" y="149"/>
                      </a:lnTo>
                      <a:lnTo>
                        <a:pt x="676" y="146"/>
                      </a:lnTo>
                      <a:lnTo>
                        <a:pt x="676" y="142"/>
                      </a:lnTo>
                      <a:lnTo>
                        <a:pt x="676" y="139"/>
                      </a:lnTo>
                      <a:lnTo>
                        <a:pt x="671" y="135"/>
                      </a:lnTo>
                      <a:lnTo>
                        <a:pt x="671" y="132"/>
                      </a:lnTo>
                      <a:lnTo>
                        <a:pt x="666" y="128"/>
                      </a:lnTo>
                      <a:lnTo>
                        <a:pt x="666" y="125"/>
                      </a:lnTo>
                      <a:lnTo>
                        <a:pt x="661" y="122"/>
                      </a:lnTo>
                      <a:lnTo>
                        <a:pt x="661" y="118"/>
                      </a:lnTo>
                      <a:lnTo>
                        <a:pt x="655" y="115"/>
                      </a:lnTo>
                      <a:lnTo>
                        <a:pt x="655" y="111"/>
                      </a:lnTo>
                      <a:lnTo>
                        <a:pt x="650" y="108"/>
                      </a:lnTo>
                      <a:lnTo>
                        <a:pt x="650" y="104"/>
                      </a:lnTo>
                      <a:lnTo>
                        <a:pt x="645" y="101"/>
                      </a:lnTo>
                      <a:lnTo>
                        <a:pt x="640" y="97"/>
                      </a:lnTo>
                      <a:lnTo>
                        <a:pt x="640" y="94"/>
                      </a:lnTo>
                      <a:lnTo>
                        <a:pt x="635" y="90"/>
                      </a:lnTo>
                      <a:lnTo>
                        <a:pt x="630" y="87"/>
                      </a:lnTo>
                      <a:lnTo>
                        <a:pt x="625" y="83"/>
                      </a:lnTo>
                      <a:lnTo>
                        <a:pt x="625" y="80"/>
                      </a:lnTo>
                      <a:lnTo>
                        <a:pt x="620" y="77"/>
                      </a:lnTo>
                      <a:lnTo>
                        <a:pt x="615" y="73"/>
                      </a:lnTo>
                      <a:lnTo>
                        <a:pt x="610" y="70"/>
                      </a:lnTo>
                      <a:lnTo>
                        <a:pt x="605" y="66"/>
                      </a:lnTo>
                      <a:lnTo>
                        <a:pt x="600" y="63"/>
                      </a:lnTo>
                      <a:lnTo>
                        <a:pt x="589" y="59"/>
                      </a:lnTo>
                      <a:lnTo>
                        <a:pt x="584" y="56"/>
                      </a:lnTo>
                      <a:lnTo>
                        <a:pt x="579" y="52"/>
                      </a:lnTo>
                      <a:lnTo>
                        <a:pt x="569" y="49"/>
                      </a:lnTo>
                      <a:lnTo>
                        <a:pt x="564" y="45"/>
                      </a:lnTo>
                      <a:lnTo>
                        <a:pt x="554" y="42"/>
                      </a:lnTo>
                      <a:lnTo>
                        <a:pt x="549" y="38"/>
                      </a:lnTo>
                      <a:lnTo>
                        <a:pt x="539" y="35"/>
                      </a:lnTo>
                      <a:lnTo>
                        <a:pt x="533" y="32"/>
                      </a:lnTo>
                      <a:lnTo>
                        <a:pt x="523" y="28"/>
                      </a:lnTo>
                      <a:lnTo>
                        <a:pt x="518" y="28"/>
                      </a:lnTo>
                      <a:lnTo>
                        <a:pt x="508" y="25"/>
                      </a:lnTo>
                      <a:lnTo>
                        <a:pt x="503" y="21"/>
                      </a:lnTo>
                      <a:lnTo>
                        <a:pt x="493" y="18"/>
                      </a:lnTo>
                      <a:lnTo>
                        <a:pt x="483" y="18"/>
                      </a:lnTo>
                      <a:lnTo>
                        <a:pt x="472" y="14"/>
                      </a:lnTo>
                      <a:lnTo>
                        <a:pt x="467" y="14"/>
                      </a:lnTo>
                      <a:lnTo>
                        <a:pt x="457" y="11"/>
                      </a:lnTo>
                      <a:lnTo>
                        <a:pt x="447" y="11"/>
                      </a:lnTo>
                      <a:lnTo>
                        <a:pt x="437" y="7"/>
                      </a:lnTo>
                      <a:lnTo>
                        <a:pt x="432" y="7"/>
                      </a:lnTo>
                      <a:lnTo>
                        <a:pt x="422" y="4"/>
                      </a:lnTo>
                      <a:lnTo>
                        <a:pt x="411" y="4"/>
                      </a:lnTo>
                      <a:lnTo>
                        <a:pt x="401" y="4"/>
                      </a:lnTo>
                      <a:lnTo>
                        <a:pt x="391" y="4"/>
                      </a:lnTo>
                      <a:lnTo>
                        <a:pt x="381" y="0"/>
                      </a:lnTo>
                      <a:lnTo>
                        <a:pt x="371" y="0"/>
                      </a:lnTo>
                      <a:lnTo>
                        <a:pt x="361" y="0"/>
                      </a:lnTo>
                      <a:lnTo>
                        <a:pt x="350" y="0"/>
                      </a:lnTo>
                      <a:lnTo>
                        <a:pt x="345" y="0"/>
                      </a:lnTo>
                      <a:lnTo>
                        <a:pt x="325" y="0"/>
                      </a:lnTo>
                      <a:lnTo>
                        <a:pt x="310" y="0"/>
                      </a:lnTo>
                      <a:lnTo>
                        <a:pt x="289" y="4"/>
                      </a:lnTo>
                      <a:lnTo>
                        <a:pt x="274" y="4"/>
                      </a:lnTo>
                      <a:lnTo>
                        <a:pt x="259" y="7"/>
                      </a:lnTo>
                      <a:lnTo>
                        <a:pt x="244" y="7"/>
                      </a:lnTo>
                      <a:lnTo>
                        <a:pt x="228" y="11"/>
                      </a:lnTo>
                      <a:lnTo>
                        <a:pt x="208" y="14"/>
                      </a:lnTo>
                      <a:lnTo>
                        <a:pt x="198" y="18"/>
                      </a:lnTo>
                      <a:lnTo>
                        <a:pt x="183" y="25"/>
                      </a:lnTo>
                      <a:lnTo>
                        <a:pt x="167" y="28"/>
                      </a:lnTo>
                      <a:lnTo>
                        <a:pt x="152" y="32"/>
                      </a:lnTo>
                      <a:lnTo>
                        <a:pt x="137" y="38"/>
                      </a:lnTo>
                      <a:lnTo>
                        <a:pt x="127" y="42"/>
                      </a:lnTo>
                      <a:lnTo>
                        <a:pt x="112" y="49"/>
                      </a:lnTo>
                      <a:lnTo>
                        <a:pt x="101" y="56"/>
                      </a:lnTo>
                      <a:lnTo>
                        <a:pt x="91" y="63"/>
                      </a:lnTo>
                      <a:lnTo>
                        <a:pt x="81" y="70"/>
                      </a:lnTo>
                      <a:lnTo>
                        <a:pt x="71" y="77"/>
                      </a:lnTo>
                      <a:lnTo>
                        <a:pt x="61" y="83"/>
                      </a:lnTo>
                      <a:lnTo>
                        <a:pt x="51" y="90"/>
                      </a:lnTo>
                      <a:lnTo>
                        <a:pt x="40" y="97"/>
                      </a:lnTo>
                      <a:lnTo>
                        <a:pt x="35" y="104"/>
                      </a:lnTo>
                      <a:lnTo>
                        <a:pt x="30" y="115"/>
                      </a:lnTo>
                      <a:lnTo>
                        <a:pt x="20" y="122"/>
                      </a:lnTo>
                      <a:lnTo>
                        <a:pt x="15" y="132"/>
                      </a:lnTo>
                      <a:lnTo>
                        <a:pt x="10" y="139"/>
                      </a:lnTo>
                      <a:lnTo>
                        <a:pt x="10" y="149"/>
                      </a:lnTo>
                      <a:lnTo>
                        <a:pt x="5" y="156"/>
                      </a:lnTo>
                      <a:lnTo>
                        <a:pt x="5" y="167"/>
                      </a:lnTo>
                      <a:lnTo>
                        <a:pt x="0" y="177"/>
                      </a:lnTo>
                      <a:lnTo>
                        <a:pt x="0" y="184"/>
                      </a:lnTo>
                      <a:lnTo>
                        <a:pt x="0" y="187"/>
                      </a:lnTo>
                      <a:lnTo>
                        <a:pt x="0" y="191"/>
                      </a:lnTo>
                      <a:lnTo>
                        <a:pt x="5" y="191"/>
                      </a:lnTo>
                      <a:lnTo>
                        <a:pt x="5" y="194"/>
                      </a:lnTo>
                      <a:lnTo>
                        <a:pt x="5" y="198"/>
                      </a:lnTo>
                      <a:lnTo>
                        <a:pt x="10" y="198"/>
                      </a:lnTo>
                      <a:lnTo>
                        <a:pt x="10" y="201"/>
                      </a:lnTo>
                      <a:lnTo>
                        <a:pt x="15" y="201"/>
                      </a:lnTo>
                      <a:lnTo>
                        <a:pt x="20" y="201"/>
                      </a:lnTo>
                      <a:lnTo>
                        <a:pt x="20" y="205"/>
                      </a:lnTo>
                      <a:lnTo>
                        <a:pt x="25" y="205"/>
                      </a:lnTo>
                      <a:lnTo>
                        <a:pt x="30" y="205"/>
                      </a:lnTo>
                      <a:lnTo>
                        <a:pt x="35" y="205"/>
                      </a:lnTo>
                      <a:lnTo>
                        <a:pt x="40" y="201"/>
                      </a:lnTo>
                      <a:lnTo>
                        <a:pt x="45" y="201"/>
                      </a:lnTo>
                      <a:lnTo>
                        <a:pt x="45" y="198"/>
                      </a:lnTo>
                      <a:lnTo>
                        <a:pt x="51" y="198"/>
                      </a:lnTo>
                      <a:lnTo>
                        <a:pt x="51" y="194"/>
                      </a:lnTo>
                      <a:lnTo>
                        <a:pt x="56" y="191"/>
                      </a:lnTo>
                      <a:lnTo>
                        <a:pt x="56" y="187"/>
                      </a:lnTo>
                      <a:lnTo>
                        <a:pt x="56" y="184"/>
                      </a:lnTo>
                      <a:lnTo>
                        <a:pt x="56" y="180"/>
                      </a:lnTo>
                      <a:lnTo>
                        <a:pt x="56" y="177"/>
                      </a:lnTo>
                      <a:lnTo>
                        <a:pt x="56" y="174"/>
                      </a:lnTo>
                      <a:lnTo>
                        <a:pt x="56" y="170"/>
                      </a:lnTo>
                      <a:lnTo>
                        <a:pt x="56" y="167"/>
                      </a:lnTo>
                      <a:lnTo>
                        <a:pt x="56" y="163"/>
                      </a:lnTo>
                      <a:lnTo>
                        <a:pt x="61" y="163"/>
                      </a:lnTo>
                      <a:lnTo>
                        <a:pt x="61" y="160"/>
                      </a:lnTo>
                      <a:lnTo>
                        <a:pt x="61" y="156"/>
                      </a:lnTo>
                      <a:lnTo>
                        <a:pt x="61" y="153"/>
                      </a:lnTo>
                      <a:lnTo>
                        <a:pt x="61" y="149"/>
                      </a:lnTo>
                      <a:lnTo>
                        <a:pt x="66" y="146"/>
                      </a:lnTo>
                      <a:lnTo>
                        <a:pt x="66" y="142"/>
                      </a:lnTo>
                      <a:lnTo>
                        <a:pt x="71" y="139"/>
                      </a:lnTo>
                      <a:lnTo>
                        <a:pt x="71" y="135"/>
                      </a:lnTo>
                      <a:lnTo>
                        <a:pt x="71" y="132"/>
                      </a:lnTo>
                      <a:lnTo>
                        <a:pt x="76" y="128"/>
                      </a:lnTo>
                      <a:lnTo>
                        <a:pt x="81" y="125"/>
                      </a:lnTo>
                      <a:lnTo>
                        <a:pt x="81" y="122"/>
                      </a:lnTo>
                      <a:lnTo>
                        <a:pt x="86" y="118"/>
                      </a:lnTo>
                      <a:lnTo>
                        <a:pt x="91" y="115"/>
                      </a:lnTo>
                      <a:lnTo>
                        <a:pt x="91" y="111"/>
                      </a:lnTo>
                      <a:lnTo>
                        <a:pt x="96" y="108"/>
                      </a:lnTo>
                      <a:lnTo>
                        <a:pt x="101" y="108"/>
                      </a:lnTo>
                      <a:lnTo>
                        <a:pt x="101" y="104"/>
                      </a:lnTo>
                      <a:lnTo>
                        <a:pt x="106" y="101"/>
                      </a:lnTo>
                      <a:lnTo>
                        <a:pt x="112" y="97"/>
                      </a:lnTo>
                      <a:lnTo>
                        <a:pt x="117" y="94"/>
                      </a:lnTo>
                      <a:lnTo>
                        <a:pt x="122" y="90"/>
                      </a:lnTo>
                      <a:lnTo>
                        <a:pt x="127" y="87"/>
                      </a:lnTo>
                      <a:lnTo>
                        <a:pt x="137" y="83"/>
                      </a:lnTo>
                      <a:lnTo>
                        <a:pt x="142" y="80"/>
                      </a:lnTo>
                      <a:lnTo>
                        <a:pt x="147" y="77"/>
                      </a:lnTo>
                      <a:lnTo>
                        <a:pt x="152" y="73"/>
                      </a:lnTo>
                      <a:lnTo>
                        <a:pt x="162" y="70"/>
                      </a:lnTo>
                      <a:lnTo>
                        <a:pt x="167" y="70"/>
                      </a:lnTo>
                      <a:lnTo>
                        <a:pt x="173" y="66"/>
                      </a:lnTo>
                      <a:lnTo>
                        <a:pt x="178" y="63"/>
                      </a:lnTo>
                      <a:lnTo>
                        <a:pt x="188" y="59"/>
                      </a:lnTo>
                      <a:lnTo>
                        <a:pt x="193" y="59"/>
                      </a:lnTo>
                      <a:lnTo>
                        <a:pt x="203" y="56"/>
                      </a:lnTo>
                      <a:lnTo>
                        <a:pt x="208" y="56"/>
                      </a:lnTo>
                      <a:lnTo>
                        <a:pt x="213" y="52"/>
                      </a:lnTo>
                      <a:lnTo>
                        <a:pt x="223" y="52"/>
                      </a:lnTo>
                      <a:lnTo>
                        <a:pt x="228" y="49"/>
                      </a:lnTo>
                      <a:lnTo>
                        <a:pt x="239" y="49"/>
                      </a:lnTo>
                      <a:lnTo>
                        <a:pt x="244" y="45"/>
                      </a:lnTo>
                      <a:lnTo>
                        <a:pt x="254" y="45"/>
                      </a:lnTo>
                      <a:lnTo>
                        <a:pt x="259" y="42"/>
                      </a:lnTo>
                      <a:lnTo>
                        <a:pt x="269" y="42"/>
                      </a:lnTo>
                      <a:lnTo>
                        <a:pt x="279" y="42"/>
                      </a:lnTo>
                      <a:lnTo>
                        <a:pt x="284" y="38"/>
                      </a:lnTo>
                      <a:lnTo>
                        <a:pt x="295" y="38"/>
                      </a:lnTo>
                      <a:lnTo>
                        <a:pt x="300" y="38"/>
                      </a:lnTo>
                      <a:lnTo>
                        <a:pt x="310" y="38"/>
                      </a:lnTo>
                      <a:lnTo>
                        <a:pt x="320" y="38"/>
                      </a:lnTo>
                      <a:lnTo>
                        <a:pt x="325" y="38"/>
                      </a:lnTo>
                      <a:lnTo>
                        <a:pt x="335" y="38"/>
                      </a:lnTo>
                      <a:lnTo>
                        <a:pt x="345" y="38"/>
                      </a:lnTo>
                      <a:lnTo>
                        <a:pt x="350" y="38"/>
                      </a:lnTo>
                      <a:lnTo>
                        <a:pt x="361" y="38"/>
                      </a:lnTo>
                      <a:lnTo>
                        <a:pt x="371" y="38"/>
                      </a:lnTo>
                      <a:lnTo>
                        <a:pt x="376" y="38"/>
                      </a:lnTo>
                      <a:lnTo>
                        <a:pt x="386" y="38"/>
                      </a:lnTo>
                      <a:lnTo>
                        <a:pt x="396" y="38"/>
                      </a:lnTo>
                      <a:lnTo>
                        <a:pt x="401" y="38"/>
                      </a:lnTo>
                      <a:lnTo>
                        <a:pt x="411" y="42"/>
                      </a:lnTo>
                      <a:lnTo>
                        <a:pt x="417" y="42"/>
                      </a:lnTo>
                      <a:lnTo>
                        <a:pt x="427" y="42"/>
                      </a:lnTo>
                      <a:lnTo>
                        <a:pt x="432" y="45"/>
                      </a:lnTo>
                      <a:lnTo>
                        <a:pt x="442" y="45"/>
                      </a:lnTo>
                      <a:lnTo>
                        <a:pt x="447" y="49"/>
                      </a:lnTo>
                      <a:lnTo>
                        <a:pt x="457" y="49"/>
                      </a:lnTo>
                      <a:lnTo>
                        <a:pt x="462" y="52"/>
                      </a:lnTo>
                      <a:lnTo>
                        <a:pt x="472" y="52"/>
                      </a:lnTo>
                      <a:lnTo>
                        <a:pt x="478" y="56"/>
                      </a:lnTo>
                      <a:lnTo>
                        <a:pt x="488" y="56"/>
                      </a:lnTo>
                      <a:lnTo>
                        <a:pt x="493" y="59"/>
                      </a:lnTo>
                      <a:lnTo>
                        <a:pt x="503" y="59"/>
                      </a:lnTo>
                      <a:lnTo>
                        <a:pt x="508" y="63"/>
                      </a:lnTo>
                      <a:lnTo>
                        <a:pt x="513" y="66"/>
                      </a:lnTo>
                      <a:lnTo>
                        <a:pt x="523" y="70"/>
                      </a:lnTo>
                      <a:lnTo>
                        <a:pt x="528" y="70"/>
                      </a:lnTo>
                      <a:lnTo>
                        <a:pt x="533" y="73"/>
                      </a:lnTo>
                      <a:lnTo>
                        <a:pt x="539" y="77"/>
                      </a:lnTo>
                      <a:lnTo>
                        <a:pt x="544" y="80"/>
                      </a:lnTo>
                      <a:lnTo>
                        <a:pt x="554" y="83"/>
                      </a:lnTo>
                      <a:lnTo>
                        <a:pt x="559" y="87"/>
                      </a:lnTo>
                      <a:lnTo>
                        <a:pt x="564" y="90"/>
                      </a:lnTo>
                      <a:lnTo>
                        <a:pt x="569" y="94"/>
                      </a:lnTo>
                      <a:lnTo>
                        <a:pt x="574" y="97"/>
                      </a:lnTo>
                      <a:lnTo>
                        <a:pt x="579" y="97"/>
                      </a:lnTo>
                      <a:lnTo>
                        <a:pt x="579" y="101"/>
                      </a:lnTo>
                      <a:lnTo>
                        <a:pt x="584" y="104"/>
                      </a:lnTo>
                      <a:lnTo>
                        <a:pt x="589" y="108"/>
                      </a:lnTo>
                      <a:lnTo>
                        <a:pt x="594" y="111"/>
                      </a:lnTo>
                      <a:lnTo>
                        <a:pt x="594" y="115"/>
                      </a:lnTo>
                      <a:lnTo>
                        <a:pt x="600" y="118"/>
                      </a:lnTo>
                      <a:lnTo>
                        <a:pt x="605" y="122"/>
                      </a:lnTo>
                      <a:lnTo>
                        <a:pt x="605" y="125"/>
                      </a:lnTo>
                      <a:lnTo>
                        <a:pt x="610" y="128"/>
                      </a:lnTo>
                      <a:lnTo>
                        <a:pt x="615" y="132"/>
                      </a:lnTo>
                      <a:lnTo>
                        <a:pt x="615" y="135"/>
                      </a:lnTo>
                      <a:lnTo>
                        <a:pt x="615" y="139"/>
                      </a:lnTo>
                      <a:lnTo>
                        <a:pt x="620" y="142"/>
                      </a:lnTo>
                      <a:lnTo>
                        <a:pt x="620" y="146"/>
                      </a:lnTo>
                      <a:lnTo>
                        <a:pt x="625" y="149"/>
                      </a:lnTo>
                      <a:lnTo>
                        <a:pt x="625" y="153"/>
                      </a:lnTo>
                      <a:lnTo>
                        <a:pt x="625" y="156"/>
                      </a:lnTo>
                      <a:lnTo>
                        <a:pt x="625" y="160"/>
                      </a:lnTo>
                      <a:lnTo>
                        <a:pt x="630" y="163"/>
                      </a:lnTo>
                      <a:lnTo>
                        <a:pt x="630" y="167"/>
                      </a:lnTo>
                      <a:lnTo>
                        <a:pt x="630" y="170"/>
                      </a:lnTo>
                      <a:lnTo>
                        <a:pt x="630" y="174"/>
                      </a:lnTo>
                      <a:lnTo>
                        <a:pt x="630" y="177"/>
                      </a:lnTo>
                      <a:lnTo>
                        <a:pt x="630" y="180"/>
                      </a:lnTo>
                      <a:lnTo>
                        <a:pt x="630" y="184"/>
                      </a:lnTo>
                      <a:lnTo>
                        <a:pt x="630" y="187"/>
                      </a:lnTo>
                      <a:lnTo>
                        <a:pt x="630" y="191"/>
                      </a:lnTo>
                      <a:lnTo>
                        <a:pt x="635" y="191"/>
                      </a:lnTo>
                      <a:lnTo>
                        <a:pt x="635" y="194"/>
                      </a:lnTo>
                      <a:lnTo>
                        <a:pt x="635" y="198"/>
                      </a:lnTo>
                      <a:lnTo>
                        <a:pt x="640" y="198"/>
                      </a:lnTo>
                      <a:lnTo>
                        <a:pt x="640" y="201"/>
                      </a:lnTo>
                      <a:lnTo>
                        <a:pt x="645" y="201"/>
                      </a:lnTo>
                      <a:lnTo>
                        <a:pt x="650" y="205"/>
                      </a:lnTo>
                      <a:lnTo>
                        <a:pt x="655" y="205"/>
                      </a:lnTo>
                      <a:lnTo>
                        <a:pt x="661" y="205"/>
                      </a:lnTo>
                      <a:lnTo>
                        <a:pt x="666" y="205"/>
                      </a:lnTo>
                      <a:lnTo>
                        <a:pt x="671" y="201"/>
                      </a:lnTo>
                      <a:lnTo>
                        <a:pt x="676" y="201"/>
                      </a:lnTo>
                      <a:lnTo>
                        <a:pt x="676" y="198"/>
                      </a:lnTo>
                      <a:lnTo>
                        <a:pt x="681" y="198"/>
                      </a:lnTo>
                      <a:lnTo>
                        <a:pt x="681" y="194"/>
                      </a:lnTo>
                      <a:lnTo>
                        <a:pt x="681" y="191"/>
                      </a:lnTo>
                      <a:lnTo>
                        <a:pt x="686" y="191"/>
                      </a:lnTo>
                      <a:lnTo>
                        <a:pt x="686" y="187"/>
                      </a:lnTo>
                      <a:lnTo>
                        <a:pt x="686" y="18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0" name="Freeform 70">
                  <a:extLst>
                    <a:ext uri="{FF2B5EF4-FFF2-40B4-BE49-F238E27FC236}">
                      <a16:creationId xmlns:a16="http://schemas.microsoft.com/office/drawing/2014/main" id="{9DD756BC-6811-474C-BDBC-806DE21129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14" y="1924"/>
                  <a:ext cx="178" cy="125"/>
                </a:xfrm>
                <a:custGeom>
                  <a:avLst/>
                  <a:gdLst>
                    <a:gd name="T0" fmla="*/ 96 w 178"/>
                    <a:gd name="T1" fmla="*/ 125 h 125"/>
                    <a:gd name="T2" fmla="*/ 106 w 178"/>
                    <a:gd name="T3" fmla="*/ 122 h 125"/>
                    <a:gd name="T4" fmla="*/ 117 w 178"/>
                    <a:gd name="T5" fmla="*/ 122 h 125"/>
                    <a:gd name="T6" fmla="*/ 127 w 178"/>
                    <a:gd name="T7" fmla="*/ 118 h 125"/>
                    <a:gd name="T8" fmla="*/ 137 w 178"/>
                    <a:gd name="T9" fmla="*/ 115 h 125"/>
                    <a:gd name="T10" fmla="*/ 142 w 178"/>
                    <a:gd name="T11" fmla="*/ 111 h 125"/>
                    <a:gd name="T12" fmla="*/ 152 w 178"/>
                    <a:gd name="T13" fmla="*/ 108 h 125"/>
                    <a:gd name="T14" fmla="*/ 157 w 178"/>
                    <a:gd name="T15" fmla="*/ 104 h 125"/>
                    <a:gd name="T16" fmla="*/ 162 w 178"/>
                    <a:gd name="T17" fmla="*/ 101 h 125"/>
                    <a:gd name="T18" fmla="*/ 167 w 178"/>
                    <a:gd name="T19" fmla="*/ 94 h 125"/>
                    <a:gd name="T20" fmla="*/ 172 w 178"/>
                    <a:gd name="T21" fmla="*/ 90 h 125"/>
                    <a:gd name="T22" fmla="*/ 172 w 178"/>
                    <a:gd name="T23" fmla="*/ 84 h 125"/>
                    <a:gd name="T24" fmla="*/ 178 w 178"/>
                    <a:gd name="T25" fmla="*/ 77 h 125"/>
                    <a:gd name="T26" fmla="*/ 178 w 178"/>
                    <a:gd name="T27" fmla="*/ 70 h 125"/>
                    <a:gd name="T28" fmla="*/ 178 w 178"/>
                    <a:gd name="T29" fmla="*/ 63 h 125"/>
                    <a:gd name="T30" fmla="*/ 178 w 178"/>
                    <a:gd name="T31" fmla="*/ 56 h 125"/>
                    <a:gd name="T32" fmla="*/ 178 w 178"/>
                    <a:gd name="T33" fmla="*/ 49 h 125"/>
                    <a:gd name="T34" fmla="*/ 172 w 178"/>
                    <a:gd name="T35" fmla="*/ 42 h 125"/>
                    <a:gd name="T36" fmla="*/ 172 w 178"/>
                    <a:gd name="T37" fmla="*/ 35 h 125"/>
                    <a:gd name="T38" fmla="*/ 167 w 178"/>
                    <a:gd name="T39" fmla="*/ 32 h 125"/>
                    <a:gd name="T40" fmla="*/ 162 w 178"/>
                    <a:gd name="T41" fmla="*/ 25 h 125"/>
                    <a:gd name="T42" fmla="*/ 157 w 178"/>
                    <a:gd name="T43" fmla="*/ 21 h 125"/>
                    <a:gd name="T44" fmla="*/ 147 w 178"/>
                    <a:gd name="T45" fmla="*/ 14 h 125"/>
                    <a:gd name="T46" fmla="*/ 142 w 178"/>
                    <a:gd name="T47" fmla="*/ 11 h 125"/>
                    <a:gd name="T48" fmla="*/ 132 w 178"/>
                    <a:gd name="T49" fmla="*/ 7 h 125"/>
                    <a:gd name="T50" fmla="*/ 122 w 178"/>
                    <a:gd name="T51" fmla="*/ 4 h 125"/>
                    <a:gd name="T52" fmla="*/ 111 w 178"/>
                    <a:gd name="T53" fmla="*/ 4 h 125"/>
                    <a:gd name="T54" fmla="*/ 101 w 178"/>
                    <a:gd name="T55" fmla="*/ 4 h 125"/>
                    <a:gd name="T56" fmla="*/ 91 w 178"/>
                    <a:gd name="T57" fmla="*/ 0 h 125"/>
                    <a:gd name="T58" fmla="*/ 81 w 178"/>
                    <a:gd name="T59" fmla="*/ 0 h 125"/>
                    <a:gd name="T60" fmla="*/ 71 w 178"/>
                    <a:gd name="T61" fmla="*/ 4 h 125"/>
                    <a:gd name="T62" fmla="*/ 61 w 178"/>
                    <a:gd name="T63" fmla="*/ 4 h 125"/>
                    <a:gd name="T64" fmla="*/ 50 w 178"/>
                    <a:gd name="T65" fmla="*/ 7 h 125"/>
                    <a:gd name="T66" fmla="*/ 40 w 178"/>
                    <a:gd name="T67" fmla="*/ 11 h 125"/>
                    <a:gd name="T68" fmla="*/ 30 w 178"/>
                    <a:gd name="T69" fmla="*/ 14 h 125"/>
                    <a:gd name="T70" fmla="*/ 25 w 178"/>
                    <a:gd name="T71" fmla="*/ 18 h 125"/>
                    <a:gd name="T72" fmla="*/ 20 w 178"/>
                    <a:gd name="T73" fmla="*/ 25 h 125"/>
                    <a:gd name="T74" fmla="*/ 15 w 178"/>
                    <a:gd name="T75" fmla="*/ 28 h 125"/>
                    <a:gd name="T76" fmla="*/ 10 w 178"/>
                    <a:gd name="T77" fmla="*/ 35 h 125"/>
                    <a:gd name="T78" fmla="*/ 5 w 178"/>
                    <a:gd name="T79" fmla="*/ 42 h 125"/>
                    <a:gd name="T80" fmla="*/ 0 w 178"/>
                    <a:gd name="T81" fmla="*/ 49 h 125"/>
                    <a:gd name="T82" fmla="*/ 0 w 178"/>
                    <a:gd name="T83" fmla="*/ 56 h 125"/>
                    <a:gd name="T84" fmla="*/ 0 w 178"/>
                    <a:gd name="T85" fmla="*/ 63 h 125"/>
                    <a:gd name="T86" fmla="*/ 0 w 178"/>
                    <a:gd name="T87" fmla="*/ 70 h 125"/>
                    <a:gd name="T88" fmla="*/ 0 w 178"/>
                    <a:gd name="T89" fmla="*/ 77 h 125"/>
                    <a:gd name="T90" fmla="*/ 5 w 178"/>
                    <a:gd name="T91" fmla="*/ 84 h 125"/>
                    <a:gd name="T92" fmla="*/ 10 w 178"/>
                    <a:gd name="T93" fmla="*/ 90 h 125"/>
                    <a:gd name="T94" fmla="*/ 15 w 178"/>
                    <a:gd name="T95" fmla="*/ 97 h 125"/>
                    <a:gd name="T96" fmla="*/ 20 w 178"/>
                    <a:gd name="T97" fmla="*/ 101 h 125"/>
                    <a:gd name="T98" fmla="*/ 30 w 178"/>
                    <a:gd name="T99" fmla="*/ 108 h 125"/>
                    <a:gd name="T100" fmla="*/ 35 w 178"/>
                    <a:gd name="T101" fmla="*/ 111 h 125"/>
                    <a:gd name="T102" fmla="*/ 45 w 178"/>
                    <a:gd name="T103" fmla="*/ 118 h 125"/>
                    <a:gd name="T104" fmla="*/ 56 w 178"/>
                    <a:gd name="T105" fmla="*/ 118 h 125"/>
                    <a:gd name="T106" fmla="*/ 66 w 178"/>
                    <a:gd name="T107" fmla="*/ 122 h 125"/>
                    <a:gd name="T108" fmla="*/ 76 w 178"/>
                    <a:gd name="T109" fmla="*/ 125 h 125"/>
                    <a:gd name="T110" fmla="*/ 86 w 178"/>
                    <a:gd name="T111" fmla="*/ 125 h 125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0" t="0" r="r" b="b"/>
                  <a:pathLst>
                    <a:path w="178" h="125">
                      <a:moveTo>
                        <a:pt x="91" y="125"/>
                      </a:moveTo>
                      <a:lnTo>
                        <a:pt x="96" y="125"/>
                      </a:lnTo>
                      <a:lnTo>
                        <a:pt x="101" y="125"/>
                      </a:lnTo>
                      <a:lnTo>
                        <a:pt x="106" y="122"/>
                      </a:lnTo>
                      <a:lnTo>
                        <a:pt x="111" y="122"/>
                      </a:lnTo>
                      <a:lnTo>
                        <a:pt x="117" y="122"/>
                      </a:lnTo>
                      <a:lnTo>
                        <a:pt x="122" y="122"/>
                      </a:lnTo>
                      <a:lnTo>
                        <a:pt x="127" y="118"/>
                      </a:lnTo>
                      <a:lnTo>
                        <a:pt x="132" y="118"/>
                      </a:lnTo>
                      <a:lnTo>
                        <a:pt x="137" y="115"/>
                      </a:lnTo>
                      <a:lnTo>
                        <a:pt x="142" y="115"/>
                      </a:lnTo>
                      <a:lnTo>
                        <a:pt x="142" y="111"/>
                      </a:lnTo>
                      <a:lnTo>
                        <a:pt x="147" y="111"/>
                      </a:lnTo>
                      <a:lnTo>
                        <a:pt x="152" y="108"/>
                      </a:lnTo>
                      <a:lnTo>
                        <a:pt x="152" y="104"/>
                      </a:lnTo>
                      <a:lnTo>
                        <a:pt x="157" y="104"/>
                      </a:lnTo>
                      <a:lnTo>
                        <a:pt x="157" y="101"/>
                      </a:lnTo>
                      <a:lnTo>
                        <a:pt x="162" y="101"/>
                      </a:lnTo>
                      <a:lnTo>
                        <a:pt x="162" y="97"/>
                      </a:lnTo>
                      <a:lnTo>
                        <a:pt x="167" y="94"/>
                      </a:lnTo>
                      <a:lnTo>
                        <a:pt x="167" y="90"/>
                      </a:lnTo>
                      <a:lnTo>
                        <a:pt x="172" y="90"/>
                      </a:lnTo>
                      <a:lnTo>
                        <a:pt x="172" y="87"/>
                      </a:lnTo>
                      <a:lnTo>
                        <a:pt x="172" y="84"/>
                      </a:lnTo>
                      <a:lnTo>
                        <a:pt x="178" y="80"/>
                      </a:lnTo>
                      <a:lnTo>
                        <a:pt x="178" y="77"/>
                      </a:lnTo>
                      <a:lnTo>
                        <a:pt x="178" y="73"/>
                      </a:lnTo>
                      <a:lnTo>
                        <a:pt x="178" y="70"/>
                      </a:lnTo>
                      <a:lnTo>
                        <a:pt x="178" y="66"/>
                      </a:lnTo>
                      <a:lnTo>
                        <a:pt x="178" y="63"/>
                      </a:lnTo>
                      <a:lnTo>
                        <a:pt x="178" y="59"/>
                      </a:lnTo>
                      <a:lnTo>
                        <a:pt x="178" y="56"/>
                      </a:lnTo>
                      <a:lnTo>
                        <a:pt x="178" y="52"/>
                      </a:lnTo>
                      <a:lnTo>
                        <a:pt x="178" y="49"/>
                      </a:lnTo>
                      <a:lnTo>
                        <a:pt x="178" y="45"/>
                      </a:lnTo>
                      <a:lnTo>
                        <a:pt x="172" y="42"/>
                      </a:lnTo>
                      <a:lnTo>
                        <a:pt x="172" y="39"/>
                      </a:lnTo>
                      <a:lnTo>
                        <a:pt x="172" y="35"/>
                      </a:lnTo>
                      <a:lnTo>
                        <a:pt x="167" y="35"/>
                      </a:lnTo>
                      <a:lnTo>
                        <a:pt x="167" y="32"/>
                      </a:lnTo>
                      <a:lnTo>
                        <a:pt x="162" y="28"/>
                      </a:lnTo>
                      <a:lnTo>
                        <a:pt x="162" y="25"/>
                      </a:lnTo>
                      <a:lnTo>
                        <a:pt x="157" y="25"/>
                      </a:lnTo>
                      <a:lnTo>
                        <a:pt x="157" y="21"/>
                      </a:lnTo>
                      <a:lnTo>
                        <a:pt x="152" y="18"/>
                      </a:lnTo>
                      <a:lnTo>
                        <a:pt x="147" y="14"/>
                      </a:lnTo>
                      <a:lnTo>
                        <a:pt x="142" y="14"/>
                      </a:lnTo>
                      <a:lnTo>
                        <a:pt x="142" y="11"/>
                      </a:lnTo>
                      <a:lnTo>
                        <a:pt x="137" y="11"/>
                      </a:lnTo>
                      <a:lnTo>
                        <a:pt x="132" y="7"/>
                      </a:lnTo>
                      <a:lnTo>
                        <a:pt x="127" y="7"/>
                      </a:lnTo>
                      <a:lnTo>
                        <a:pt x="122" y="4"/>
                      </a:lnTo>
                      <a:lnTo>
                        <a:pt x="117" y="4"/>
                      </a:lnTo>
                      <a:lnTo>
                        <a:pt x="111" y="4"/>
                      </a:lnTo>
                      <a:lnTo>
                        <a:pt x="106" y="4"/>
                      </a:lnTo>
                      <a:lnTo>
                        <a:pt x="101" y="4"/>
                      </a:lnTo>
                      <a:lnTo>
                        <a:pt x="96" y="0"/>
                      </a:lnTo>
                      <a:lnTo>
                        <a:pt x="91" y="0"/>
                      </a:lnTo>
                      <a:lnTo>
                        <a:pt x="86" y="0"/>
                      </a:lnTo>
                      <a:lnTo>
                        <a:pt x="81" y="0"/>
                      </a:lnTo>
                      <a:lnTo>
                        <a:pt x="76" y="4"/>
                      </a:lnTo>
                      <a:lnTo>
                        <a:pt x="71" y="4"/>
                      </a:lnTo>
                      <a:lnTo>
                        <a:pt x="66" y="4"/>
                      </a:lnTo>
                      <a:lnTo>
                        <a:pt x="61" y="4"/>
                      </a:lnTo>
                      <a:lnTo>
                        <a:pt x="56" y="7"/>
                      </a:lnTo>
                      <a:lnTo>
                        <a:pt x="50" y="7"/>
                      </a:lnTo>
                      <a:lnTo>
                        <a:pt x="45" y="7"/>
                      </a:lnTo>
                      <a:lnTo>
                        <a:pt x="40" y="11"/>
                      </a:lnTo>
                      <a:lnTo>
                        <a:pt x="35" y="14"/>
                      </a:lnTo>
                      <a:lnTo>
                        <a:pt x="30" y="14"/>
                      </a:lnTo>
                      <a:lnTo>
                        <a:pt x="30" y="18"/>
                      </a:lnTo>
                      <a:lnTo>
                        <a:pt x="25" y="18"/>
                      </a:lnTo>
                      <a:lnTo>
                        <a:pt x="25" y="21"/>
                      </a:lnTo>
                      <a:lnTo>
                        <a:pt x="20" y="25"/>
                      </a:lnTo>
                      <a:lnTo>
                        <a:pt x="15" y="25"/>
                      </a:lnTo>
                      <a:lnTo>
                        <a:pt x="15" y="28"/>
                      </a:lnTo>
                      <a:lnTo>
                        <a:pt x="10" y="32"/>
                      </a:lnTo>
                      <a:lnTo>
                        <a:pt x="10" y="35"/>
                      </a:lnTo>
                      <a:lnTo>
                        <a:pt x="5" y="39"/>
                      </a:lnTo>
                      <a:lnTo>
                        <a:pt x="5" y="42"/>
                      </a:lnTo>
                      <a:lnTo>
                        <a:pt x="5" y="45"/>
                      </a:lnTo>
                      <a:lnTo>
                        <a:pt x="0" y="49"/>
                      </a:lnTo>
                      <a:lnTo>
                        <a:pt x="0" y="52"/>
                      </a:lnTo>
                      <a:lnTo>
                        <a:pt x="0" y="56"/>
                      </a:lnTo>
                      <a:lnTo>
                        <a:pt x="0" y="59"/>
                      </a:lnTo>
                      <a:lnTo>
                        <a:pt x="0" y="63"/>
                      </a:lnTo>
                      <a:lnTo>
                        <a:pt x="0" y="66"/>
                      </a:lnTo>
                      <a:lnTo>
                        <a:pt x="0" y="70"/>
                      </a:lnTo>
                      <a:lnTo>
                        <a:pt x="0" y="73"/>
                      </a:lnTo>
                      <a:lnTo>
                        <a:pt x="0" y="77"/>
                      </a:lnTo>
                      <a:lnTo>
                        <a:pt x="5" y="80"/>
                      </a:lnTo>
                      <a:lnTo>
                        <a:pt x="5" y="84"/>
                      </a:lnTo>
                      <a:lnTo>
                        <a:pt x="5" y="87"/>
                      </a:lnTo>
                      <a:lnTo>
                        <a:pt x="10" y="90"/>
                      </a:lnTo>
                      <a:lnTo>
                        <a:pt x="10" y="94"/>
                      </a:lnTo>
                      <a:lnTo>
                        <a:pt x="15" y="97"/>
                      </a:lnTo>
                      <a:lnTo>
                        <a:pt x="15" y="101"/>
                      </a:lnTo>
                      <a:lnTo>
                        <a:pt x="20" y="101"/>
                      </a:lnTo>
                      <a:lnTo>
                        <a:pt x="25" y="104"/>
                      </a:lnTo>
                      <a:lnTo>
                        <a:pt x="30" y="108"/>
                      </a:lnTo>
                      <a:lnTo>
                        <a:pt x="30" y="111"/>
                      </a:lnTo>
                      <a:lnTo>
                        <a:pt x="35" y="111"/>
                      </a:lnTo>
                      <a:lnTo>
                        <a:pt x="40" y="115"/>
                      </a:lnTo>
                      <a:lnTo>
                        <a:pt x="45" y="118"/>
                      </a:lnTo>
                      <a:lnTo>
                        <a:pt x="50" y="118"/>
                      </a:lnTo>
                      <a:lnTo>
                        <a:pt x="56" y="118"/>
                      </a:lnTo>
                      <a:lnTo>
                        <a:pt x="61" y="122"/>
                      </a:lnTo>
                      <a:lnTo>
                        <a:pt x="66" y="122"/>
                      </a:lnTo>
                      <a:lnTo>
                        <a:pt x="71" y="122"/>
                      </a:lnTo>
                      <a:lnTo>
                        <a:pt x="76" y="125"/>
                      </a:lnTo>
                      <a:lnTo>
                        <a:pt x="81" y="125"/>
                      </a:lnTo>
                      <a:lnTo>
                        <a:pt x="86" y="125"/>
                      </a:lnTo>
                      <a:lnTo>
                        <a:pt x="91" y="1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" name="Freeform 71">
                  <a:extLst>
                    <a:ext uri="{FF2B5EF4-FFF2-40B4-BE49-F238E27FC236}">
                      <a16:creationId xmlns:a16="http://schemas.microsoft.com/office/drawing/2014/main" id="{5EDB4877-7D9D-464F-971F-5235CD6E8E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44" y="1547"/>
                  <a:ext cx="687" cy="201"/>
                </a:xfrm>
                <a:custGeom>
                  <a:avLst/>
                  <a:gdLst>
                    <a:gd name="T0" fmla="*/ 687 w 687"/>
                    <a:gd name="T1" fmla="*/ 173 h 201"/>
                    <a:gd name="T2" fmla="*/ 682 w 687"/>
                    <a:gd name="T3" fmla="*/ 159 h 201"/>
                    <a:gd name="T4" fmla="*/ 677 w 687"/>
                    <a:gd name="T5" fmla="*/ 142 h 201"/>
                    <a:gd name="T6" fmla="*/ 666 w 687"/>
                    <a:gd name="T7" fmla="*/ 128 h 201"/>
                    <a:gd name="T8" fmla="*/ 656 w 687"/>
                    <a:gd name="T9" fmla="*/ 114 h 201"/>
                    <a:gd name="T10" fmla="*/ 646 w 687"/>
                    <a:gd name="T11" fmla="*/ 100 h 201"/>
                    <a:gd name="T12" fmla="*/ 631 w 687"/>
                    <a:gd name="T13" fmla="*/ 87 h 201"/>
                    <a:gd name="T14" fmla="*/ 616 w 687"/>
                    <a:gd name="T15" fmla="*/ 73 h 201"/>
                    <a:gd name="T16" fmla="*/ 590 w 687"/>
                    <a:gd name="T17" fmla="*/ 59 h 201"/>
                    <a:gd name="T18" fmla="*/ 565 w 687"/>
                    <a:gd name="T19" fmla="*/ 45 h 201"/>
                    <a:gd name="T20" fmla="*/ 534 w 687"/>
                    <a:gd name="T21" fmla="*/ 31 h 201"/>
                    <a:gd name="T22" fmla="*/ 504 w 687"/>
                    <a:gd name="T23" fmla="*/ 21 h 201"/>
                    <a:gd name="T24" fmla="*/ 468 w 687"/>
                    <a:gd name="T25" fmla="*/ 14 h 201"/>
                    <a:gd name="T26" fmla="*/ 433 w 687"/>
                    <a:gd name="T27" fmla="*/ 7 h 201"/>
                    <a:gd name="T28" fmla="*/ 392 w 687"/>
                    <a:gd name="T29" fmla="*/ 4 h 201"/>
                    <a:gd name="T30" fmla="*/ 351 w 687"/>
                    <a:gd name="T31" fmla="*/ 0 h 201"/>
                    <a:gd name="T32" fmla="*/ 290 w 687"/>
                    <a:gd name="T33" fmla="*/ 4 h 201"/>
                    <a:gd name="T34" fmla="*/ 229 w 687"/>
                    <a:gd name="T35" fmla="*/ 10 h 201"/>
                    <a:gd name="T36" fmla="*/ 168 w 687"/>
                    <a:gd name="T37" fmla="*/ 28 h 201"/>
                    <a:gd name="T38" fmla="*/ 112 w 687"/>
                    <a:gd name="T39" fmla="*/ 49 h 201"/>
                    <a:gd name="T40" fmla="*/ 72 w 687"/>
                    <a:gd name="T41" fmla="*/ 76 h 201"/>
                    <a:gd name="T42" fmla="*/ 36 w 687"/>
                    <a:gd name="T43" fmla="*/ 104 h 201"/>
                    <a:gd name="T44" fmla="*/ 11 w 687"/>
                    <a:gd name="T45" fmla="*/ 139 h 201"/>
                    <a:gd name="T46" fmla="*/ 0 w 687"/>
                    <a:gd name="T47" fmla="*/ 177 h 201"/>
                    <a:gd name="T48" fmla="*/ 6 w 687"/>
                    <a:gd name="T49" fmla="*/ 191 h 201"/>
                    <a:gd name="T50" fmla="*/ 11 w 687"/>
                    <a:gd name="T51" fmla="*/ 201 h 201"/>
                    <a:gd name="T52" fmla="*/ 31 w 687"/>
                    <a:gd name="T53" fmla="*/ 201 h 201"/>
                    <a:gd name="T54" fmla="*/ 46 w 687"/>
                    <a:gd name="T55" fmla="*/ 197 h 201"/>
                    <a:gd name="T56" fmla="*/ 56 w 687"/>
                    <a:gd name="T57" fmla="*/ 187 h 201"/>
                    <a:gd name="T58" fmla="*/ 56 w 687"/>
                    <a:gd name="T59" fmla="*/ 173 h 201"/>
                    <a:gd name="T60" fmla="*/ 61 w 687"/>
                    <a:gd name="T61" fmla="*/ 163 h 201"/>
                    <a:gd name="T62" fmla="*/ 61 w 687"/>
                    <a:gd name="T63" fmla="*/ 149 h 201"/>
                    <a:gd name="T64" fmla="*/ 72 w 687"/>
                    <a:gd name="T65" fmla="*/ 135 h 201"/>
                    <a:gd name="T66" fmla="*/ 82 w 687"/>
                    <a:gd name="T67" fmla="*/ 121 h 201"/>
                    <a:gd name="T68" fmla="*/ 97 w 687"/>
                    <a:gd name="T69" fmla="*/ 107 h 201"/>
                    <a:gd name="T70" fmla="*/ 112 w 687"/>
                    <a:gd name="T71" fmla="*/ 97 h 201"/>
                    <a:gd name="T72" fmla="*/ 138 w 687"/>
                    <a:gd name="T73" fmla="*/ 83 h 201"/>
                    <a:gd name="T74" fmla="*/ 163 w 687"/>
                    <a:gd name="T75" fmla="*/ 69 h 201"/>
                    <a:gd name="T76" fmla="*/ 189 w 687"/>
                    <a:gd name="T77" fmla="*/ 59 h 201"/>
                    <a:gd name="T78" fmla="*/ 214 w 687"/>
                    <a:gd name="T79" fmla="*/ 52 h 201"/>
                    <a:gd name="T80" fmla="*/ 244 w 687"/>
                    <a:gd name="T81" fmla="*/ 45 h 201"/>
                    <a:gd name="T82" fmla="*/ 280 w 687"/>
                    <a:gd name="T83" fmla="*/ 42 h 201"/>
                    <a:gd name="T84" fmla="*/ 311 w 687"/>
                    <a:gd name="T85" fmla="*/ 38 h 201"/>
                    <a:gd name="T86" fmla="*/ 346 w 687"/>
                    <a:gd name="T87" fmla="*/ 38 h 201"/>
                    <a:gd name="T88" fmla="*/ 377 w 687"/>
                    <a:gd name="T89" fmla="*/ 38 h 201"/>
                    <a:gd name="T90" fmla="*/ 412 w 687"/>
                    <a:gd name="T91" fmla="*/ 42 h 201"/>
                    <a:gd name="T92" fmla="*/ 443 w 687"/>
                    <a:gd name="T93" fmla="*/ 45 h 201"/>
                    <a:gd name="T94" fmla="*/ 473 w 687"/>
                    <a:gd name="T95" fmla="*/ 52 h 201"/>
                    <a:gd name="T96" fmla="*/ 504 w 687"/>
                    <a:gd name="T97" fmla="*/ 59 h 201"/>
                    <a:gd name="T98" fmla="*/ 529 w 687"/>
                    <a:gd name="T99" fmla="*/ 69 h 201"/>
                    <a:gd name="T100" fmla="*/ 555 w 687"/>
                    <a:gd name="T101" fmla="*/ 83 h 201"/>
                    <a:gd name="T102" fmla="*/ 575 w 687"/>
                    <a:gd name="T103" fmla="*/ 97 h 201"/>
                    <a:gd name="T104" fmla="*/ 590 w 687"/>
                    <a:gd name="T105" fmla="*/ 107 h 201"/>
                    <a:gd name="T106" fmla="*/ 605 w 687"/>
                    <a:gd name="T107" fmla="*/ 121 h 201"/>
                    <a:gd name="T108" fmla="*/ 616 w 687"/>
                    <a:gd name="T109" fmla="*/ 135 h 201"/>
                    <a:gd name="T110" fmla="*/ 626 w 687"/>
                    <a:gd name="T111" fmla="*/ 149 h 201"/>
                    <a:gd name="T112" fmla="*/ 631 w 687"/>
                    <a:gd name="T113" fmla="*/ 163 h 201"/>
                    <a:gd name="T114" fmla="*/ 631 w 687"/>
                    <a:gd name="T115" fmla="*/ 177 h 201"/>
                    <a:gd name="T116" fmla="*/ 631 w 687"/>
                    <a:gd name="T117" fmla="*/ 191 h 201"/>
                    <a:gd name="T118" fmla="*/ 641 w 687"/>
                    <a:gd name="T119" fmla="*/ 197 h 201"/>
                    <a:gd name="T120" fmla="*/ 656 w 687"/>
                    <a:gd name="T121" fmla="*/ 201 h 201"/>
                    <a:gd name="T122" fmla="*/ 677 w 687"/>
                    <a:gd name="T123" fmla="*/ 201 h 201"/>
                    <a:gd name="T124" fmla="*/ 682 w 687"/>
                    <a:gd name="T125" fmla="*/ 191 h 201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0" t="0" r="r" b="b"/>
                  <a:pathLst>
                    <a:path w="687" h="201">
                      <a:moveTo>
                        <a:pt x="687" y="184"/>
                      </a:moveTo>
                      <a:lnTo>
                        <a:pt x="687" y="180"/>
                      </a:lnTo>
                      <a:lnTo>
                        <a:pt x="687" y="177"/>
                      </a:lnTo>
                      <a:lnTo>
                        <a:pt x="687" y="173"/>
                      </a:lnTo>
                      <a:lnTo>
                        <a:pt x="687" y="170"/>
                      </a:lnTo>
                      <a:lnTo>
                        <a:pt x="682" y="166"/>
                      </a:lnTo>
                      <a:lnTo>
                        <a:pt x="682" y="163"/>
                      </a:lnTo>
                      <a:lnTo>
                        <a:pt x="682" y="159"/>
                      </a:lnTo>
                      <a:lnTo>
                        <a:pt x="682" y="156"/>
                      </a:lnTo>
                      <a:lnTo>
                        <a:pt x="682" y="149"/>
                      </a:lnTo>
                      <a:lnTo>
                        <a:pt x="677" y="146"/>
                      </a:lnTo>
                      <a:lnTo>
                        <a:pt x="677" y="142"/>
                      </a:lnTo>
                      <a:lnTo>
                        <a:pt x="677" y="139"/>
                      </a:lnTo>
                      <a:lnTo>
                        <a:pt x="671" y="135"/>
                      </a:lnTo>
                      <a:lnTo>
                        <a:pt x="671" y="132"/>
                      </a:lnTo>
                      <a:lnTo>
                        <a:pt x="666" y="128"/>
                      </a:lnTo>
                      <a:lnTo>
                        <a:pt x="666" y="125"/>
                      </a:lnTo>
                      <a:lnTo>
                        <a:pt x="661" y="121"/>
                      </a:lnTo>
                      <a:lnTo>
                        <a:pt x="661" y="118"/>
                      </a:lnTo>
                      <a:lnTo>
                        <a:pt x="656" y="114"/>
                      </a:lnTo>
                      <a:lnTo>
                        <a:pt x="656" y="111"/>
                      </a:lnTo>
                      <a:lnTo>
                        <a:pt x="651" y="107"/>
                      </a:lnTo>
                      <a:lnTo>
                        <a:pt x="651" y="104"/>
                      </a:lnTo>
                      <a:lnTo>
                        <a:pt x="646" y="100"/>
                      </a:lnTo>
                      <a:lnTo>
                        <a:pt x="641" y="97"/>
                      </a:lnTo>
                      <a:lnTo>
                        <a:pt x="641" y="94"/>
                      </a:lnTo>
                      <a:lnTo>
                        <a:pt x="636" y="90"/>
                      </a:lnTo>
                      <a:lnTo>
                        <a:pt x="631" y="87"/>
                      </a:lnTo>
                      <a:lnTo>
                        <a:pt x="626" y="83"/>
                      </a:lnTo>
                      <a:lnTo>
                        <a:pt x="626" y="80"/>
                      </a:lnTo>
                      <a:lnTo>
                        <a:pt x="621" y="76"/>
                      </a:lnTo>
                      <a:lnTo>
                        <a:pt x="616" y="73"/>
                      </a:lnTo>
                      <a:lnTo>
                        <a:pt x="610" y="69"/>
                      </a:lnTo>
                      <a:lnTo>
                        <a:pt x="605" y="66"/>
                      </a:lnTo>
                      <a:lnTo>
                        <a:pt x="600" y="62"/>
                      </a:lnTo>
                      <a:lnTo>
                        <a:pt x="590" y="59"/>
                      </a:lnTo>
                      <a:lnTo>
                        <a:pt x="585" y="55"/>
                      </a:lnTo>
                      <a:lnTo>
                        <a:pt x="580" y="52"/>
                      </a:lnTo>
                      <a:lnTo>
                        <a:pt x="570" y="49"/>
                      </a:lnTo>
                      <a:lnTo>
                        <a:pt x="565" y="45"/>
                      </a:lnTo>
                      <a:lnTo>
                        <a:pt x="555" y="42"/>
                      </a:lnTo>
                      <a:lnTo>
                        <a:pt x="549" y="38"/>
                      </a:lnTo>
                      <a:lnTo>
                        <a:pt x="539" y="35"/>
                      </a:lnTo>
                      <a:lnTo>
                        <a:pt x="534" y="31"/>
                      </a:lnTo>
                      <a:lnTo>
                        <a:pt x="524" y="28"/>
                      </a:lnTo>
                      <a:lnTo>
                        <a:pt x="519" y="28"/>
                      </a:lnTo>
                      <a:lnTo>
                        <a:pt x="509" y="24"/>
                      </a:lnTo>
                      <a:lnTo>
                        <a:pt x="504" y="21"/>
                      </a:lnTo>
                      <a:lnTo>
                        <a:pt x="494" y="17"/>
                      </a:lnTo>
                      <a:lnTo>
                        <a:pt x="483" y="17"/>
                      </a:lnTo>
                      <a:lnTo>
                        <a:pt x="473" y="14"/>
                      </a:lnTo>
                      <a:lnTo>
                        <a:pt x="468" y="14"/>
                      </a:lnTo>
                      <a:lnTo>
                        <a:pt x="458" y="10"/>
                      </a:lnTo>
                      <a:lnTo>
                        <a:pt x="448" y="10"/>
                      </a:lnTo>
                      <a:lnTo>
                        <a:pt x="438" y="7"/>
                      </a:lnTo>
                      <a:lnTo>
                        <a:pt x="433" y="7"/>
                      </a:lnTo>
                      <a:lnTo>
                        <a:pt x="422" y="4"/>
                      </a:lnTo>
                      <a:lnTo>
                        <a:pt x="412" y="4"/>
                      </a:lnTo>
                      <a:lnTo>
                        <a:pt x="402" y="4"/>
                      </a:lnTo>
                      <a:lnTo>
                        <a:pt x="392" y="4"/>
                      </a:lnTo>
                      <a:lnTo>
                        <a:pt x="382" y="0"/>
                      </a:lnTo>
                      <a:lnTo>
                        <a:pt x="372" y="0"/>
                      </a:lnTo>
                      <a:lnTo>
                        <a:pt x="361" y="0"/>
                      </a:lnTo>
                      <a:lnTo>
                        <a:pt x="351" y="0"/>
                      </a:lnTo>
                      <a:lnTo>
                        <a:pt x="346" y="0"/>
                      </a:lnTo>
                      <a:lnTo>
                        <a:pt x="326" y="0"/>
                      </a:lnTo>
                      <a:lnTo>
                        <a:pt x="311" y="0"/>
                      </a:lnTo>
                      <a:lnTo>
                        <a:pt x="290" y="4"/>
                      </a:lnTo>
                      <a:lnTo>
                        <a:pt x="275" y="4"/>
                      </a:lnTo>
                      <a:lnTo>
                        <a:pt x="260" y="7"/>
                      </a:lnTo>
                      <a:lnTo>
                        <a:pt x="244" y="7"/>
                      </a:lnTo>
                      <a:lnTo>
                        <a:pt x="229" y="10"/>
                      </a:lnTo>
                      <a:lnTo>
                        <a:pt x="209" y="14"/>
                      </a:lnTo>
                      <a:lnTo>
                        <a:pt x="199" y="17"/>
                      </a:lnTo>
                      <a:lnTo>
                        <a:pt x="183" y="24"/>
                      </a:lnTo>
                      <a:lnTo>
                        <a:pt x="168" y="28"/>
                      </a:lnTo>
                      <a:lnTo>
                        <a:pt x="153" y="31"/>
                      </a:lnTo>
                      <a:lnTo>
                        <a:pt x="138" y="38"/>
                      </a:lnTo>
                      <a:lnTo>
                        <a:pt x="128" y="42"/>
                      </a:lnTo>
                      <a:lnTo>
                        <a:pt x="112" y="49"/>
                      </a:lnTo>
                      <a:lnTo>
                        <a:pt x="102" y="55"/>
                      </a:lnTo>
                      <a:lnTo>
                        <a:pt x="92" y="62"/>
                      </a:lnTo>
                      <a:lnTo>
                        <a:pt x="82" y="69"/>
                      </a:lnTo>
                      <a:lnTo>
                        <a:pt x="72" y="76"/>
                      </a:lnTo>
                      <a:lnTo>
                        <a:pt x="61" y="83"/>
                      </a:lnTo>
                      <a:lnTo>
                        <a:pt x="51" y="90"/>
                      </a:lnTo>
                      <a:lnTo>
                        <a:pt x="41" y="97"/>
                      </a:lnTo>
                      <a:lnTo>
                        <a:pt x="36" y="104"/>
                      </a:lnTo>
                      <a:lnTo>
                        <a:pt x="31" y="114"/>
                      </a:lnTo>
                      <a:lnTo>
                        <a:pt x="21" y="121"/>
                      </a:lnTo>
                      <a:lnTo>
                        <a:pt x="16" y="132"/>
                      </a:lnTo>
                      <a:lnTo>
                        <a:pt x="11" y="139"/>
                      </a:lnTo>
                      <a:lnTo>
                        <a:pt x="11" y="149"/>
                      </a:lnTo>
                      <a:lnTo>
                        <a:pt x="6" y="156"/>
                      </a:lnTo>
                      <a:lnTo>
                        <a:pt x="6" y="166"/>
                      </a:lnTo>
                      <a:lnTo>
                        <a:pt x="0" y="177"/>
                      </a:lnTo>
                      <a:lnTo>
                        <a:pt x="0" y="184"/>
                      </a:lnTo>
                      <a:lnTo>
                        <a:pt x="0" y="187"/>
                      </a:lnTo>
                      <a:lnTo>
                        <a:pt x="0" y="191"/>
                      </a:lnTo>
                      <a:lnTo>
                        <a:pt x="6" y="191"/>
                      </a:lnTo>
                      <a:lnTo>
                        <a:pt x="6" y="194"/>
                      </a:lnTo>
                      <a:lnTo>
                        <a:pt x="6" y="197"/>
                      </a:lnTo>
                      <a:lnTo>
                        <a:pt x="11" y="197"/>
                      </a:lnTo>
                      <a:lnTo>
                        <a:pt x="11" y="201"/>
                      </a:lnTo>
                      <a:lnTo>
                        <a:pt x="16" y="201"/>
                      </a:lnTo>
                      <a:lnTo>
                        <a:pt x="21" y="201"/>
                      </a:lnTo>
                      <a:lnTo>
                        <a:pt x="26" y="201"/>
                      </a:lnTo>
                      <a:lnTo>
                        <a:pt x="31" y="201"/>
                      </a:lnTo>
                      <a:lnTo>
                        <a:pt x="36" y="201"/>
                      </a:lnTo>
                      <a:lnTo>
                        <a:pt x="41" y="201"/>
                      </a:lnTo>
                      <a:lnTo>
                        <a:pt x="46" y="201"/>
                      </a:lnTo>
                      <a:lnTo>
                        <a:pt x="46" y="197"/>
                      </a:lnTo>
                      <a:lnTo>
                        <a:pt x="51" y="197"/>
                      </a:lnTo>
                      <a:lnTo>
                        <a:pt x="51" y="194"/>
                      </a:lnTo>
                      <a:lnTo>
                        <a:pt x="56" y="191"/>
                      </a:lnTo>
                      <a:lnTo>
                        <a:pt x="56" y="187"/>
                      </a:lnTo>
                      <a:lnTo>
                        <a:pt x="56" y="184"/>
                      </a:lnTo>
                      <a:lnTo>
                        <a:pt x="56" y="180"/>
                      </a:lnTo>
                      <a:lnTo>
                        <a:pt x="56" y="177"/>
                      </a:lnTo>
                      <a:lnTo>
                        <a:pt x="56" y="173"/>
                      </a:lnTo>
                      <a:lnTo>
                        <a:pt x="56" y="170"/>
                      </a:lnTo>
                      <a:lnTo>
                        <a:pt x="56" y="166"/>
                      </a:lnTo>
                      <a:lnTo>
                        <a:pt x="56" y="163"/>
                      </a:lnTo>
                      <a:lnTo>
                        <a:pt x="61" y="163"/>
                      </a:lnTo>
                      <a:lnTo>
                        <a:pt x="61" y="159"/>
                      </a:lnTo>
                      <a:lnTo>
                        <a:pt x="61" y="156"/>
                      </a:lnTo>
                      <a:lnTo>
                        <a:pt x="61" y="152"/>
                      </a:lnTo>
                      <a:lnTo>
                        <a:pt x="61" y="149"/>
                      </a:lnTo>
                      <a:lnTo>
                        <a:pt x="67" y="146"/>
                      </a:lnTo>
                      <a:lnTo>
                        <a:pt x="67" y="142"/>
                      </a:lnTo>
                      <a:lnTo>
                        <a:pt x="72" y="139"/>
                      </a:lnTo>
                      <a:lnTo>
                        <a:pt x="72" y="135"/>
                      </a:lnTo>
                      <a:lnTo>
                        <a:pt x="72" y="132"/>
                      </a:lnTo>
                      <a:lnTo>
                        <a:pt x="77" y="128"/>
                      </a:lnTo>
                      <a:lnTo>
                        <a:pt x="82" y="125"/>
                      </a:lnTo>
                      <a:lnTo>
                        <a:pt x="82" y="121"/>
                      </a:lnTo>
                      <a:lnTo>
                        <a:pt x="87" y="118"/>
                      </a:lnTo>
                      <a:lnTo>
                        <a:pt x="92" y="114"/>
                      </a:lnTo>
                      <a:lnTo>
                        <a:pt x="92" y="111"/>
                      </a:lnTo>
                      <a:lnTo>
                        <a:pt x="97" y="107"/>
                      </a:lnTo>
                      <a:lnTo>
                        <a:pt x="102" y="107"/>
                      </a:lnTo>
                      <a:lnTo>
                        <a:pt x="102" y="104"/>
                      </a:lnTo>
                      <a:lnTo>
                        <a:pt x="107" y="100"/>
                      </a:lnTo>
                      <a:lnTo>
                        <a:pt x="112" y="97"/>
                      </a:lnTo>
                      <a:lnTo>
                        <a:pt x="117" y="94"/>
                      </a:lnTo>
                      <a:lnTo>
                        <a:pt x="122" y="90"/>
                      </a:lnTo>
                      <a:lnTo>
                        <a:pt x="128" y="87"/>
                      </a:lnTo>
                      <a:lnTo>
                        <a:pt x="138" y="83"/>
                      </a:lnTo>
                      <a:lnTo>
                        <a:pt x="143" y="80"/>
                      </a:lnTo>
                      <a:lnTo>
                        <a:pt x="148" y="76"/>
                      </a:lnTo>
                      <a:lnTo>
                        <a:pt x="153" y="73"/>
                      </a:lnTo>
                      <a:lnTo>
                        <a:pt x="163" y="69"/>
                      </a:lnTo>
                      <a:lnTo>
                        <a:pt x="168" y="69"/>
                      </a:lnTo>
                      <a:lnTo>
                        <a:pt x="173" y="66"/>
                      </a:lnTo>
                      <a:lnTo>
                        <a:pt x="178" y="62"/>
                      </a:lnTo>
                      <a:lnTo>
                        <a:pt x="189" y="59"/>
                      </a:lnTo>
                      <a:lnTo>
                        <a:pt x="194" y="59"/>
                      </a:lnTo>
                      <a:lnTo>
                        <a:pt x="204" y="55"/>
                      </a:lnTo>
                      <a:lnTo>
                        <a:pt x="209" y="55"/>
                      </a:lnTo>
                      <a:lnTo>
                        <a:pt x="214" y="52"/>
                      </a:lnTo>
                      <a:lnTo>
                        <a:pt x="224" y="52"/>
                      </a:lnTo>
                      <a:lnTo>
                        <a:pt x="229" y="49"/>
                      </a:lnTo>
                      <a:lnTo>
                        <a:pt x="239" y="49"/>
                      </a:lnTo>
                      <a:lnTo>
                        <a:pt x="244" y="45"/>
                      </a:lnTo>
                      <a:lnTo>
                        <a:pt x="255" y="45"/>
                      </a:lnTo>
                      <a:lnTo>
                        <a:pt x="260" y="42"/>
                      </a:lnTo>
                      <a:lnTo>
                        <a:pt x="270" y="42"/>
                      </a:lnTo>
                      <a:lnTo>
                        <a:pt x="280" y="42"/>
                      </a:lnTo>
                      <a:lnTo>
                        <a:pt x="285" y="38"/>
                      </a:lnTo>
                      <a:lnTo>
                        <a:pt x="295" y="38"/>
                      </a:lnTo>
                      <a:lnTo>
                        <a:pt x="300" y="38"/>
                      </a:lnTo>
                      <a:lnTo>
                        <a:pt x="311" y="38"/>
                      </a:lnTo>
                      <a:lnTo>
                        <a:pt x="321" y="38"/>
                      </a:lnTo>
                      <a:lnTo>
                        <a:pt x="326" y="38"/>
                      </a:lnTo>
                      <a:lnTo>
                        <a:pt x="336" y="38"/>
                      </a:lnTo>
                      <a:lnTo>
                        <a:pt x="346" y="38"/>
                      </a:lnTo>
                      <a:lnTo>
                        <a:pt x="351" y="38"/>
                      </a:lnTo>
                      <a:lnTo>
                        <a:pt x="361" y="38"/>
                      </a:lnTo>
                      <a:lnTo>
                        <a:pt x="372" y="38"/>
                      </a:lnTo>
                      <a:lnTo>
                        <a:pt x="377" y="38"/>
                      </a:lnTo>
                      <a:lnTo>
                        <a:pt x="387" y="38"/>
                      </a:lnTo>
                      <a:lnTo>
                        <a:pt x="397" y="38"/>
                      </a:lnTo>
                      <a:lnTo>
                        <a:pt x="402" y="38"/>
                      </a:lnTo>
                      <a:lnTo>
                        <a:pt x="412" y="42"/>
                      </a:lnTo>
                      <a:lnTo>
                        <a:pt x="417" y="42"/>
                      </a:lnTo>
                      <a:lnTo>
                        <a:pt x="427" y="42"/>
                      </a:lnTo>
                      <a:lnTo>
                        <a:pt x="433" y="45"/>
                      </a:lnTo>
                      <a:lnTo>
                        <a:pt x="443" y="45"/>
                      </a:lnTo>
                      <a:lnTo>
                        <a:pt x="448" y="49"/>
                      </a:lnTo>
                      <a:lnTo>
                        <a:pt x="458" y="49"/>
                      </a:lnTo>
                      <a:lnTo>
                        <a:pt x="463" y="52"/>
                      </a:lnTo>
                      <a:lnTo>
                        <a:pt x="473" y="52"/>
                      </a:lnTo>
                      <a:lnTo>
                        <a:pt x="478" y="55"/>
                      </a:lnTo>
                      <a:lnTo>
                        <a:pt x="488" y="55"/>
                      </a:lnTo>
                      <a:lnTo>
                        <a:pt x="494" y="59"/>
                      </a:lnTo>
                      <a:lnTo>
                        <a:pt x="504" y="59"/>
                      </a:lnTo>
                      <a:lnTo>
                        <a:pt x="509" y="62"/>
                      </a:lnTo>
                      <a:lnTo>
                        <a:pt x="514" y="66"/>
                      </a:lnTo>
                      <a:lnTo>
                        <a:pt x="524" y="69"/>
                      </a:lnTo>
                      <a:lnTo>
                        <a:pt x="529" y="69"/>
                      </a:lnTo>
                      <a:lnTo>
                        <a:pt x="534" y="73"/>
                      </a:lnTo>
                      <a:lnTo>
                        <a:pt x="539" y="76"/>
                      </a:lnTo>
                      <a:lnTo>
                        <a:pt x="544" y="80"/>
                      </a:lnTo>
                      <a:lnTo>
                        <a:pt x="555" y="83"/>
                      </a:lnTo>
                      <a:lnTo>
                        <a:pt x="560" y="87"/>
                      </a:lnTo>
                      <a:lnTo>
                        <a:pt x="565" y="90"/>
                      </a:lnTo>
                      <a:lnTo>
                        <a:pt x="570" y="94"/>
                      </a:lnTo>
                      <a:lnTo>
                        <a:pt x="575" y="97"/>
                      </a:lnTo>
                      <a:lnTo>
                        <a:pt x="580" y="97"/>
                      </a:lnTo>
                      <a:lnTo>
                        <a:pt x="580" y="100"/>
                      </a:lnTo>
                      <a:lnTo>
                        <a:pt x="585" y="104"/>
                      </a:lnTo>
                      <a:lnTo>
                        <a:pt x="590" y="107"/>
                      </a:lnTo>
                      <a:lnTo>
                        <a:pt x="595" y="111"/>
                      </a:lnTo>
                      <a:lnTo>
                        <a:pt x="595" y="114"/>
                      </a:lnTo>
                      <a:lnTo>
                        <a:pt x="600" y="118"/>
                      </a:lnTo>
                      <a:lnTo>
                        <a:pt x="605" y="121"/>
                      </a:lnTo>
                      <a:lnTo>
                        <a:pt x="605" y="125"/>
                      </a:lnTo>
                      <a:lnTo>
                        <a:pt x="610" y="128"/>
                      </a:lnTo>
                      <a:lnTo>
                        <a:pt x="616" y="132"/>
                      </a:lnTo>
                      <a:lnTo>
                        <a:pt x="616" y="135"/>
                      </a:lnTo>
                      <a:lnTo>
                        <a:pt x="616" y="139"/>
                      </a:lnTo>
                      <a:lnTo>
                        <a:pt x="621" y="142"/>
                      </a:lnTo>
                      <a:lnTo>
                        <a:pt x="621" y="146"/>
                      </a:lnTo>
                      <a:lnTo>
                        <a:pt x="626" y="149"/>
                      </a:lnTo>
                      <a:lnTo>
                        <a:pt x="626" y="152"/>
                      </a:lnTo>
                      <a:lnTo>
                        <a:pt x="626" y="156"/>
                      </a:lnTo>
                      <a:lnTo>
                        <a:pt x="626" y="159"/>
                      </a:lnTo>
                      <a:lnTo>
                        <a:pt x="631" y="163"/>
                      </a:lnTo>
                      <a:lnTo>
                        <a:pt x="631" y="166"/>
                      </a:lnTo>
                      <a:lnTo>
                        <a:pt x="631" y="170"/>
                      </a:lnTo>
                      <a:lnTo>
                        <a:pt x="631" y="173"/>
                      </a:lnTo>
                      <a:lnTo>
                        <a:pt x="631" y="177"/>
                      </a:lnTo>
                      <a:lnTo>
                        <a:pt x="631" y="180"/>
                      </a:lnTo>
                      <a:lnTo>
                        <a:pt x="631" y="184"/>
                      </a:lnTo>
                      <a:lnTo>
                        <a:pt x="631" y="187"/>
                      </a:lnTo>
                      <a:lnTo>
                        <a:pt x="631" y="191"/>
                      </a:lnTo>
                      <a:lnTo>
                        <a:pt x="636" y="191"/>
                      </a:lnTo>
                      <a:lnTo>
                        <a:pt x="636" y="194"/>
                      </a:lnTo>
                      <a:lnTo>
                        <a:pt x="636" y="197"/>
                      </a:lnTo>
                      <a:lnTo>
                        <a:pt x="641" y="197"/>
                      </a:lnTo>
                      <a:lnTo>
                        <a:pt x="641" y="201"/>
                      </a:lnTo>
                      <a:lnTo>
                        <a:pt x="646" y="201"/>
                      </a:lnTo>
                      <a:lnTo>
                        <a:pt x="651" y="201"/>
                      </a:lnTo>
                      <a:lnTo>
                        <a:pt x="656" y="201"/>
                      </a:lnTo>
                      <a:lnTo>
                        <a:pt x="661" y="201"/>
                      </a:lnTo>
                      <a:lnTo>
                        <a:pt x="666" y="201"/>
                      </a:lnTo>
                      <a:lnTo>
                        <a:pt x="671" y="201"/>
                      </a:lnTo>
                      <a:lnTo>
                        <a:pt x="677" y="201"/>
                      </a:lnTo>
                      <a:lnTo>
                        <a:pt x="677" y="197"/>
                      </a:lnTo>
                      <a:lnTo>
                        <a:pt x="682" y="197"/>
                      </a:lnTo>
                      <a:lnTo>
                        <a:pt x="682" y="194"/>
                      </a:lnTo>
                      <a:lnTo>
                        <a:pt x="682" y="191"/>
                      </a:lnTo>
                      <a:lnTo>
                        <a:pt x="687" y="191"/>
                      </a:lnTo>
                      <a:lnTo>
                        <a:pt x="687" y="187"/>
                      </a:lnTo>
                      <a:lnTo>
                        <a:pt x="687" y="18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2" name="Freeform 72">
                  <a:extLst>
                    <a:ext uri="{FF2B5EF4-FFF2-40B4-BE49-F238E27FC236}">
                      <a16:creationId xmlns:a16="http://schemas.microsoft.com/office/drawing/2014/main" id="{A0DB6D8F-6891-A743-8EC6-5935E468ED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49" y="1924"/>
                  <a:ext cx="178" cy="125"/>
                </a:xfrm>
                <a:custGeom>
                  <a:avLst/>
                  <a:gdLst>
                    <a:gd name="T0" fmla="*/ 97 w 178"/>
                    <a:gd name="T1" fmla="*/ 125 h 125"/>
                    <a:gd name="T2" fmla="*/ 107 w 178"/>
                    <a:gd name="T3" fmla="*/ 122 h 125"/>
                    <a:gd name="T4" fmla="*/ 117 w 178"/>
                    <a:gd name="T5" fmla="*/ 122 h 125"/>
                    <a:gd name="T6" fmla="*/ 128 w 178"/>
                    <a:gd name="T7" fmla="*/ 118 h 125"/>
                    <a:gd name="T8" fmla="*/ 138 w 178"/>
                    <a:gd name="T9" fmla="*/ 115 h 125"/>
                    <a:gd name="T10" fmla="*/ 143 w 178"/>
                    <a:gd name="T11" fmla="*/ 111 h 125"/>
                    <a:gd name="T12" fmla="*/ 153 w 178"/>
                    <a:gd name="T13" fmla="*/ 108 h 125"/>
                    <a:gd name="T14" fmla="*/ 158 w 178"/>
                    <a:gd name="T15" fmla="*/ 104 h 125"/>
                    <a:gd name="T16" fmla="*/ 163 w 178"/>
                    <a:gd name="T17" fmla="*/ 101 h 125"/>
                    <a:gd name="T18" fmla="*/ 168 w 178"/>
                    <a:gd name="T19" fmla="*/ 94 h 125"/>
                    <a:gd name="T20" fmla="*/ 173 w 178"/>
                    <a:gd name="T21" fmla="*/ 90 h 125"/>
                    <a:gd name="T22" fmla="*/ 173 w 178"/>
                    <a:gd name="T23" fmla="*/ 84 h 125"/>
                    <a:gd name="T24" fmla="*/ 178 w 178"/>
                    <a:gd name="T25" fmla="*/ 77 h 125"/>
                    <a:gd name="T26" fmla="*/ 178 w 178"/>
                    <a:gd name="T27" fmla="*/ 70 h 125"/>
                    <a:gd name="T28" fmla="*/ 178 w 178"/>
                    <a:gd name="T29" fmla="*/ 63 h 125"/>
                    <a:gd name="T30" fmla="*/ 178 w 178"/>
                    <a:gd name="T31" fmla="*/ 56 h 125"/>
                    <a:gd name="T32" fmla="*/ 178 w 178"/>
                    <a:gd name="T33" fmla="*/ 49 h 125"/>
                    <a:gd name="T34" fmla="*/ 173 w 178"/>
                    <a:gd name="T35" fmla="*/ 42 h 125"/>
                    <a:gd name="T36" fmla="*/ 173 w 178"/>
                    <a:gd name="T37" fmla="*/ 35 h 125"/>
                    <a:gd name="T38" fmla="*/ 168 w 178"/>
                    <a:gd name="T39" fmla="*/ 32 h 125"/>
                    <a:gd name="T40" fmla="*/ 163 w 178"/>
                    <a:gd name="T41" fmla="*/ 25 h 125"/>
                    <a:gd name="T42" fmla="*/ 158 w 178"/>
                    <a:gd name="T43" fmla="*/ 21 h 125"/>
                    <a:gd name="T44" fmla="*/ 148 w 178"/>
                    <a:gd name="T45" fmla="*/ 14 h 125"/>
                    <a:gd name="T46" fmla="*/ 143 w 178"/>
                    <a:gd name="T47" fmla="*/ 11 h 125"/>
                    <a:gd name="T48" fmla="*/ 133 w 178"/>
                    <a:gd name="T49" fmla="*/ 7 h 125"/>
                    <a:gd name="T50" fmla="*/ 122 w 178"/>
                    <a:gd name="T51" fmla="*/ 4 h 125"/>
                    <a:gd name="T52" fmla="*/ 112 w 178"/>
                    <a:gd name="T53" fmla="*/ 4 h 125"/>
                    <a:gd name="T54" fmla="*/ 102 w 178"/>
                    <a:gd name="T55" fmla="*/ 4 h 125"/>
                    <a:gd name="T56" fmla="*/ 92 w 178"/>
                    <a:gd name="T57" fmla="*/ 0 h 125"/>
                    <a:gd name="T58" fmla="*/ 82 w 178"/>
                    <a:gd name="T59" fmla="*/ 0 h 125"/>
                    <a:gd name="T60" fmla="*/ 72 w 178"/>
                    <a:gd name="T61" fmla="*/ 4 h 125"/>
                    <a:gd name="T62" fmla="*/ 61 w 178"/>
                    <a:gd name="T63" fmla="*/ 4 h 125"/>
                    <a:gd name="T64" fmla="*/ 51 w 178"/>
                    <a:gd name="T65" fmla="*/ 7 h 125"/>
                    <a:gd name="T66" fmla="*/ 41 w 178"/>
                    <a:gd name="T67" fmla="*/ 11 h 125"/>
                    <a:gd name="T68" fmla="*/ 31 w 178"/>
                    <a:gd name="T69" fmla="*/ 14 h 125"/>
                    <a:gd name="T70" fmla="*/ 26 w 178"/>
                    <a:gd name="T71" fmla="*/ 18 h 125"/>
                    <a:gd name="T72" fmla="*/ 21 w 178"/>
                    <a:gd name="T73" fmla="*/ 25 h 125"/>
                    <a:gd name="T74" fmla="*/ 16 w 178"/>
                    <a:gd name="T75" fmla="*/ 28 h 125"/>
                    <a:gd name="T76" fmla="*/ 11 w 178"/>
                    <a:gd name="T77" fmla="*/ 35 h 125"/>
                    <a:gd name="T78" fmla="*/ 6 w 178"/>
                    <a:gd name="T79" fmla="*/ 42 h 125"/>
                    <a:gd name="T80" fmla="*/ 0 w 178"/>
                    <a:gd name="T81" fmla="*/ 49 h 125"/>
                    <a:gd name="T82" fmla="*/ 0 w 178"/>
                    <a:gd name="T83" fmla="*/ 56 h 125"/>
                    <a:gd name="T84" fmla="*/ 0 w 178"/>
                    <a:gd name="T85" fmla="*/ 63 h 125"/>
                    <a:gd name="T86" fmla="*/ 0 w 178"/>
                    <a:gd name="T87" fmla="*/ 70 h 125"/>
                    <a:gd name="T88" fmla="*/ 0 w 178"/>
                    <a:gd name="T89" fmla="*/ 77 h 125"/>
                    <a:gd name="T90" fmla="*/ 6 w 178"/>
                    <a:gd name="T91" fmla="*/ 84 h 125"/>
                    <a:gd name="T92" fmla="*/ 11 w 178"/>
                    <a:gd name="T93" fmla="*/ 90 h 125"/>
                    <a:gd name="T94" fmla="*/ 16 w 178"/>
                    <a:gd name="T95" fmla="*/ 97 h 125"/>
                    <a:gd name="T96" fmla="*/ 21 w 178"/>
                    <a:gd name="T97" fmla="*/ 101 h 125"/>
                    <a:gd name="T98" fmla="*/ 31 w 178"/>
                    <a:gd name="T99" fmla="*/ 108 h 125"/>
                    <a:gd name="T100" fmla="*/ 36 w 178"/>
                    <a:gd name="T101" fmla="*/ 111 h 125"/>
                    <a:gd name="T102" fmla="*/ 46 w 178"/>
                    <a:gd name="T103" fmla="*/ 118 h 125"/>
                    <a:gd name="T104" fmla="*/ 56 w 178"/>
                    <a:gd name="T105" fmla="*/ 118 h 125"/>
                    <a:gd name="T106" fmla="*/ 67 w 178"/>
                    <a:gd name="T107" fmla="*/ 122 h 125"/>
                    <a:gd name="T108" fmla="*/ 77 w 178"/>
                    <a:gd name="T109" fmla="*/ 125 h 125"/>
                    <a:gd name="T110" fmla="*/ 87 w 178"/>
                    <a:gd name="T111" fmla="*/ 125 h 125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0" t="0" r="r" b="b"/>
                  <a:pathLst>
                    <a:path w="178" h="125">
                      <a:moveTo>
                        <a:pt x="92" y="125"/>
                      </a:moveTo>
                      <a:lnTo>
                        <a:pt x="97" y="125"/>
                      </a:lnTo>
                      <a:lnTo>
                        <a:pt x="102" y="125"/>
                      </a:lnTo>
                      <a:lnTo>
                        <a:pt x="107" y="122"/>
                      </a:lnTo>
                      <a:lnTo>
                        <a:pt x="112" y="122"/>
                      </a:lnTo>
                      <a:lnTo>
                        <a:pt x="117" y="122"/>
                      </a:lnTo>
                      <a:lnTo>
                        <a:pt x="122" y="122"/>
                      </a:lnTo>
                      <a:lnTo>
                        <a:pt x="128" y="118"/>
                      </a:lnTo>
                      <a:lnTo>
                        <a:pt x="133" y="118"/>
                      </a:lnTo>
                      <a:lnTo>
                        <a:pt x="138" y="115"/>
                      </a:lnTo>
                      <a:lnTo>
                        <a:pt x="143" y="115"/>
                      </a:lnTo>
                      <a:lnTo>
                        <a:pt x="143" y="111"/>
                      </a:lnTo>
                      <a:lnTo>
                        <a:pt x="148" y="111"/>
                      </a:lnTo>
                      <a:lnTo>
                        <a:pt x="153" y="108"/>
                      </a:lnTo>
                      <a:lnTo>
                        <a:pt x="153" y="104"/>
                      </a:lnTo>
                      <a:lnTo>
                        <a:pt x="158" y="104"/>
                      </a:lnTo>
                      <a:lnTo>
                        <a:pt x="158" y="101"/>
                      </a:lnTo>
                      <a:lnTo>
                        <a:pt x="163" y="101"/>
                      </a:lnTo>
                      <a:lnTo>
                        <a:pt x="163" y="97"/>
                      </a:lnTo>
                      <a:lnTo>
                        <a:pt x="168" y="94"/>
                      </a:lnTo>
                      <a:lnTo>
                        <a:pt x="168" y="90"/>
                      </a:lnTo>
                      <a:lnTo>
                        <a:pt x="173" y="90"/>
                      </a:lnTo>
                      <a:lnTo>
                        <a:pt x="173" y="87"/>
                      </a:lnTo>
                      <a:lnTo>
                        <a:pt x="173" y="84"/>
                      </a:lnTo>
                      <a:lnTo>
                        <a:pt x="178" y="80"/>
                      </a:lnTo>
                      <a:lnTo>
                        <a:pt x="178" y="77"/>
                      </a:lnTo>
                      <a:lnTo>
                        <a:pt x="178" y="73"/>
                      </a:lnTo>
                      <a:lnTo>
                        <a:pt x="178" y="70"/>
                      </a:lnTo>
                      <a:lnTo>
                        <a:pt x="178" y="66"/>
                      </a:lnTo>
                      <a:lnTo>
                        <a:pt x="178" y="63"/>
                      </a:lnTo>
                      <a:lnTo>
                        <a:pt x="178" y="59"/>
                      </a:lnTo>
                      <a:lnTo>
                        <a:pt x="178" y="56"/>
                      </a:lnTo>
                      <a:lnTo>
                        <a:pt x="178" y="52"/>
                      </a:lnTo>
                      <a:lnTo>
                        <a:pt x="178" y="49"/>
                      </a:lnTo>
                      <a:lnTo>
                        <a:pt x="178" y="45"/>
                      </a:lnTo>
                      <a:lnTo>
                        <a:pt x="173" y="42"/>
                      </a:lnTo>
                      <a:lnTo>
                        <a:pt x="173" y="39"/>
                      </a:lnTo>
                      <a:lnTo>
                        <a:pt x="173" y="35"/>
                      </a:lnTo>
                      <a:lnTo>
                        <a:pt x="168" y="35"/>
                      </a:lnTo>
                      <a:lnTo>
                        <a:pt x="168" y="32"/>
                      </a:lnTo>
                      <a:lnTo>
                        <a:pt x="163" y="28"/>
                      </a:lnTo>
                      <a:lnTo>
                        <a:pt x="163" y="25"/>
                      </a:lnTo>
                      <a:lnTo>
                        <a:pt x="158" y="25"/>
                      </a:lnTo>
                      <a:lnTo>
                        <a:pt x="158" y="21"/>
                      </a:lnTo>
                      <a:lnTo>
                        <a:pt x="153" y="18"/>
                      </a:lnTo>
                      <a:lnTo>
                        <a:pt x="148" y="14"/>
                      </a:lnTo>
                      <a:lnTo>
                        <a:pt x="143" y="14"/>
                      </a:lnTo>
                      <a:lnTo>
                        <a:pt x="143" y="11"/>
                      </a:lnTo>
                      <a:lnTo>
                        <a:pt x="138" y="11"/>
                      </a:lnTo>
                      <a:lnTo>
                        <a:pt x="133" y="7"/>
                      </a:lnTo>
                      <a:lnTo>
                        <a:pt x="128" y="7"/>
                      </a:lnTo>
                      <a:lnTo>
                        <a:pt x="122" y="4"/>
                      </a:lnTo>
                      <a:lnTo>
                        <a:pt x="117" y="4"/>
                      </a:lnTo>
                      <a:lnTo>
                        <a:pt x="112" y="4"/>
                      </a:lnTo>
                      <a:lnTo>
                        <a:pt x="107" y="4"/>
                      </a:lnTo>
                      <a:lnTo>
                        <a:pt x="102" y="4"/>
                      </a:lnTo>
                      <a:lnTo>
                        <a:pt x="97" y="0"/>
                      </a:lnTo>
                      <a:lnTo>
                        <a:pt x="92" y="0"/>
                      </a:lnTo>
                      <a:lnTo>
                        <a:pt x="87" y="0"/>
                      </a:lnTo>
                      <a:lnTo>
                        <a:pt x="82" y="0"/>
                      </a:lnTo>
                      <a:lnTo>
                        <a:pt x="77" y="4"/>
                      </a:lnTo>
                      <a:lnTo>
                        <a:pt x="72" y="4"/>
                      </a:lnTo>
                      <a:lnTo>
                        <a:pt x="67" y="4"/>
                      </a:lnTo>
                      <a:lnTo>
                        <a:pt x="61" y="4"/>
                      </a:lnTo>
                      <a:lnTo>
                        <a:pt x="56" y="7"/>
                      </a:lnTo>
                      <a:lnTo>
                        <a:pt x="51" y="7"/>
                      </a:lnTo>
                      <a:lnTo>
                        <a:pt x="46" y="7"/>
                      </a:lnTo>
                      <a:lnTo>
                        <a:pt x="41" y="11"/>
                      </a:lnTo>
                      <a:lnTo>
                        <a:pt x="36" y="14"/>
                      </a:lnTo>
                      <a:lnTo>
                        <a:pt x="31" y="14"/>
                      </a:lnTo>
                      <a:lnTo>
                        <a:pt x="31" y="18"/>
                      </a:lnTo>
                      <a:lnTo>
                        <a:pt x="26" y="18"/>
                      </a:lnTo>
                      <a:lnTo>
                        <a:pt x="26" y="21"/>
                      </a:lnTo>
                      <a:lnTo>
                        <a:pt x="21" y="25"/>
                      </a:lnTo>
                      <a:lnTo>
                        <a:pt x="16" y="25"/>
                      </a:lnTo>
                      <a:lnTo>
                        <a:pt x="16" y="28"/>
                      </a:lnTo>
                      <a:lnTo>
                        <a:pt x="11" y="32"/>
                      </a:lnTo>
                      <a:lnTo>
                        <a:pt x="11" y="35"/>
                      </a:lnTo>
                      <a:lnTo>
                        <a:pt x="6" y="39"/>
                      </a:lnTo>
                      <a:lnTo>
                        <a:pt x="6" y="42"/>
                      </a:lnTo>
                      <a:lnTo>
                        <a:pt x="6" y="45"/>
                      </a:lnTo>
                      <a:lnTo>
                        <a:pt x="0" y="49"/>
                      </a:lnTo>
                      <a:lnTo>
                        <a:pt x="0" y="52"/>
                      </a:lnTo>
                      <a:lnTo>
                        <a:pt x="0" y="56"/>
                      </a:lnTo>
                      <a:lnTo>
                        <a:pt x="0" y="59"/>
                      </a:lnTo>
                      <a:lnTo>
                        <a:pt x="0" y="63"/>
                      </a:lnTo>
                      <a:lnTo>
                        <a:pt x="0" y="66"/>
                      </a:lnTo>
                      <a:lnTo>
                        <a:pt x="0" y="70"/>
                      </a:lnTo>
                      <a:lnTo>
                        <a:pt x="0" y="73"/>
                      </a:lnTo>
                      <a:lnTo>
                        <a:pt x="0" y="77"/>
                      </a:lnTo>
                      <a:lnTo>
                        <a:pt x="6" y="80"/>
                      </a:lnTo>
                      <a:lnTo>
                        <a:pt x="6" y="84"/>
                      </a:lnTo>
                      <a:lnTo>
                        <a:pt x="6" y="87"/>
                      </a:lnTo>
                      <a:lnTo>
                        <a:pt x="11" y="90"/>
                      </a:lnTo>
                      <a:lnTo>
                        <a:pt x="11" y="94"/>
                      </a:lnTo>
                      <a:lnTo>
                        <a:pt x="16" y="97"/>
                      </a:lnTo>
                      <a:lnTo>
                        <a:pt x="16" y="101"/>
                      </a:lnTo>
                      <a:lnTo>
                        <a:pt x="21" y="101"/>
                      </a:lnTo>
                      <a:lnTo>
                        <a:pt x="26" y="104"/>
                      </a:lnTo>
                      <a:lnTo>
                        <a:pt x="31" y="108"/>
                      </a:lnTo>
                      <a:lnTo>
                        <a:pt x="31" y="111"/>
                      </a:lnTo>
                      <a:lnTo>
                        <a:pt x="36" y="111"/>
                      </a:lnTo>
                      <a:lnTo>
                        <a:pt x="41" y="115"/>
                      </a:lnTo>
                      <a:lnTo>
                        <a:pt x="46" y="118"/>
                      </a:lnTo>
                      <a:lnTo>
                        <a:pt x="51" y="118"/>
                      </a:lnTo>
                      <a:lnTo>
                        <a:pt x="56" y="118"/>
                      </a:lnTo>
                      <a:lnTo>
                        <a:pt x="61" y="122"/>
                      </a:lnTo>
                      <a:lnTo>
                        <a:pt x="67" y="122"/>
                      </a:lnTo>
                      <a:lnTo>
                        <a:pt x="72" y="122"/>
                      </a:lnTo>
                      <a:lnTo>
                        <a:pt x="77" y="125"/>
                      </a:lnTo>
                      <a:lnTo>
                        <a:pt x="82" y="125"/>
                      </a:lnTo>
                      <a:lnTo>
                        <a:pt x="87" y="125"/>
                      </a:lnTo>
                      <a:lnTo>
                        <a:pt x="92" y="1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3" name="Oval 73">
                  <a:extLst>
                    <a:ext uri="{FF2B5EF4-FFF2-40B4-BE49-F238E27FC236}">
                      <a16:creationId xmlns:a16="http://schemas.microsoft.com/office/drawing/2014/main" id="{CC31481F-423E-0B48-BC35-6345E3DD46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96" y="2160"/>
                  <a:ext cx="96" cy="96"/>
                </a:xfrm>
                <a:prstGeom prst="ellipse">
                  <a:avLst/>
                </a:prstGeom>
                <a:noFill/>
                <a:ln w="3810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BFB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5pPr>
                  <a:lvl6pPr marL="25146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6pPr>
                  <a:lvl7pPr marL="29718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7pPr>
                  <a:lvl8pPr marL="34290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8pPr>
                  <a:lvl9pPr marL="38862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9pPr>
                </a:lstStyle>
                <a:p>
                  <a:pPr algn="l" rtl="0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800"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24" name="Oval 74">
                  <a:extLst>
                    <a:ext uri="{FF2B5EF4-FFF2-40B4-BE49-F238E27FC236}">
                      <a16:creationId xmlns:a16="http://schemas.microsoft.com/office/drawing/2014/main" id="{18F271BF-A914-6447-8C02-77B11E94E4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40" y="2160"/>
                  <a:ext cx="96" cy="96"/>
                </a:xfrm>
                <a:prstGeom prst="ellipse">
                  <a:avLst/>
                </a:prstGeom>
                <a:noFill/>
                <a:ln w="3810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BFB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5pPr>
                  <a:lvl6pPr marL="25146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6pPr>
                  <a:lvl7pPr marL="29718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7pPr>
                  <a:lvl8pPr marL="34290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8pPr>
                  <a:lvl9pPr marL="38862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 (Hebrew)" charset="-79"/>
                    </a:defRPr>
                  </a:lvl9pPr>
                </a:lstStyle>
                <a:p>
                  <a:pPr algn="l" rtl="0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800"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</p:grpSp>
        <p:sp>
          <p:nvSpPr>
            <p:cNvPr id="180" name="Rectangle 7">
              <a:extLst>
                <a:ext uri="{FF2B5EF4-FFF2-40B4-BE49-F238E27FC236}">
                  <a16:creationId xmlns:a16="http://schemas.microsoft.com/office/drawing/2014/main" id="{A606C194-70F2-FA4A-A276-19D840BB62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0600" y="1371600"/>
              <a:ext cx="2319739" cy="41960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Government</a:t>
              </a:r>
            </a:p>
          </p:txBody>
        </p:sp>
        <p:sp>
          <p:nvSpPr>
            <p:cNvPr id="181" name="Rectangle 7">
              <a:extLst>
                <a:ext uri="{FF2B5EF4-FFF2-40B4-BE49-F238E27FC236}">
                  <a16:creationId xmlns:a16="http://schemas.microsoft.com/office/drawing/2014/main" id="{90D0E540-6636-194C-8AFC-655450C8F7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7428" y="1372332"/>
              <a:ext cx="2319739" cy="41960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Internet</a:t>
              </a:r>
            </a:p>
          </p:txBody>
        </p:sp>
        <p:cxnSp>
          <p:nvCxnSpPr>
            <p:cNvPr id="182" name="Straight Arrow Connector 181">
              <a:extLst>
                <a:ext uri="{FF2B5EF4-FFF2-40B4-BE49-F238E27FC236}">
                  <a16:creationId xmlns:a16="http://schemas.microsoft.com/office/drawing/2014/main" id="{02F9C1F6-DCF1-7141-872E-3E1BB745C3E8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990600" y="1791208"/>
              <a:ext cx="522503" cy="647192"/>
            </a:xfrm>
            <a:prstGeom prst="straightConnector1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183" name="Straight Arrow Connector 182">
              <a:extLst>
                <a:ext uri="{FF2B5EF4-FFF2-40B4-BE49-F238E27FC236}">
                  <a16:creationId xmlns:a16="http://schemas.microsoft.com/office/drawing/2014/main" id="{36F60B73-DD12-8D4C-8A6F-89257869582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222458" y="1828800"/>
              <a:ext cx="435142" cy="539195"/>
            </a:xfrm>
            <a:prstGeom prst="straightConnector1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184" name="Straight Arrow Connector 183">
              <a:extLst>
                <a:ext uri="{FF2B5EF4-FFF2-40B4-BE49-F238E27FC236}">
                  <a16:creationId xmlns:a16="http://schemas.microsoft.com/office/drawing/2014/main" id="{B8E3482B-ABE2-A14D-9E82-06AB6EF17D9D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342632" y="1854787"/>
              <a:ext cx="275948" cy="548682"/>
            </a:xfrm>
            <a:prstGeom prst="straightConnector1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185" name="Straight Arrow Connector 184">
              <a:extLst>
                <a:ext uri="{FF2B5EF4-FFF2-40B4-BE49-F238E27FC236}">
                  <a16:creationId xmlns:a16="http://schemas.microsoft.com/office/drawing/2014/main" id="{76788859-EE4F-6049-B144-58D38C9FB12B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637333" y="1778587"/>
              <a:ext cx="180292" cy="624882"/>
            </a:xfrm>
            <a:prstGeom prst="straightConnector1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186" name="Straight Arrow Connector 185">
              <a:extLst>
                <a:ext uri="{FF2B5EF4-FFF2-40B4-BE49-F238E27FC236}">
                  <a16:creationId xmlns:a16="http://schemas.microsoft.com/office/drawing/2014/main" id="{8164C036-49BE-A84F-957B-2661B360CBD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974399" y="1854787"/>
              <a:ext cx="76877" cy="557522"/>
            </a:xfrm>
            <a:prstGeom prst="straightConnector1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189" name="Straight Arrow Connector 188">
              <a:extLst>
                <a:ext uri="{FF2B5EF4-FFF2-40B4-BE49-F238E27FC236}">
                  <a16:creationId xmlns:a16="http://schemas.microsoft.com/office/drawing/2014/main" id="{548D3C27-5770-3F4B-8F79-CD4ABC507E2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255042" y="1867408"/>
              <a:ext cx="37083" cy="621205"/>
            </a:xfrm>
            <a:prstGeom prst="straightConnector1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190" name="Straight Arrow Connector 189">
              <a:extLst>
                <a:ext uri="{FF2B5EF4-FFF2-40B4-BE49-F238E27FC236}">
                  <a16:creationId xmlns:a16="http://schemas.microsoft.com/office/drawing/2014/main" id="{D587D4CB-C441-EF4E-93AA-944C4F177A3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531109" y="1854787"/>
              <a:ext cx="113047" cy="598895"/>
            </a:xfrm>
            <a:prstGeom prst="straightConnector1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191" name="Straight Arrow Connector 190">
              <a:extLst>
                <a:ext uri="{FF2B5EF4-FFF2-40B4-BE49-F238E27FC236}">
                  <a16:creationId xmlns:a16="http://schemas.microsoft.com/office/drawing/2014/main" id="{8571525C-72CA-7446-8742-09BDECC897C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824917" y="1854787"/>
              <a:ext cx="163710" cy="511048"/>
            </a:xfrm>
            <a:prstGeom prst="straightConnector1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192" name="Straight Arrow Connector 191">
              <a:extLst>
                <a:ext uri="{FF2B5EF4-FFF2-40B4-BE49-F238E27FC236}">
                  <a16:creationId xmlns:a16="http://schemas.microsoft.com/office/drawing/2014/main" id="{A00CA9A4-AE42-6E4C-BFC2-E86F00A21E6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021309" y="1880838"/>
              <a:ext cx="260194" cy="531471"/>
            </a:xfrm>
            <a:prstGeom prst="straightConnector1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217" name="Straight Arrow Connector 216">
              <a:extLst>
                <a:ext uri="{FF2B5EF4-FFF2-40B4-BE49-F238E27FC236}">
                  <a16:creationId xmlns:a16="http://schemas.microsoft.com/office/drawing/2014/main" id="{96339EC3-6014-CA4C-AD76-C8168B6A65F9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562600" y="1841421"/>
              <a:ext cx="522503" cy="647192"/>
            </a:xfrm>
            <a:prstGeom prst="straightConnector1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218" name="Straight Arrow Connector 217">
              <a:extLst>
                <a:ext uri="{FF2B5EF4-FFF2-40B4-BE49-F238E27FC236}">
                  <a16:creationId xmlns:a16="http://schemas.microsoft.com/office/drawing/2014/main" id="{3240EC49-7CE0-EF41-9096-D1B06AAB39F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794458" y="1879013"/>
              <a:ext cx="435142" cy="539195"/>
            </a:xfrm>
            <a:prstGeom prst="straightConnector1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219" name="Straight Arrow Connector 218">
              <a:extLst>
                <a:ext uri="{FF2B5EF4-FFF2-40B4-BE49-F238E27FC236}">
                  <a16:creationId xmlns:a16="http://schemas.microsoft.com/office/drawing/2014/main" id="{7527801B-14DC-5746-8107-97C75FC99E72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914632" y="1905000"/>
              <a:ext cx="275948" cy="548682"/>
            </a:xfrm>
            <a:prstGeom prst="straightConnector1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220" name="Straight Arrow Connector 219">
              <a:extLst>
                <a:ext uri="{FF2B5EF4-FFF2-40B4-BE49-F238E27FC236}">
                  <a16:creationId xmlns:a16="http://schemas.microsoft.com/office/drawing/2014/main" id="{F4EEAA5B-47B1-9F4C-B538-55889E275633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209333" y="1828800"/>
              <a:ext cx="180292" cy="624882"/>
            </a:xfrm>
            <a:prstGeom prst="straightConnector1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221" name="Straight Arrow Connector 220">
              <a:extLst>
                <a:ext uri="{FF2B5EF4-FFF2-40B4-BE49-F238E27FC236}">
                  <a16:creationId xmlns:a16="http://schemas.microsoft.com/office/drawing/2014/main" id="{ABE3D926-2764-A94F-9729-AC18B80B8F7F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546399" y="1905000"/>
              <a:ext cx="76877" cy="557522"/>
            </a:xfrm>
            <a:prstGeom prst="straightConnector1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222" name="Straight Arrow Connector 221">
              <a:extLst>
                <a:ext uri="{FF2B5EF4-FFF2-40B4-BE49-F238E27FC236}">
                  <a16:creationId xmlns:a16="http://schemas.microsoft.com/office/drawing/2014/main" id="{4C50BB73-7A9A-1347-A4AB-E6131D36811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827042" y="1917621"/>
              <a:ext cx="37083" cy="621205"/>
            </a:xfrm>
            <a:prstGeom prst="straightConnector1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223" name="Straight Arrow Connector 222">
              <a:extLst>
                <a:ext uri="{FF2B5EF4-FFF2-40B4-BE49-F238E27FC236}">
                  <a16:creationId xmlns:a16="http://schemas.microsoft.com/office/drawing/2014/main" id="{F53E4FA1-7359-B643-A68A-D17C17E55AF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103109" y="1905000"/>
              <a:ext cx="113047" cy="598895"/>
            </a:xfrm>
            <a:prstGeom prst="straightConnector1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224" name="Straight Arrow Connector 223">
              <a:extLst>
                <a:ext uri="{FF2B5EF4-FFF2-40B4-BE49-F238E27FC236}">
                  <a16:creationId xmlns:a16="http://schemas.microsoft.com/office/drawing/2014/main" id="{FD7D40D8-809B-794B-A133-E93342EBF3F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396917" y="1905000"/>
              <a:ext cx="163710" cy="511048"/>
            </a:xfrm>
            <a:prstGeom prst="straightConnector1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225" name="Straight Arrow Connector 224">
              <a:extLst>
                <a:ext uri="{FF2B5EF4-FFF2-40B4-BE49-F238E27FC236}">
                  <a16:creationId xmlns:a16="http://schemas.microsoft.com/office/drawing/2014/main" id="{94B90E54-717F-624F-B62C-7B0F245D02D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593309" y="1931051"/>
              <a:ext cx="260194" cy="531471"/>
            </a:xfrm>
            <a:prstGeom prst="straightConnector1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triangle"/>
              <a:tailEnd type="triangle"/>
            </a:ln>
            <a:effectLst/>
          </p:spPr>
        </p:cxnSp>
      </p:grpSp>
      <p:cxnSp>
        <p:nvCxnSpPr>
          <p:cNvPr id="228" name="Straight Arrow Connector 227">
            <a:extLst>
              <a:ext uri="{FF2B5EF4-FFF2-40B4-BE49-F238E27FC236}">
                <a16:creationId xmlns:a16="http://schemas.microsoft.com/office/drawing/2014/main" id="{35AFACD0-B909-274C-AA9F-9F50AC05AD75}"/>
              </a:ext>
            </a:extLst>
          </p:cNvPr>
          <p:cNvCxnSpPr>
            <a:cxnSpLocks/>
            <a:stCxn id="21531" idx="4"/>
          </p:cNvCxnSpPr>
          <p:nvPr/>
        </p:nvCxnSpPr>
        <p:spPr bwMode="auto">
          <a:xfrm flipH="1">
            <a:off x="2997013" y="2872362"/>
            <a:ext cx="361140" cy="354089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B62DB125-DF70-4C41-B70B-36A71F6EA52F}"/>
              </a:ext>
            </a:extLst>
          </p:cNvPr>
          <p:cNvGrpSpPr/>
          <p:nvPr/>
        </p:nvGrpSpPr>
        <p:grpSpPr>
          <a:xfrm>
            <a:off x="2753906" y="2083451"/>
            <a:ext cx="5780494" cy="807504"/>
            <a:chOff x="2753906" y="2083451"/>
            <a:chExt cx="5780494" cy="807504"/>
          </a:xfrm>
        </p:grpSpPr>
        <p:sp>
          <p:nvSpPr>
            <p:cNvPr id="21531" name="Oval 21530">
              <a:extLst>
                <a:ext uri="{FF2B5EF4-FFF2-40B4-BE49-F238E27FC236}">
                  <a16:creationId xmlns:a16="http://schemas.microsoft.com/office/drawing/2014/main" id="{CD810903-6D3D-734A-983C-EF38FBCD2FE0}"/>
                </a:ext>
              </a:extLst>
            </p:cNvPr>
            <p:cNvSpPr/>
            <p:nvPr/>
          </p:nvSpPr>
          <p:spPr bwMode="auto">
            <a:xfrm>
              <a:off x="2753906" y="2083451"/>
              <a:ext cx="1208494" cy="788911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-106" charset="0"/>
              </a:endParaRPr>
            </a:p>
          </p:txBody>
        </p:sp>
        <p:sp>
          <p:nvSpPr>
            <p:cNvPr id="231" name="Oval 230">
              <a:extLst>
                <a:ext uri="{FF2B5EF4-FFF2-40B4-BE49-F238E27FC236}">
                  <a16:creationId xmlns:a16="http://schemas.microsoft.com/office/drawing/2014/main" id="{40234534-BDAE-3442-8F3E-CA3904F2AAD4}"/>
                </a:ext>
              </a:extLst>
            </p:cNvPr>
            <p:cNvSpPr/>
            <p:nvPr/>
          </p:nvSpPr>
          <p:spPr bwMode="auto">
            <a:xfrm>
              <a:off x="7325906" y="2102044"/>
              <a:ext cx="1208494" cy="788911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-106" charset="0"/>
              </a:endParaRPr>
            </a:p>
          </p:txBody>
        </p:sp>
      </p:grpSp>
      <p:cxnSp>
        <p:nvCxnSpPr>
          <p:cNvPr id="232" name="Straight Arrow Connector 231">
            <a:extLst>
              <a:ext uri="{FF2B5EF4-FFF2-40B4-BE49-F238E27FC236}">
                <a16:creationId xmlns:a16="http://schemas.microsoft.com/office/drawing/2014/main" id="{C634D818-95B0-7749-8939-DF1F6CD086BC}"/>
              </a:ext>
            </a:extLst>
          </p:cNvPr>
          <p:cNvCxnSpPr>
            <a:cxnSpLocks/>
            <a:stCxn id="231" idx="4"/>
          </p:cNvCxnSpPr>
          <p:nvPr/>
        </p:nvCxnSpPr>
        <p:spPr bwMode="auto">
          <a:xfrm flipH="1">
            <a:off x="7569013" y="2890955"/>
            <a:ext cx="361140" cy="354089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3" name="Text Box 53">
            <a:extLst>
              <a:ext uri="{FF2B5EF4-FFF2-40B4-BE49-F238E27FC236}">
                <a16:creationId xmlns:a16="http://schemas.microsoft.com/office/drawing/2014/main" id="{0D13F4F8-9861-4248-9B6A-90FE617C2E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486400"/>
            <a:ext cx="89916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l" eaLnBrk="1" hangingPunct="1"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Theory: </a:t>
            </a:r>
            <a:r>
              <a:rPr lang="en-US" altLang="en-US" sz="2800" b="1" dirty="0">
                <a:latin typeface="Comic Sans MS" charset="0"/>
              </a:rPr>
              <a:t>Crypto! Zero-Knowledge, Secure protocol design for any problem, under simple assumptions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charset="0"/>
              <a:ea typeface="ＭＳ Ｐゴシック" charset="0"/>
            </a:endParaRPr>
          </a:p>
          <a:p>
            <a:pPr lvl="0" algn="l" eaLnBrk="1" hangingPunct="1">
              <a:defRPr/>
            </a:pPr>
            <a:r>
              <a:rPr lang="en-US" altLang="en-US" sz="2800" b="1" dirty="0">
                <a:solidFill>
                  <a:srgbClr val="009900"/>
                </a:solidFill>
                <a:latin typeface="Comic Sans MS" charset="0"/>
                <a:cs typeface="+mn-cs"/>
              </a:rPr>
              <a:t>Practice: </a:t>
            </a:r>
            <a:r>
              <a:rPr lang="en-US" altLang="en-US" sz="2800" b="1" dirty="0">
                <a:solidFill>
                  <a:srgbClr val="C00000"/>
                </a:solidFill>
                <a:latin typeface="Comic Sans MS" charset="0"/>
                <a:cs typeface="+mn-cs"/>
              </a:rPr>
              <a:t>Internet security, shopping, blockchains,…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884037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1066800"/>
            <a:ext cx="8534400" cy="1828800"/>
          </a:xfrm>
          <a:noFill/>
        </p:spPr>
        <p:txBody>
          <a:bodyPr/>
          <a:lstStyle/>
          <a:p>
            <a:r>
              <a:rPr lang="en-US" sz="4800" b="1" dirty="0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Randomness</a:t>
            </a:r>
          </a:p>
        </p:txBody>
      </p:sp>
    </p:spTree>
    <p:extLst>
      <p:ext uri="{BB962C8B-B14F-4D97-AF65-F5344CB8AC3E}">
        <p14:creationId xmlns:p14="http://schemas.microsoft.com/office/powerpoint/2010/main" val="370007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0"/>
            <a:ext cx="8534400" cy="1047214"/>
          </a:xfrm>
          <a:noFill/>
        </p:spPr>
        <p:txBody>
          <a:bodyPr/>
          <a:lstStyle/>
          <a:p>
            <a:r>
              <a:rPr lang="en-US" sz="4000" b="1" dirty="0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Plan</a:t>
            </a:r>
            <a:endParaRPr lang="en-US" sz="3200" b="1" dirty="0">
              <a:solidFill>
                <a:schemeClr val="hlink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B7E6AD-8693-1E43-8C87-90E55EB633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143000"/>
            <a:ext cx="8775700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2800" b="1" dirty="0">
                <a:solidFill>
                  <a:srgbClr val="7030A0"/>
                </a:solidFill>
              </a:rPr>
              <a:t>The original Imitation Game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Intelligence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/>
              <a:t>The main idea, generalizations, speculations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  <a:p>
            <a:pPr lvl="0" algn="l"/>
            <a:r>
              <a:rPr lang="en-US" sz="2800" b="1" dirty="0">
                <a:solidFill>
                  <a:srgbClr val="7030A0"/>
                </a:solidFill>
              </a:rPr>
              <a:t>Modern Imitation Games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Cryptography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FF"/>
                </a:solidFill>
              </a:rPr>
              <a:t>Randomness</a:t>
            </a:r>
          </a:p>
          <a:p>
            <a:pPr lvl="0" algn="l"/>
            <a:r>
              <a:rPr lang="en-US" sz="2800" b="1" dirty="0">
                <a:solidFill>
                  <a:srgbClr val="0000FF"/>
                </a:solidFill>
              </a:rPr>
              <a:t>Combinatorics and number theory</a:t>
            </a:r>
          </a:p>
          <a:p>
            <a:pPr lvl="0" algn="l"/>
            <a:r>
              <a:rPr lang="en-US" sz="2800" b="1" dirty="0">
                <a:solidFill>
                  <a:srgbClr val="0000FF"/>
                </a:solidFill>
              </a:rPr>
              <a:t>Privacy </a:t>
            </a:r>
          </a:p>
          <a:p>
            <a:pPr lvl="0" algn="l"/>
            <a:r>
              <a:rPr lang="en-US" sz="2800" b="1" dirty="0"/>
              <a:t>Definitions and major consequences</a:t>
            </a:r>
          </a:p>
          <a:p>
            <a:pPr lvl="0" algn="l"/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algn="l"/>
            <a:r>
              <a:rPr lang="en-US" sz="2800" b="1" dirty="0">
                <a:solidFill>
                  <a:srgbClr val="7030A0"/>
                </a:solidFill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265340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F58648D-0BA2-EE4D-89CC-B6B055BB45D0}"/>
              </a:ext>
            </a:extLst>
          </p:cNvPr>
          <p:cNvSpPr txBox="1"/>
          <p:nvPr/>
        </p:nvSpPr>
        <p:spPr>
          <a:xfrm>
            <a:off x="653617" y="3577442"/>
            <a:ext cx="4268604" cy="46115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2252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0"/>
            <a:ext cx="8534400" cy="1047214"/>
          </a:xfrm>
          <a:noFill/>
        </p:spPr>
        <p:txBody>
          <a:bodyPr/>
          <a:lstStyle/>
          <a:p>
            <a:r>
              <a:rPr lang="en-US" sz="4000" b="1" dirty="0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The amazing utility of randomness</a:t>
            </a:r>
            <a:endParaRPr lang="en-US" sz="3200" b="1" dirty="0">
              <a:solidFill>
                <a:schemeClr val="hlink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B7E6AD-8693-1E43-8C87-90E55EB633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985421"/>
            <a:ext cx="8775700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Nature seems to supply us perfect randomness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which we use for numerous applications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Sampling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Scientific experiments &amp; simulations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Probabilistic algorithms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Cryptography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Game theory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Gambling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…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Is this power real?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5C322DD-0392-CD44-8617-60203CDB4346}"/>
              </a:ext>
            </a:extLst>
          </p:cNvPr>
          <p:cNvGrpSpPr/>
          <p:nvPr/>
        </p:nvGrpSpPr>
        <p:grpSpPr>
          <a:xfrm>
            <a:off x="381000" y="1600200"/>
            <a:ext cx="6502247" cy="421457"/>
            <a:chOff x="381000" y="1600200"/>
            <a:chExt cx="6502247" cy="42145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EC306F1-8C9E-2147-BE8C-EEDF9BC726C0}"/>
                </a:ext>
              </a:extLst>
            </p:cNvPr>
            <p:cNvGrpSpPr/>
            <p:nvPr/>
          </p:nvGrpSpPr>
          <p:grpSpPr>
            <a:xfrm>
              <a:off x="381000" y="1609238"/>
              <a:ext cx="2837852" cy="412419"/>
              <a:chOff x="381000" y="1609238"/>
              <a:chExt cx="2837852" cy="412419"/>
            </a:xfrm>
          </p:grpSpPr>
          <p:pic>
            <p:nvPicPr>
              <p:cNvPr id="4" name="Picture 8" descr="goodcoin">
                <a:extLst>
                  <a:ext uri="{FF2B5EF4-FFF2-40B4-BE49-F238E27FC236}">
                    <a16:creationId xmlns:a16="http://schemas.microsoft.com/office/drawing/2014/main" id="{C98B47D0-1E6E-8A48-9E5A-8513E92F7E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5025" y="1609238"/>
                <a:ext cx="434024" cy="4124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" name="Picture 9" descr="goodcoin">
                <a:extLst>
                  <a:ext uri="{FF2B5EF4-FFF2-40B4-BE49-F238E27FC236}">
                    <a16:creationId xmlns:a16="http://schemas.microsoft.com/office/drawing/2014/main" id="{FC161B12-014E-FF42-920D-31118603234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000" y="1609238"/>
                <a:ext cx="434024" cy="4124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" name="Picture 10" descr="goodcoin">
                <a:extLst>
                  <a:ext uri="{FF2B5EF4-FFF2-40B4-BE49-F238E27FC236}">
                    <a16:creationId xmlns:a16="http://schemas.microsoft.com/office/drawing/2014/main" id="{EAD850A2-FF83-B543-A5CA-B4BB6A3221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2276" y="1609238"/>
                <a:ext cx="434024" cy="4124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Picture 11" descr="goodcoin">
                <a:extLst>
                  <a:ext uri="{FF2B5EF4-FFF2-40B4-BE49-F238E27FC236}">
                    <a16:creationId xmlns:a16="http://schemas.microsoft.com/office/drawing/2014/main" id="{D121CEFD-7D93-9647-B356-E3E58200762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82914" y="1609238"/>
                <a:ext cx="434024" cy="4124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12" descr="goodcoin">
                <a:extLst>
                  <a:ext uri="{FF2B5EF4-FFF2-40B4-BE49-F238E27FC236}">
                    <a16:creationId xmlns:a16="http://schemas.microsoft.com/office/drawing/2014/main" id="{FD4A5F95-FBBA-DA44-BC25-95FDC364E3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3552" y="1609238"/>
                <a:ext cx="434024" cy="4124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13" descr="goodcoin">
                <a:extLst>
                  <a:ext uri="{FF2B5EF4-FFF2-40B4-BE49-F238E27FC236}">
                    <a16:creationId xmlns:a16="http://schemas.microsoft.com/office/drawing/2014/main" id="{3955CACE-0684-024B-B743-667FCC5DFF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84190" y="1609238"/>
                <a:ext cx="434024" cy="4124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14" descr="goodcoin">
                <a:extLst>
                  <a:ext uri="{FF2B5EF4-FFF2-40B4-BE49-F238E27FC236}">
                    <a16:creationId xmlns:a16="http://schemas.microsoft.com/office/drawing/2014/main" id="{2EAFF8E4-8BA1-0B4A-BD7D-CD4C66BF261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4828" y="1609238"/>
                <a:ext cx="434024" cy="4124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2" name="Text Box 59">
              <a:extLst>
                <a:ext uri="{FF2B5EF4-FFF2-40B4-BE49-F238E27FC236}">
                  <a16:creationId xmlns:a16="http://schemas.microsoft.com/office/drawing/2014/main" id="{D8A3271A-51B3-FB42-8622-BF1E2DBAFC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31740" y="1600200"/>
              <a:ext cx="3451507" cy="4124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Unbiased, independent bits</a:t>
              </a:r>
              <a:endPara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13" name="AutoShape 2">
            <a:extLst>
              <a:ext uri="{FF2B5EF4-FFF2-40B4-BE49-F238E27FC236}">
                <a16:creationId xmlns:a16="http://schemas.microsoft.com/office/drawing/2014/main" id="{BACDA4F9-C00D-E24E-9695-6850DC77E4F6}"/>
              </a:ext>
            </a:extLst>
          </p:cNvPr>
          <p:cNvSpPr>
            <a:spLocks noChangeArrowheads="1"/>
          </p:cNvSpPr>
          <p:nvPr/>
        </p:nvSpPr>
        <p:spPr bwMode="invGray">
          <a:xfrm>
            <a:off x="4462849" y="5005900"/>
            <a:ext cx="2420398" cy="1719286"/>
          </a:xfrm>
          <a:prstGeom prst="wedgeRoundRectCallout">
            <a:avLst>
              <a:gd name="adj1" fmla="val -50082"/>
              <a:gd name="adj2" fmla="val -30824"/>
              <a:gd name="adj3" fmla="val 16667"/>
            </a:avLst>
          </a:prstGeom>
          <a:solidFill>
            <a:schemeClr val="bg2">
              <a:alpha val="58038"/>
            </a:schemeClr>
          </a:solidFill>
          <a:ln w="12700" cap="sq">
            <a:solidFill>
              <a:schemeClr val="accent2"/>
            </a:solidFill>
            <a:miter lim="800000"/>
            <a:headEnd/>
            <a:tailEnd/>
          </a:ln>
        </p:spPr>
        <p:txBody>
          <a:bodyPr lIns="274320" rIns="274320" anchor="ctr"/>
          <a:lstStyle>
            <a:lvl1pPr>
              <a:spcBef>
                <a:spcPct val="20000"/>
              </a:spcBef>
              <a:buChar char="•"/>
              <a:tabLst>
                <a:tab pos="858838" algn="l"/>
              </a:tabLs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858838" algn="l"/>
              </a:tabLst>
              <a:defRPr sz="28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858838" algn="l"/>
              </a:tabLs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858838" algn="l"/>
              </a:tabLst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858838" algn="l"/>
              </a:tabLst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58838" algn="l"/>
              </a:tabLst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58838" algn="l"/>
              </a:tabLst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58838" algn="l"/>
              </a:tabLst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58838" algn="l"/>
              </a:tabLst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58838" algn="l"/>
              </a:tabLst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</a:rPr>
              <a:t>Where are the random bits from?</a:t>
            </a:r>
          </a:p>
        </p:txBody>
      </p:sp>
    </p:spTree>
    <p:extLst>
      <p:ext uri="{BB962C8B-B14F-4D97-AF65-F5344CB8AC3E}">
        <p14:creationId xmlns:p14="http://schemas.microsoft.com/office/powerpoint/2010/main" val="942853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uiExpand="1" build="p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3">
            <a:extLst>
              <a:ext uri="{FF2B5EF4-FFF2-40B4-BE49-F238E27FC236}">
                <a16:creationId xmlns:a16="http://schemas.microsoft.com/office/drawing/2014/main" id="{0737483A-5B77-2342-B32C-6A6BC22F795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724400" y="1371600"/>
            <a:ext cx="4419600" cy="5334000"/>
          </a:xfrm>
        </p:spPr>
        <p:txBody>
          <a:bodyPr/>
          <a:lstStyle/>
          <a:p>
            <a:pPr algn="l">
              <a:lnSpc>
                <a:spcPct val="80000"/>
              </a:lnSpc>
            </a:pPr>
            <a:r>
              <a:rPr lang="en-US" altLang="en-US" sz="2800" b="1" dirty="0">
                <a:solidFill>
                  <a:srgbClr val="00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Everything!</a:t>
            </a:r>
          </a:p>
          <a:p>
            <a:pPr algn="l">
              <a:lnSpc>
                <a:spcPct val="80000"/>
              </a:lnSpc>
            </a:pPr>
            <a:endParaRPr lang="en-US" altLang="en-US" sz="2800" b="1" dirty="0">
              <a:solidFill>
                <a:srgbClr val="000000"/>
              </a:solidFill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 algn="l">
              <a:lnSpc>
                <a:spcPct val="80000"/>
              </a:lnSpc>
            </a:pPr>
            <a:endParaRPr lang="en-US" altLang="en-US" sz="2800" b="1" dirty="0">
              <a:solidFill>
                <a:srgbClr val="000000"/>
              </a:solidFill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 algn="l">
              <a:lnSpc>
                <a:spcPct val="80000"/>
              </a:lnSpc>
            </a:pPr>
            <a:endParaRPr lang="en-US" altLang="en-US" sz="2800" b="1" dirty="0">
              <a:solidFill>
                <a:srgbClr val="000000"/>
              </a:solidFill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 algn="l">
              <a:lnSpc>
                <a:spcPct val="80000"/>
              </a:lnSpc>
            </a:pPr>
            <a:endParaRPr lang="en-US" altLang="en-US" sz="2800" b="1" dirty="0">
              <a:solidFill>
                <a:srgbClr val="000000"/>
              </a:solidFill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 algn="l">
              <a:lnSpc>
                <a:spcPct val="80000"/>
              </a:lnSpc>
            </a:pPr>
            <a:r>
              <a:rPr lang="en-US" altLang="en-US" sz="2800" b="1" dirty="0">
                <a:solidFill>
                  <a:srgbClr val="00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     </a:t>
            </a:r>
            <a:r>
              <a:rPr lang="en-US" altLang="en-US" sz="2800" b="1" dirty="0">
                <a:solidFill>
                  <a:srgbClr val="C0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??</a:t>
            </a:r>
          </a:p>
          <a:p>
            <a:pPr algn="l">
              <a:lnSpc>
                <a:spcPct val="80000"/>
              </a:lnSpc>
            </a:pPr>
            <a:endParaRPr lang="en-US" altLang="en-US" sz="2800" b="1" dirty="0">
              <a:solidFill>
                <a:srgbClr val="000000"/>
              </a:solidFill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 algn="l">
              <a:lnSpc>
                <a:spcPct val="80000"/>
              </a:lnSpc>
            </a:pPr>
            <a:endParaRPr lang="en-US" altLang="en-US" sz="2800" b="1" dirty="0">
              <a:solidFill>
                <a:srgbClr val="000000"/>
              </a:solidFill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 algn="l">
              <a:lnSpc>
                <a:spcPct val="80000"/>
              </a:lnSpc>
            </a:pPr>
            <a:endParaRPr lang="en-US" altLang="en-US" sz="2800" b="1" dirty="0">
              <a:solidFill>
                <a:srgbClr val="000000"/>
              </a:solidFill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 algn="l">
              <a:lnSpc>
                <a:spcPct val="80000"/>
              </a:lnSpc>
            </a:pPr>
            <a:r>
              <a:rPr lang="en-US" altLang="en-US" sz="2800" b="1" dirty="0">
                <a:solidFill>
                  <a:srgbClr val="00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     </a:t>
            </a:r>
            <a:r>
              <a:rPr lang="en-US" altLang="en-US" sz="2800" b="1" dirty="0">
                <a:solidFill>
                  <a:srgbClr val="C0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??</a:t>
            </a:r>
          </a:p>
          <a:p>
            <a:pPr algn="l">
              <a:lnSpc>
                <a:spcPct val="80000"/>
              </a:lnSpc>
            </a:pPr>
            <a:endParaRPr lang="en-US" altLang="en-US" sz="2800" b="1" dirty="0">
              <a:solidFill>
                <a:srgbClr val="000000"/>
              </a:solidFill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 algn="l">
              <a:lnSpc>
                <a:spcPct val="80000"/>
              </a:lnSpc>
            </a:pPr>
            <a:endParaRPr lang="en-US" altLang="en-US" sz="2800" b="1" dirty="0">
              <a:solidFill>
                <a:srgbClr val="000000"/>
              </a:solidFill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 algn="l">
              <a:lnSpc>
                <a:spcPct val="80000"/>
              </a:lnSpc>
            </a:pPr>
            <a:endParaRPr lang="en-US" altLang="en-US" sz="2800" b="1" dirty="0">
              <a:solidFill>
                <a:srgbClr val="000000"/>
              </a:solidFill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 algn="l">
              <a:lnSpc>
                <a:spcPct val="80000"/>
              </a:lnSpc>
            </a:pPr>
            <a:endParaRPr lang="en-US" altLang="en-US" sz="2400" b="1" dirty="0">
              <a:solidFill>
                <a:srgbClr val="008000"/>
              </a:solidFill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 algn="l">
              <a:lnSpc>
                <a:spcPct val="80000"/>
              </a:lnSpc>
            </a:pPr>
            <a:endParaRPr lang="en-US" altLang="en-US" b="1" dirty="0">
              <a:solidFill>
                <a:srgbClr val="FF0000"/>
              </a:solidFill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>
              <a:lnSpc>
                <a:spcPct val="80000"/>
              </a:lnSpc>
            </a:pPr>
            <a:endParaRPr lang="en-US" altLang="en-US" sz="4400" b="1" dirty="0">
              <a:solidFill>
                <a:srgbClr val="FF0000"/>
              </a:solidFill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>
              <a:lnSpc>
                <a:spcPct val="80000"/>
              </a:lnSpc>
            </a:pPr>
            <a:r>
              <a:rPr lang="en-US" altLang="en-US" sz="4400" b="1" dirty="0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 </a:t>
            </a:r>
            <a:endParaRPr lang="en-US" altLang="en-US" dirty="0"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 algn="l">
              <a:lnSpc>
                <a:spcPct val="80000"/>
              </a:lnSpc>
            </a:pPr>
            <a:endParaRPr lang="en-US" altLang="en-US" dirty="0"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 algn="l">
              <a:lnSpc>
                <a:spcPct val="80000"/>
              </a:lnSpc>
            </a:pPr>
            <a:endParaRPr lang="en-US" altLang="en-US" sz="2800" dirty="0"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>
              <a:lnSpc>
                <a:spcPct val="80000"/>
              </a:lnSpc>
            </a:pPr>
            <a:endParaRPr lang="en-US" altLang="en-US" dirty="0"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>
              <a:lnSpc>
                <a:spcPct val="80000"/>
              </a:lnSpc>
            </a:pPr>
            <a:endParaRPr lang="en-US" altLang="en-US" dirty="0"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9E75C12B-2B75-F24D-BF22-4EEF0F71CC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295400"/>
            <a:ext cx="4419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</a:rPr>
              <a:t>-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</a:rPr>
              <a:t>Perfect randomness</a:t>
            </a: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</a:rPr>
              <a:t>Weak random sources</a:t>
            </a: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</a:rPr>
              <a:t>Biased, dependent bits</a:t>
            </a: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</a:rPr>
              <a:t>  - 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</a:rPr>
              <a:t>No randomness</a:t>
            </a: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</a:rPr>
              <a:t> 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</p:txBody>
      </p:sp>
      <p:grpSp>
        <p:nvGrpSpPr>
          <p:cNvPr id="31748" name="Group 5">
            <a:extLst>
              <a:ext uri="{FF2B5EF4-FFF2-40B4-BE49-F238E27FC236}">
                <a16:creationId xmlns:a16="http://schemas.microsoft.com/office/drawing/2014/main" id="{B01EF2B9-CBD4-7F4B-BB96-0CACCFF49A89}"/>
              </a:ext>
            </a:extLst>
          </p:cNvPr>
          <p:cNvGrpSpPr>
            <a:grpSpLocks/>
          </p:cNvGrpSpPr>
          <p:nvPr/>
        </p:nvGrpSpPr>
        <p:grpSpPr bwMode="auto">
          <a:xfrm>
            <a:off x="763588" y="1905000"/>
            <a:ext cx="2589212" cy="381000"/>
            <a:chOff x="1861" y="1823"/>
            <a:chExt cx="1787" cy="260"/>
          </a:xfrm>
        </p:grpSpPr>
        <p:pic>
          <p:nvPicPr>
            <p:cNvPr id="31757" name="Picture 6" descr="goodcoin">
              <a:extLst>
                <a:ext uri="{FF2B5EF4-FFF2-40B4-BE49-F238E27FC236}">
                  <a16:creationId xmlns:a16="http://schemas.microsoft.com/office/drawing/2014/main" id="{E4BF5B52-F696-F640-AC3B-5171E30207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4" y="1823"/>
              <a:ext cx="273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8" name="Picture 7" descr="goodcoin">
              <a:extLst>
                <a:ext uri="{FF2B5EF4-FFF2-40B4-BE49-F238E27FC236}">
                  <a16:creationId xmlns:a16="http://schemas.microsoft.com/office/drawing/2014/main" id="{14F7CACF-03D1-F544-B2A1-951C757411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1" y="1823"/>
              <a:ext cx="273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9" name="Picture 8" descr="goodcoin">
              <a:extLst>
                <a:ext uri="{FF2B5EF4-FFF2-40B4-BE49-F238E27FC236}">
                  <a16:creationId xmlns:a16="http://schemas.microsoft.com/office/drawing/2014/main" id="{D5374219-ED08-2E42-9F17-2BA38F4A66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5" y="1823"/>
              <a:ext cx="274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60" name="Picture 9" descr="goodcoin">
              <a:extLst>
                <a:ext uri="{FF2B5EF4-FFF2-40B4-BE49-F238E27FC236}">
                  <a16:creationId xmlns:a16="http://schemas.microsoft.com/office/drawing/2014/main" id="{7F7D83AA-A708-954E-9010-F89A7B0A3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8" y="1823"/>
              <a:ext cx="273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61" name="Picture 10" descr="goodcoin">
              <a:extLst>
                <a:ext uri="{FF2B5EF4-FFF2-40B4-BE49-F238E27FC236}">
                  <a16:creationId xmlns:a16="http://schemas.microsoft.com/office/drawing/2014/main" id="{30E046EF-A27D-3B4B-A94F-BA04E5E2AC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0" y="1823"/>
              <a:ext cx="273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62" name="Picture 11" descr="goodcoin">
              <a:extLst>
                <a:ext uri="{FF2B5EF4-FFF2-40B4-BE49-F238E27FC236}">
                  <a16:creationId xmlns:a16="http://schemas.microsoft.com/office/drawing/2014/main" id="{8C415B09-88F1-5948-9A3A-FFB1F52FC4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2" y="1823"/>
              <a:ext cx="274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63" name="Picture 12" descr="goodcoin">
              <a:extLst>
                <a:ext uri="{FF2B5EF4-FFF2-40B4-BE49-F238E27FC236}">
                  <a16:creationId xmlns:a16="http://schemas.microsoft.com/office/drawing/2014/main" id="{9EE05975-C6BF-CB4D-AE64-B185DA4AF0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5" y="1823"/>
              <a:ext cx="273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749" name="TextBox 2">
            <a:extLst>
              <a:ext uri="{FF2B5EF4-FFF2-40B4-BE49-F238E27FC236}">
                <a16:creationId xmlns:a16="http://schemas.microsoft.com/office/drawing/2014/main" id="{FD853A4C-6329-8948-B11A-55F52C8F9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743" y="433388"/>
            <a:ext cx="3401893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</a:rPr>
              <a:t>Universe has: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1750" name="TextBox 17">
            <a:extLst>
              <a:ext uri="{FF2B5EF4-FFF2-40B4-BE49-F238E27FC236}">
                <a16:creationId xmlns:a16="http://schemas.microsoft.com/office/drawing/2014/main" id="{7F064004-1328-7A49-88B4-1721D3034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433388"/>
            <a:ext cx="3781425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</a:rPr>
              <a:t>   Applications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cxnSp>
        <p:nvCxnSpPr>
          <p:cNvPr id="31753" name="Straight Connector 3">
            <a:extLst>
              <a:ext uri="{FF2B5EF4-FFF2-40B4-BE49-F238E27FC236}">
                <a16:creationId xmlns:a16="http://schemas.microsoft.com/office/drawing/2014/main" id="{4AB747B9-8A66-CC4E-8C76-9766C9F8103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6200" y="2514600"/>
            <a:ext cx="8991600" cy="0"/>
          </a:xfrm>
          <a:prstGeom prst="line">
            <a:avLst/>
          </a:prstGeom>
          <a:noFill/>
          <a:ln w="635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54" name="Straight Connector 23">
            <a:extLst>
              <a:ext uri="{FF2B5EF4-FFF2-40B4-BE49-F238E27FC236}">
                <a16:creationId xmlns:a16="http://schemas.microsoft.com/office/drawing/2014/main" id="{80C62496-5E61-A24B-9E47-220CD4F1645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6200" y="4572000"/>
            <a:ext cx="8991600" cy="0"/>
          </a:xfrm>
          <a:prstGeom prst="line">
            <a:avLst/>
          </a:prstGeom>
          <a:noFill/>
          <a:ln w="635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55" name="Straight Connector 24">
            <a:extLst>
              <a:ext uri="{FF2B5EF4-FFF2-40B4-BE49-F238E27FC236}">
                <a16:creationId xmlns:a16="http://schemas.microsoft.com/office/drawing/2014/main" id="{F1129170-DD61-444D-92F1-999705F3191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572000" y="152400"/>
            <a:ext cx="0" cy="6705600"/>
          </a:xfrm>
          <a:prstGeom prst="line">
            <a:avLst/>
          </a:prstGeom>
          <a:noFill/>
          <a:ln w="635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D785208-65D6-774E-8085-513182168B69}"/>
              </a:ext>
            </a:extLst>
          </p:cNvPr>
          <p:cNvGrpSpPr/>
          <p:nvPr/>
        </p:nvGrpSpPr>
        <p:grpSpPr>
          <a:xfrm>
            <a:off x="721541" y="3976253"/>
            <a:ext cx="2326459" cy="367147"/>
            <a:chOff x="5290597" y="2894625"/>
            <a:chExt cx="2884178" cy="444145"/>
          </a:xfrm>
        </p:grpSpPr>
        <p:pic>
          <p:nvPicPr>
            <p:cNvPr id="27" name="Picture 6" descr="badcoin">
              <a:extLst>
                <a:ext uri="{FF2B5EF4-FFF2-40B4-BE49-F238E27FC236}">
                  <a16:creationId xmlns:a16="http://schemas.microsoft.com/office/drawing/2014/main" id="{F4612176-8B5E-734E-9D1F-A2BD2A800F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0597" y="2894625"/>
              <a:ext cx="467344" cy="444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badcoin">
              <a:extLst>
                <a:ext uri="{FF2B5EF4-FFF2-40B4-BE49-F238E27FC236}">
                  <a16:creationId xmlns:a16="http://schemas.microsoft.com/office/drawing/2014/main" id="{EAA5A7BA-B421-3449-8FDC-59B65D2AD3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1177" y="2894625"/>
              <a:ext cx="467344" cy="444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7" descr="badcoin">
              <a:extLst>
                <a:ext uri="{FF2B5EF4-FFF2-40B4-BE49-F238E27FC236}">
                  <a16:creationId xmlns:a16="http://schemas.microsoft.com/office/drawing/2014/main" id="{7E3A4558-4C8D-434E-A406-6EEC576FC4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1758" y="2894625"/>
              <a:ext cx="467344" cy="444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18" descr="badcoin">
              <a:extLst>
                <a:ext uri="{FF2B5EF4-FFF2-40B4-BE49-F238E27FC236}">
                  <a16:creationId xmlns:a16="http://schemas.microsoft.com/office/drawing/2014/main" id="{1E539B0D-4CFC-1846-8647-F882F22C9D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2338" y="2894625"/>
              <a:ext cx="467344" cy="444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19" descr="badcoin">
              <a:extLst>
                <a:ext uri="{FF2B5EF4-FFF2-40B4-BE49-F238E27FC236}">
                  <a16:creationId xmlns:a16="http://schemas.microsoft.com/office/drawing/2014/main" id="{20D499C6-B9C8-1145-9899-2EB9C9BCB0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6271" y="2894625"/>
              <a:ext cx="467344" cy="444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20" descr="badcoin">
              <a:extLst>
                <a:ext uri="{FF2B5EF4-FFF2-40B4-BE49-F238E27FC236}">
                  <a16:creationId xmlns:a16="http://schemas.microsoft.com/office/drawing/2014/main" id="{23FE20BB-9F71-954F-88E0-3A3767F945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3498" y="2894625"/>
              <a:ext cx="467344" cy="444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29" descr="badcoin">
              <a:extLst>
                <a:ext uri="{FF2B5EF4-FFF2-40B4-BE49-F238E27FC236}">
                  <a16:creationId xmlns:a16="http://schemas.microsoft.com/office/drawing/2014/main" id="{5DC46D08-D5DC-6B40-BA1F-A59DCE0031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7431" y="2894625"/>
              <a:ext cx="467344" cy="444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C046D33-67E5-8E49-81BA-E4BBCBD82948}"/>
              </a:ext>
            </a:extLst>
          </p:cNvPr>
          <p:cNvGrpSpPr/>
          <p:nvPr/>
        </p:nvGrpSpPr>
        <p:grpSpPr>
          <a:xfrm>
            <a:off x="727598" y="3127020"/>
            <a:ext cx="3197949" cy="454380"/>
            <a:chOff x="2288451" y="4193819"/>
            <a:chExt cx="3382171" cy="504437"/>
          </a:xfrm>
        </p:grpSpPr>
        <p:pic>
          <p:nvPicPr>
            <p:cNvPr id="25" name="Picture 2" descr="Solar Phenomena Including Sunspots Explained by Plasma Flow Near Sun's  Surface">
              <a:extLst>
                <a:ext uri="{FF2B5EF4-FFF2-40B4-BE49-F238E27FC236}">
                  <a16:creationId xmlns:a16="http://schemas.microsoft.com/office/drawing/2014/main" id="{486D6295-4245-9C4D-A60D-106AA05A4E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288451" y="4204738"/>
              <a:ext cx="600798" cy="4307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4" descr="Stock Market Fluctuations Show High Stakes of US-China Trade Talks | Fortune">
              <a:extLst>
                <a:ext uri="{FF2B5EF4-FFF2-40B4-BE49-F238E27FC236}">
                  <a16:creationId xmlns:a16="http://schemas.microsoft.com/office/drawing/2014/main" id="{FEE3B8E8-537F-2A4A-A555-7B9493856F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0400" y="4204738"/>
              <a:ext cx="580522" cy="3863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6" descr="An Umbrella Doesn't Just Protect You From The Rain... | Hall, Mahar &amp;  Associates Insurance Services, Inc">
              <a:extLst>
                <a:ext uri="{FF2B5EF4-FFF2-40B4-BE49-F238E27FC236}">
                  <a16:creationId xmlns:a16="http://schemas.microsoft.com/office/drawing/2014/main" id="{112324B5-6087-9042-86CA-E62FAFA446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7571" y="4193819"/>
              <a:ext cx="488950" cy="504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8" descr="A Single Photon Revealed the Theory Behind the Quantum Networks of the  Future - Tech Explorist">
              <a:extLst>
                <a:ext uri="{FF2B5EF4-FFF2-40B4-BE49-F238E27FC236}">
                  <a16:creationId xmlns:a16="http://schemas.microsoft.com/office/drawing/2014/main" id="{E8F296AB-4058-524A-8422-9253C4098A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8615" y="4204738"/>
              <a:ext cx="872007" cy="454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7775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7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CBD4CE3D-DA9A-A948-81C8-124033BFED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175012"/>
            <a:ext cx="8326929" cy="1120388"/>
          </a:xfrm>
        </p:spPr>
        <p:txBody>
          <a:bodyPr/>
          <a:lstStyle/>
          <a:p>
            <a:r>
              <a:rPr lang="en-US" altLang="en-US" sz="3200" b="1" dirty="0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Computational pseudo-randomness</a:t>
            </a:r>
          </a:p>
        </p:txBody>
      </p:sp>
      <p:sp>
        <p:nvSpPr>
          <p:cNvPr id="21521" name="TextBox 1">
            <a:extLst>
              <a:ext uri="{FF2B5EF4-FFF2-40B4-BE49-F238E27FC236}">
                <a16:creationId xmlns:a16="http://schemas.microsoft.com/office/drawing/2014/main" id="{345D54A4-5312-7E42-92CA-911782F87D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91" y="155030"/>
            <a:ext cx="18662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</a:rPr>
              <a:t>[Blum-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</a:rPr>
              <a:t>Micali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</a:rPr>
              <a:t> ’81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00" b="1" dirty="0">
                <a:solidFill>
                  <a:srgbClr val="008000"/>
                </a:solidFill>
              </a:rPr>
              <a:t>Yao’82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</a:rPr>
              <a:t>]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7EB6571-AC84-974C-8531-B6229F374A09}"/>
              </a:ext>
            </a:extLst>
          </p:cNvPr>
          <p:cNvCxnSpPr>
            <a:cxnSpLocks/>
          </p:cNvCxnSpPr>
          <p:nvPr/>
        </p:nvCxnSpPr>
        <p:spPr bwMode="auto">
          <a:xfrm>
            <a:off x="4646874" y="1371600"/>
            <a:ext cx="499" cy="3124200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4C796110-E16D-9B4B-952C-6EC3DB382A24}"/>
              </a:ext>
            </a:extLst>
          </p:cNvPr>
          <p:cNvSpPr txBox="1"/>
          <p:nvPr/>
        </p:nvSpPr>
        <p:spPr>
          <a:xfrm>
            <a:off x="1916743" y="3743980"/>
            <a:ext cx="522900" cy="523220"/>
          </a:xfrm>
          <a:prstGeom prst="rect">
            <a:avLst/>
          </a:prstGeom>
          <a:solidFill>
            <a:schemeClr val="bg2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p</a:t>
            </a:r>
            <a:r>
              <a:rPr kumimoji="0" lang="en-US" sz="2800" b="1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0</a:t>
            </a:r>
          </a:p>
        </p:txBody>
      </p:sp>
      <p:sp>
        <p:nvSpPr>
          <p:cNvPr id="114" name="Text Box 53">
            <a:extLst>
              <a:ext uri="{FF2B5EF4-FFF2-40B4-BE49-F238E27FC236}">
                <a16:creationId xmlns:a16="http://schemas.microsoft.com/office/drawing/2014/main" id="{A4090006-327C-A145-94FE-8664CFD030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495800"/>
            <a:ext cx="844240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l" eaLnBrk="1" hangingPunct="1"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Definition:                      </a:t>
            </a:r>
            <a:r>
              <a:rPr lang="en-US" altLang="en-US" sz="2800" b="1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is </a:t>
            </a:r>
            <a:r>
              <a:rPr lang="en-US" altLang="en-US" sz="2800" b="1" dirty="0">
                <a:solidFill>
                  <a:srgbClr val="0099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pseudo-random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If for 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every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efficient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algorithm,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A2045780-65D3-0F4E-AAEA-3131A43547F3}"/>
              </a:ext>
            </a:extLst>
          </p:cNvPr>
          <p:cNvSpPr txBox="1"/>
          <p:nvPr/>
        </p:nvSpPr>
        <p:spPr>
          <a:xfrm>
            <a:off x="6639761" y="3743980"/>
            <a:ext cx="484427" cy="523220"/>
          </a:xfrm>
          <a:prstGeom prst="rect">
            <a:avLst/>
          </a:prstGeom>
          <a:solidFill>
            <a:schemeClr val="bg2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p</a:t>
            </a:r>
            <a:r>
              <a:rPr kumimoji="0" lang="en-US" sz="2800" b="1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1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15D8D9E-3877-6A42-8E61-4107E2865DD1}"/>
              </a:ext>
            </a:extLst>
          </p:cNvPr>
          <p:cNvGrpSpPr/>
          <p:nvPr/>
        </p:nvGrpSpPr>
        <p:grpSpPr>
          <a:xfrm>
            <a:off x="5772532" y="4921224"/>
            <a:ext cx="1237868" cy="565176"/>
            <a:chOff x="6120856" y="6130244"/>
            <a:chExt cx="1237868" cy="565176"/>
          </a:xfrm>
        </p:grpSpPr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DA9A7AF6-009A-034B-AF08-2CF29AF45EA6}"/>
                </a:ext>
              </a:extLst>
            </p:cNvPr>
            <p:cNvSpPr txBox="1"/>
            <p:nvPr/>
          </p:nvSpPr>
          <p:spPr>
            <a:xfrm>
              <a:off x="6120856" y="6135305"/>
              <a:ext cx="522900" cy="523220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FFFF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</a:rPr>
                <a:t>p</a:t>
              </a:r>
              <a:r>
                <a:rPr kumimoji="0" lang="en-US" sz="2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</a:rPr>
                <a:t>0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CBD396F1-F1D8-2E4B-AC16-552B305F2303}"/>
                </a:ext>
              </a:extLst>
            </p:cNvPr>
            <p:cNvSpPr txBox="1"/>
            <p:nvPr/>
          </p:nvSpPr>
          <p:spPr>
            <a:xfrm>
              <a:off x="6874297" y="6130244"/>
              <a:ext cx="484427" cy="523220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FFFF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</a:rPr>
                <a:t>p</a:t>
              </a:r>
              <a:r>
                <a:rPr kumimoji="0" lang="en-US" sz="2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</a:rPr>
                <a:t>1</a:t>
              </a:r>
            </a:p>
          </p:txBody>
        </p:sp>
        <p:sp>
          <p:nvSpPr>
            <p:cNvPr id="134" name="Text Box 57">
              <a:extLst>
                <a:ext uri="{FF2B5EF4-FFF2-40B4-BE49-F238E27FC236}">
                  <a16:creationId xmlns:a16="http://schemas.microsoft.com/office/drawing/2014/main" id="{FBEB1BEB-19B1-D744-8591-BC265FCC62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87548" y="6172200"/>
              <a:ext cx="38183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  <a:sym typeface="Symbol" pitchFamily="2" charset="2"/>
                </a:rPr>
                <a:t></a:t>
              </a:r>
              <a:endPara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B0C534A-EA89-D04E-9ADB-5B3E516E9A76}"/>
              </a:ext>
            </a:extLst>
          </p:cNvPr>
          <p:cNvGrpSpPr/>
          <p:nvPr/>
        </p:nvGrpSpPr>
        <p:grpSpPr>
          <a:xfrm>
            <a:off x="1066800" y="1905000"/>
            <a:ext cx="6946642" cy="1839609"/>
            <a:chOff x="1066800" y="1905000"/>
            <a:chExt cx="6946642" cy="1839609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43346938-6C3B-1B4B-9617-502E4EB3EC6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187874" y="1905000"/>
              <a:ext cx="0" cy="468741"/>
            </a:xfrm>
            <a:prstGeom prst="straightConnector1">
              <a:avLst/>
            </a:prstGeom>
            <a:ln w="57150"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7" name="Rectangle 7">
              <a:extLst>
                <a:ext uri="{FF2B5EF4-FFF2-40B4-BE49-F238E27FC236}">
                  <a16:creationId xmlns:a16="http://schemas.microsoft.com/office/drawing/2014/main" id="{E3107266-E7DE-0F49-89AC-CEC10C3215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6800" y="2362200"/>
              <a:ext cx="2243572" cy="91366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Algorithm A</a:t>
              </a:r>
            </a:p>
          </p:txBody>
        </p: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44ACA1A0-9351-4F4A-9E94-2358D046F03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891656" y="1905000"/>
              <a:ext cx="0" cy="468741"/>
            </a:xfrm>
            <a:prstGeom prst="straightConnector1">
              <a:avLst/>
            </a:prstGeom>
            <a:ln w="57150"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1" name="Rectangle 7">
              <a:extLst>
                <a:ext uri="{FF2B5EF4-FFF2-40B4-BE49-F238E27FC236}">
                  <a16:creationId xmlns:a16="http://schemas.microsoft.com/office/drawing/2014/main" id="{1615FB43-75FC-314D-8B4E-4573E09CBA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9870" y="2362200"/>
              <a:ext cx="2243572" cy="91366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Algorithm A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E2E4DA5D-0627-F04B-AA70-3750BBFE00C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167789" y="3275868"/>
              <a:ext cx="0" cy="468741"/>
            </a:xfrm>
            <a:prstGeom prst="straightConnector1">
              <a:avLst/>
            </a:prstGeom>
            <a:ln w="57150"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FE1EC9A6-083C-5544-ABC4-67FD8EB06B8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871571" y="3275868"/>
              <a:ext cx="0" cy="468741"/>
            </a:xfrm>
            <a:prstGeom prst="straightConnector1">
              <a:avLst/>
            </a:prstGeom>
            <a:ln w="57150"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ED6808F-1702-0540-8B71-7E4C61E1F6AD}"/>
              </a:ext>
            </a:extLst>
          </p:cNvPr>
          <p:cNvGrpSpPr/>
          <p:nvPr/>
        </p:nvGrpSpPr>
        <p:grpSpPr>
          <a:xfrm>
            <a:off x="2209800" y="4572000"/>
            <a:ext cx="2142147" cy="325042"/>
            <a:chOff x="5290597" y="2894625"/>
            <a:chExt cx="2884178" cy="444145"/>
          </a:xfrm>
        </p:grpSpPr>
        <p:pic>
          <p:nvPicPr>
            <p:cNvPr id="22" name="Picture 6" descr="badcoin">
              <a:extLst>
                <a:ext uri="{FF2B5EF4-FFF2-40B4-BE49-F238E27FC236}">
                  <a16:creationId xmlns:a16="http://schemas.microsoft.com/office/drawing/2014/main" id="{45B77AF8-582A-BF43-8424-3B7AE055C2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0597" y="2894625"/>
              <a:ext cx="467344" cy="444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16" descr="badcoin">
              <a:extLst>
                <a:ext uri="{FF2B5EF4-FFF2-40B4-BE49-F238E27FC236}">
                  <a16:creationId xmlns:a16="http://schemas.microsoft.com/office/drawing/2014/main" id="{1787914F-2D0F-4E44-8DD4-8B24C783C5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1177" y="2894625"/>
              <a:ext cx="467344" cy="444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7" descr="badcoin">
              <a:extLst>
                <a:ext uri="{FF2B5EF4-FFF2-40B4-BE49-F238E27FC236}">
                  <a16:creationId xmlns:a16="http://schemas.microsoft.com/office/drawing/2014/main" id="{2E44F6B1-E9D6-D84F-9409-A6A682A4FF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1758" y="2894625"/>
              <a:ext cx="467344" cy="444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8" descr="badcoin">
              <a:extLst>
                <a:ext uri="{FF2B5EF4-FFF2-40B4-BE49-F238E27FC236}">
                  <a16:creationId xmlns:a16="http://schemas.microsoft.com/office/drawing/2014/main" id="{BE2A8B72-2C25-E24C-9104-F38E489D27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2338" y="2894625"/>
              <a:ext cx="467344" cy="444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9" descr="badcoin">
              <a:extLst>
                <a:ext uri="{FF2B5EF4-FFF2-40B4-BE49-F238E27FC236}">
                  <a16:creationId xmlns:a16="http://schemas.microsoft.com/office/drawing/2014/main" id="{DD4CC98E-2303-DA43-9783-D2695403D6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6271" y="2894625"/>
              <a:ext cx="467344" cy="444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0" descr="badcoin">
              <a:extLst>
                <a:ext uri="{FF2B5EF4-FFF2-40B4-BE49-F238E27FC236}">
                  <a16:creationId xmlns:a16="http://schemas.microsoft.com/office/drawing/2014/main" id="{FF1A2091-7B7C-4D4B-828F-69D08A9D73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3498" y="2894625"/>
              <a:ext cx="467344" cy="444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9" descr="badcoin">
              <a:extLst>
                <a:ext uri="{FF2B5EF4-FFF2-40B4-BE49-F238E27FC236}">
                  <a16:creationId xmlns:a16="http://schemas.microsoft.com/office/drawing/2014/main" id="{AC62E167-90C0-8944-ACD9-A0B9A4111A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7431" y="2894625"/>
              <a:ext cx="467344" cy="444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8" name="Group 5">
            <a:extLst>
              <a:ext uri="{FF2B5EF4-FFF2-40B4-BE49-F238E27FC236}">
                <a16:creationId xmlns:a16="http://schemas.microsoft.com/office/drawing/2014/main" id="{1D17CBFE-C76A-E143-84F4-C9D13CF19DF2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1524000"/>
            <a:ext cx="2589212" cy="381000"/>
            <a:chOff x="1861" y="1823"/>
            <a:chExt cx="1787" cy="260"/>
          </a:xfrm>
        </p:grpSpPr>
        <p:pic>
          <p:nvPicPr>
            <p:cNvPr id="51" name="Picture 6" descr="goodcoin">
              <a:extLst>
                <a:ext uri="{FF2B5EF4-FFF2-40B4-BE49-F238E27FC236}">
                  <a16:creationId xmlns:a16="http://schemas.microsoft.com/office/drawing/2014/main" id="{D2CA9CE0-128A-B345-8BE1-77E240C7B4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4" y="1823"/>
              <a:ext cx="273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7" descr="goodcoin">
              <a:extLst>
                <a:ext uri="{FF2B5EF4-FFF2-40B4-BE49-F238E27FC236}">
                  <a16:creationId xmlns:a16="http://schemas.microsoft.com/office/drawing/2014/main" id="{3C3F4785-B0A4-D042-9E75-59E7B909D2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1" y="1823"/>
              <a:ext cx="273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8" descr="goodcoin">
              <a:extLst>
                <a:ext uri="{FF2B5EF4-FFF2-40B4-BE49-F238E27FC236}">
                  <a16:creationId xmlns:a16="http://schemas.microsoft.com/office/drawing/2014/main" id="{CF7A6CBA-3797-D249-A9D2-67482C46E0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5" y="1823"/>
              <a:ext cx="274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9" descr="goodcoin">
              <a:extLst>
                <a:ext uri="{FF2B5EF4-FFF2-40B4-BE49-F238E27FC236}">
                  <a16:creationId xmlns:a16="http://schemas.microsoft.com/office/drawing/2014/main" id="{BBBFF861-08B9-EA41-9545-4F094EA6E9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8" y="1823"/>
              <a:ext cx="273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10" descr="goodcoin">
              <a:extLst>
                <a:ext uri="{FF2B5EF4-FFF2-40B4-BE49-F238E27FC236}">
                  <a16:creationId xmlns:a16="http://schemas.microsoft.com/office/drawing/2014/main" id="{C8BCF30D-FFEA-8040-A70A-7F588B7139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0" y="1823"/>
              <a:ext cx="273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11" descr="goodcoin">
              <a:extLst>
                <a:ext uri="{FF2B5EF4-FFF2-40B4-BE49-F238E27FC236}">
                  <a16:creationId xmlns:a16="http://schemas.microsoft.com/office/drawing/2014/main" id="{D8B1B6A2-00B1-8245-B72C-722E2ED6CC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2" y="1823"/>
              <a:ext cx="274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" name="Picture 12" descr="goodcoin">
              <a:extLst>
                <a:ext uri="{FF2B5EF4-FFF2-40B4-BE49-F238E27FC236}">
                  <a16:creationId xmlns:a16="http://schemas.microsoft.com/office/drawing/2014/main" id="{D8FEABCA-59B3-934E-91E4-B414E57C6E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5" y="1823"/>
              <a:ext cx="273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D6071F1-8C2E-914D-9C1C-D3CE40F51DBC}"/>
              </a:ext>
            </a:extLst>
          </p:cNvPr>
          <p:cNvGrpSpPr/>
          <p:nvPr/>
        </p:nvGrpSpPr>
        <p:grpSpPr>
          <a:xfrm>
            <a:off x="5457319" y="1524000"/>
            <a:ext cx="2848481" cy="392464"/>
            <a:chOff x="5290597" y="2894625"/>
            <a:chExt cx="2884178" cy="444145"/>
          </a:xfrm>
        </p:grpSpPr>
        <p:pic>
          <p:nvPicPr>
            <p:cNvPr id="59" name="Picture 6" descr="badcoin">
              <a:extLst>
                <a:ext uri="{FF2B5EF4-FFF2-40B4-BE49-F238E27FC236}">
                  <a16:creationId xmlns:a16="http://schemas.microsoft.com/office/drawing/2014/main" id="{9DD00F23-9FF3-6B49-ACBC-3724252C26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0597" y="2894625"/>
              <a:ext cx="467344" cy="444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" name="Picture 16" descr="badcoin">
              <a:extLst>
                <a:ext uri="{FF2B5EF4-FFF2-40B4-BE49-F238E27FC236}">
                  <a16:creationId xmlns:a16="http://schemas.microsoft.com/office/drawing/2014/main" id="{E412D08E-A001-A949-9412-A03BB2CAA4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1177" y="2894625"/>
              <a:ext cx="467344" cy="444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Picture 17" descr="badcoin">
              <a:extLst>
                <a:ext uri="{FF2B5EF4-FFF2-40B4-BE49-F238E27FC236}">
                  <a16:creationId xmlns:a16="http://schemas.microsoft.com/office/drawing/2014/main" id="{B353EC00-4917-414B-A8FA-A70EE95768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1758" y="2894625"/>
              <a:ext cx="467344" cy="444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" name="Picture 18" descr="badcoin">
              <a:extLst>
                <a:ext uri="{FF2B5EF4-FFF2-40B4-BE49-F238E27FC236}">
                  <a16:creationId xmlns:a16="http://schemas.microsoft.com/office/drawing/2014/main" id="{AFAB0D87-235F-A44C-8F2B-DD33F5697B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2338" y="2894625"/>
              <a:ext cx="467344" cy="444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" name="Picture 19" descr="badcoin">
              <a:extLst>
                <a:ext uri="{FF2B5EF4-FFF2-40B4-BE49-F238E27FC236}">
                  <a16:creationId xmlns:a16="http://schemas.microsoft.com/office/drawing/2014/main" id="{D50C5566-E6AF-CF4A-B41A-6282ED9F70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6271" y="2894625"/>
              <a:ext cx="467344" cy="444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Picture 20" descr="badcoin">
              <a:extLst>
                <a:ext uri="{FF2B5EF4-FFF2-40B4-BE49-F238E27FC236}">
                  <a16:creationId xmlns:a16="http://schemas.microsoft.com/office/drawing/2014/main" id="{09063FDC-1E4C-2143-B7E2-F303E96889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3498" y="2894625"/>
              <a:ext cx="467344" cy="444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" name="Picture 29" descr="badcoin">
              <a:extLst>
                <a:ext uri="{FF2B5EF4-FFF2-40B4-BE49-F238E27FC236}">
                  <a16:creationId xmlns:a16="http://schemas.microsoft.com/office/drawing/2014/main" id="{04D7B2BC-D62A-7B4C-8EEF-6F7923791F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7431" y="2894625"/>
              <a:ext cx="467344" cy="444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3" name="Text Box 53">
            <a:extLst>
              <a:ext uri="{FF2B5EF4-FFF2-40B4-BE49-F238E27FC236}">
                <a16:creationId xmlns:a16="http://schemas.microsoft.com/office/drawing/2014/main" id="{32442171-9093-AA4D-AB70-239F369399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486400"/>
            <a:ext cx="89916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l" eaLnBrk="1" hangingPunct="1"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Theory: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charset="0"/>
                <a:ea typeface="ＭＳ Ｐゴシック" charset="0"/>
              </a:rPr>
              <a:t>Composition, Amplification, </a:t>
            </a:r>
          </a:p>
          <a:p>
            <a:pPr lvl="0" algn="l" eaLnBrk="1" hangingPunct="1">
              <a:defRPr/>
            </a:pPr>
            <a:r>
              <a:rPr lang="en-US" altLang="en-US" sz="2800" b="1" dirty="0">
                <a:latin typeface="Comic Sans MS" charset="0"/>
              </a:rPr>
              <a:t>            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charset="0"/>
                <a:ea typeface="ＭＳ Ｐゴシック" charset="0"/>
              </a:rPr>
              <a:t>Hardness vs. Randomness paradigm </a:t>
            </a:r>
          </a:p>
          <a:p>
            <a:pPr lvl="0" algn="l" eaLnBrk="1" hangingPunct="1">
              <a:defRPr/>
            </a:pPr>
            <a:r>
              <a:rPr lang="en-US" altLang="en-US" sz="2800" b="1" dirty="0">
                <a:solidFill>
                  <a:srgbClr val="009900"/>
                </a:solidFill>
                <a:latin typeface="Comic Sans MS" charset="0"/>
                <a:cs typeface="+mn-cs"/>
              </a:rPr>
              <a:t>Practice: </a:t>
            </a:r>
            <a:r>
              <a:rPr lang="en-US" altLang="en-US" sz="2800" b="1" dirty="0">
                <a:solidFill>
                  <a:srgbClr val="C00000"/>
                </a:solidFill>
                <a:latin typeface="Comic Sans MS" charset="0"/>
                <a:cs typeface="+mn-cs"/>
              </a:rPr>
              <a:t>Pseudo-random generators, Crypto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9BB8C95-EDD8-AA4D-A4EB-E693C53A3E69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28600" y="4495800"/>
            <a:ext cx="8784128" cy="7204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708517584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  <p:bldP spid="114" grpId="0" uiExpand="1" build="p"/>
      <p:bldP spid="129" grpId="0" animBg="1"/>
      <p:bldP spid="4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3">
            <a:extLst>
              <a:ext uri="{FF2B5EF4-FFF2-40B4-BE49-F238E27FC236}">
                <a16:creationId xmlns:a16="http://schemas.microsoft.com/office/drawing/2014/main" id="{0737483A-5B77-2342-B32C-6A6BC22F795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724400" y="1371600"/>
            <a:ext cx="4419600" cy="5334000"/>
          </a:xfrm>
        </p:spPr>
        <p:txBody>
          <a:bodyPr/>
          <a:lstStyle/>
          <a:p>
            <a:pPr algn="l">
              <a:lnSpc>
                <a:spcPct val="80000"/>
              </a:lnSpc>
            </a:pPr>
            <a:r>
              <a:rPr lang="en-US" altLang="en-US" sz="2800" b="1" dirty="0">
                <a:solidFill>
                  <a:srgbClr val="00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Everything!</a:t>
            </a:r>
          </a:p>
          <a:p>
            <a:pPr algn="l">
              <a:lnSpc>
                <a:spcPct val="80000"/>
              </a:lnSpc>
            </a:pPr>
            <a:endParaRPr lang="en-US" altLang="en-US" sz="2800" b="1" dirty="0">
              <a:solidFill>
                <a:srgbClr val="000000"/>
              </a:solidFill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 algn="l">
              <a:lnSpc>
                <a:spcPct val="80000"/>
              </a:lnSpc>
            </a:pPr>
            <a:endParaRPr lang="en-US" altLang="en-US" sz="2800" b="1" dirty="0">
              <a:solidFill>
                <a:srgbClr val="000000"/>
              </a:solidFill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 algn="l">
              <a:lnSpc>
                <a:spcPct val="80000"/>
              </a:lnSpc>
            </a:pPr>
            <a:r>
              <a:rPr lang="en-US" altLang="en-US" sz="2800" b="1" dirty="0">
                <a:solidFill>
                  <a:srgbClr val="00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all prob algorithms</a:t>
            </a:r>
          </a:p>
          <a:p>
            <a:pPr algn="l">
              <a:lnSpc>
                <a:spcPct val="80000"/>
              </a:lnSpc>
            </a:pPr>
            <a:r>
              <a:rPr lang="en-US" altLang="en-US" sz="2800" b="1" dirty="0">
                <a:solidFill>
                  <a:srgbClr val="0000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Extractor theory</a:t>
            </a:r>
          </a:p>
          <a:p>
            <a:pPr algn="l">
              <a:lnSpc>
                <a:spcPct val="80000"/>
              </a:lnSpc>
            </a:pPr>
            <a:r>
              <a:rPr lang="en-US" altLang="en-US" sz="2400" b="1" dirty="0">
                <a:solidFill>
                  <a:srgbClr val="008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[B,SV,NZ,T,…,GUV,DW,…]</a:t>
            </a:r>
          </a:p>
          <a:p>
            <a:pPr algn="l">
              <a:lnSpc>
                <a:spcPct val="80000"/>
              </a:lnSpc>
            </a:pPr>
            <a:r>
              <a:rPr lang="en-US" altLang="en-US" sz="2800" b="1" dirty="0">
                <a:solidFill>
                  <a:srgbClr val="660066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purifying randomness</a:t>
            </a:r>
          </a:p>
          <a:p>
            <a:pPr algn="l">
              <a:lnSpc>
                <a:spcPct val="80000"/>
              </a:lnSpc>
            </a:pPr>
            <a:endParaRPr lang="en-US" altLang="en-US" sz="2800" b="1" dirty="0">
              <a:solidFill>
                <a:srgbClr val="660066"/>
              </a:solidFill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 algn="l">
              <a:lnSpc>
                <a:spcPct val="80000"/>
              </a:lnSpc>
            </a:pPr>
            <a:r>
              <a:rPr lang="en-US" altLang="en-US" sz="2800" b="1" dirty="0">
                <a:solidFill>
                  <a:srgbClr val="00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all prob algorithms</a:t>
            </a:r>
            <a:endParaRPr lang="en-US" altLang="en-US" b="1" dirty="0">
              <a:solidFill>
                <a:srgbClr val="000000"/>
              </a:solidFill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 algn="l">
              <a:lnSpc>
                <a:spcPct val="80000"/>
              </a:lnSpc>
            </a:pPr>
            <a:r>
              <a:rPr lang="en-US" altLang="en-US" sz="2600" b="1" dirty="0">
                <a:solidFill>
                  <a:srgbClr val="0000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Hardness vs. Randomness</a:t>
            </a:r>
          </a:p>
          <a:p>
            <a:pPr algn="l">
              <a:lnSpc>
                <a:spcPct val="80000"/>
              </a:lnSpc>
            </a:pPr>
            <a:r>
              <a:rPr lang="en-US" altLang="en-US" sz="2400" b="1" dirty="0">
                <a:solidFill>
                  <a:srgbClr val="008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[BM,Y,…NW,IW,…]</a:t>
            </a:r>
          </a:p>
          <a:p>
            <a:pPr algn="l">
              <a:lnSpc>
                <a:spcPct val="80000"/>
              </a:lnSpc>
            </a:pPr>
            <a:r>
              <a:rPr lang="en-US" altLang="en-US" sz="2400" b="1" dirty="0">
                <a:solidFill>
                  <a:srgbClr val="660066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Every fast prob </a:t>
            </a:r>
            <a:r>
              <a:rPr lang="en-US" altLang="en-US" sz="2400" b="1" dirty="0" err="1">
                <a:solidFill>
                  <a:srgbClr val="660066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alg</a:t>
            </a:r>
            <a:r>
              <a:rPr lang="en-US" altLang="en-US" sz="2400" b="1" dirty="0">
                <a:solidFill>
                  <a:srgbClr val="660066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 has a deterministic counterpart</a:t>
            </a:r>
          </a:p>
          <a:p>
            <a:pPr algn="l">
              <a:lnSpc>
                <a:spcPct val="80000"/>
              </a:lnSpc>
            </a:pPr>
            <a:endParaRPr lang="en-US" altLang="en-US" sz="2400" b="1" dirty="0">
              <a:solidFill>
                <a:srgbClr val="008000"/>
              </a:solidFill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 algn="l">
              <a:lnSpc>
                <a:spcPct val="80000"/>
              </a:lnSpc>
            </a:pPr>
            <a:endParaRPr lang="en-US" altLang="en-US" b="1" dirty="0">
              <a:solidFill>
                <a:srgbClr val="FF0000"/>
              </a:solidFill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>
              <a:lnSpc>
                <a:spcPct val="80000"/>
              </a:lnSpc>
            </a:pPr>
            <a:endParaRPr lang="en-US" altLang="en-US" sz="4400" b="1" dirty="0">
              <a:solidFill>
                <a:srgbClr val="FF0000"/>
              </a:solidFill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>
              <a:lnSpc>
                <a:spcPct val="80000"/>
              </a:lnSpc>
            </a:pPr>
            <a:r>
              <a:rPr lang="en-US" altLang="en-US" sz="4400" b="1" dirty="0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 </a:t>
            </a:r>
            <a:endParaRPr lang="en-US" altLang="en-US" dirty="0"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 algn="l">
              <a:lnSpc>
                <a:spcPct val="80000"/>
              </a:lnSpc>
            </a:pPr>
            <a:endParaRPr lang="en-US" altLang="en-US" dirty="0"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 algn="l">
              <a:lnSpc>
                <a:spcPct val="80000"/>
              </a:lnSpc>
            </a:pPr>
            <a:endParaRPr lang="en-US" altLang="en-US" sz="2800" dirty="0"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>
              <a:lnSpc>
                <a:spcPct val="80000"/>
              </a:lnSpc>
            </a:pPr>
            <a:endParaRPr lang="en-US" altLang="en-US" dirty="0"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>
              <a:lnSpc>
                <a:spcPct val="80000"/>
              </a:lnSpc>
            </a:pPr>
            <a:endParaRPr lang="en-US" altLang="en-US" dirty="0"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9E75C12B-2B75-F24D-BF22-4EEF0F71CC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295400"/>
            <a:ext cx="4419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</a:rPr>
              <a:t>-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</a:rPr>
              <a:t>Perfect randomness</a:t>
            </a: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</a:rPr>
              <a:t>Weak random sources</a:t>
            </a: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</a:rPr>
              <a:t>Biased, dependent bits</a:t>
            </a: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</a:rPr>
              <a:t>  - 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</a:rPr>
              <a:t>No randomness</a:t>
            </a: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</a:rPr>
              <a:t> 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</p:txBody>
      </p:sp>
      <p:grpSp>
        <p:nvGrpSpPr>
          <p:cNvPr id="31748" name="Group 5">
            <a:extLst>
              <a:ext uri="{FF2B5EF4-FFF2-40B4-BE49-F238E27FC236}">
                <a16:creationId xmlns:a16="http://schemas.microsoft.com/office/drawing/2014/main" id="{B01EF2B9-CBD4-7F4B-BB96-0CACCFF49A89}"/>
              </a:ext>
            </a:extLst>
          </p:cNvPr>
          <p:cNvGrpSpPr>
            <a:grpSpLocks/>
          </p:cNvGrpSpPr>
          <p:nvPr/>
        </p:nvGrpSpPr>
        <p:grpSpPr bwMode="auto">
          <a:xfrm>
            <a:off x="763588" y="1905000"/>
            <a:ext cx="2589212" cy="381000"/>
            <a:chOff x="1861" y="1823"/>
            <a:chExt cx="1787" cy="260"/>
          </a:xfrm>
        </p:grpSpPr>
        <p:pic>
          <p:nvPicPr>
            <p:cNvPr id="31757" name="Picture 6" descr="goodcoin">
              <a:extLst>
                <a:ext uri="{FF2B5EF4-FFF2-40B4-BE49-F238E27FC236}">
                  <a16:creationId xmlns:a16="http://schemas.microsoft.com/office/drawing/2014/main" id="{E4BF5B52-F696-F640-AC3B-5171E30207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4" y="1823"/>
              <a:ext cx="273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8" name="Picture 7" descr="goodcoin">
              <a:extLst>
                <a:ext uri="{FF2B5EF4-FFF2-40B4-BE49-F238E27FC236}">
                  <a16:creationId xmlns:a16="http://schemas.microsoft.com/office/drawing/2014/main" id="{14F7CACF-03D1-F544-B2A1-951C757411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1" y="1823"/>
              <a:ext cx="273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9" name="Picture 8" descr="goodcoin">
              <a:extLst>
                <a:ext uri="{FF2B5EF4-FFF2-40B4-BE49-F238E27FC236}">
                  <a16:creationId xmlns:a16="http://schemas.microsoft.com/office/drawing/2014/main" id="{D5374219-ED08-2E42-9F17-2BA38F4A66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5" y="1823"/>
              <a:ext cx="274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60" name="Picture 9" descr="goodcoin">
              <a:extLst>
                <a:ext uri="{FF2B5EF4-FFF2-40B4-BE49-F238E27FC236}">
                  <a16:creationId xmlns:a16="http://schemas.microsoft.com/office/drawing/2014/main" id="{7F7D83AA-A708-954E-9010-F89A7B0A3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8" y="1823"/>
              <a:ext cx="273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61" name="Picture 10" descr="goodcoin">
              <a:extLst>
                <a:ext uri="{FF2B5EF4-FFF2-40B4-BE49-F238E27FC236}">
                  <a16:creationId xmlns:a16="http://schemas.microsoft.com/office/drawing/2014/main" id="{30E046EF-A27D-3B4B-A94F-BA04E5E2AC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0" y="1823"/>
              <a:ext cx="273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62" name="Picture 11" descr="goodcoin">
              <a:extLst>
                <a:ext uri="{FF2B5EF4-FFF2-40B4-BE49-F238E27FC236}">
                  <a16:creationId xmlns:a16="http://schemas.microsoft.com/office/drawing/2014/main" id="{8C415B09-88F1-5948-9A3A-FFB1F52FC4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2" y="1823"/>
              <a:ext cx="274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63" name="Picture 12" descr="goodcoin">
              <a:extLst>
                <a:ext uri="{FF2B5EF4-FFF2-40B4-BE49-F238E27FC236}">
                  <a16:creationId xmlns:a16="http://schemas.microsoft.com/office/drawing/2014/main" id="{9EE05975-C6BF-CB4D-AE64-B185DA4AF0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5" y="1823"/>
              <a:ext cx="273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749" name="TextBox 2">
            <a:extLst>
              <a:ext uri="{FF2B5EF4-FFF2-40B4-BE49-F238E27FC236}">
                <a16:creationId xmlns:a16="http://schemas.microsoft.com/office/drawing/2014/main" id="{FD853A4C-6329-8948-B11A-55F52C8F9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743" y="433388"/>
            <a:ext cx="3401893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</a:rPr>
              <a:t>Universe has: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1750" name="TextBox 17">
            <a:extLst>
              <a:ext uri="{FF2B5EF4-FFF2-40B4-BE49-F238E27FC236}">
                <a16:creationId xmlns:a16="http://schemas.microsoft.com/office/drawing/2014/main" id="{7F064004-1328-7A49-88B4-1721D3034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433388"/>
            <a:ext cx="3781425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</a:rPr>
              <a:t>   Applications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93163D-355E-B24F-9473-3ED90D5F68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0" y="5413418"/>
            <a:ext cx="4241867" cy="871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</a:rPr>
              <a:t>Assuming “P≠NP”: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</a:rPr>
              <a:t>there 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</a:rPr>
              <a:t>are hard problems</a:t>
            </a:r>
          </a:p>
        </p:txBody>
      </p:sp>
      <p:cxnSp>
        <p:nvCxnSpPr>
          <p:cNvPr id="31753" name="Straight Connector 3">
            <a:extLst>
              <a:ext uri="{FF2B5EF4-FFF2-40B4-BE49-F238E27FC236}">
                <a16:creationId xmlns:a16="http://schemas.microsoft.com/office/drawing/2014/main" id="{4AB747B9-8A66-CC4E-8C76-9766C9F8103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6200" y="2514600"/>
            <a:ext cx="8991600" cy="0"/>
          </a:xfrm>
          <a:prstGeom prst="line">
            <a:avLst/>
          </a:prstGeom>
          <a:noFill/>
          <a:ln w="635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54" name="Straight Connector 23">
            <a:extLst>
              <a:ext uri="{FF2B5EF4-FFF2-40B4-BE49-F238E27FC236}">
                <a16:creationId xmlns:a16="http://schemas.microsoft.com/office/drawing/2014/main" id="{80C62496-5E61-A24B-9E47-220CD4F1645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6200" y="4572000"/>
            <a:ext cx="8991600" cy="0"/>
          </a:xfrm>
          <a:prstGeom prst="line">
            <a:avLst/>
          </a:prstGeom>
          <a:noFill/>
          <a:ln w="635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55" name="Straight Connector 24">
            <a:extLst>
              <a:ext uri="{FF2B5EF4-FFF2-40B4-BE49-F238E27FC236}">
                <a16:creationId xmlns:a16="http://schemas.microsoft.com/office/drawing/2014/main" id="{F1129170-DD61-444D-92F1-999705F3191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572000" y="152400"/>
            <a:ext cx="0" cy="6705600"/>
          </a:xfrm>
          <a:prstGeom prst="line">
            <a:avLst/>
          </a:prstGeom>
          <a:noFill/>
          <a:ln w="635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Diamond 22">
            <a:hlinkClick r:id="rId3" action="ppaction://hlinksldjump"/>
            <a:extLst>
              <a:ext uri="{FF2B5EF4-FFF2-40B4-BE49-F238E27FC236}">
                <a16:creationId xmlns:a16="http://schemas.microsoft.com/office/drawing/2014/main" id="{0E415531-31BA-6A40-95D3-B872E033E4E8}"/>
              </a:ext>
            </a:extLst>
          </p:cNvPr>
          <p:cNvSpPr/>
          <p:nvPr/>
        </p:nvSpPr>
        <p:spPr>
          <a:xfrm>
            <a:off x="8839200" y="6553200"/>
            <a:ext cx="304800" cy="304800"/>
          </a:xfrm>
          <a:prstGeom prst="diamond">
            <a:avLst/>
          </a:prstGeom>
          <a:solidFill>
            <a:schemeClr val="accent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D785208-65D6-774E-8085-513182168B69}"/>
              </a:ext>
            </a:extLst>
          </p:cNvPr>
          <p:cNvGrpSpPr/>
          <p:nvPr/>
        </p:nvGrpSpPr>
        <p:grpSpPr>
          <a:xfrm>
            <a:off x="813882" y="3962400"/>
            <a:ext cx="2884178" cy="444145"/>
            <a:chOff x="5290597" y="2894625"/>
            <a:chExt cx="2884178" cy="444145"/>
          </a:xfrm>
        </p:grpSpPr>
        <p:pic>
          <p:nvPicPr>
            <p:cNvPr id="27" name="Picture 6" descr="badcoin">
              <a:extLst>
                <a:ext uri="{FF2B5EF4-FFF2-40B4-BE49-F238E27FC236}">
                  <a16:creationId xmlns:a16="http://schemas.microsoft.com/office/drawing/2014/main" id="{F4612176-8B5E-734E-9D1F-A2BD2A800F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0597" y="2894625"/>
              <a:ext cx="467344" cy="444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badcoin">
              <a:extLst>
                <a:ext uri="{FF2B5EF4-FFF2-40B4-BE49-F238E27FC236}">
                  <a16:creationId xmlns:a16="http://schemas.microsoft.com/office/drawing/2014/main" id="{EAA5A7BA-B421-3449-8FDC-59B65D2AD3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1177" y="2894625"/>
              <a:ext cx="467344" cy="444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7" descr="badcoin">
              <a:extLst>
                <a:ext uri="{FF2B5EF4-FFF2-40B4-BE49-F238E27FC236}">
                  <a16:creationId xmlns:a16="http://schemas.microsoft.com/office/drawing/2014/main" id="{7E3A4558-4C8D-434E-A406-6EEC576FC4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1758" y="2894625"/>
              <a:ext cx="467344" cy="444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18" descr="badcoin">
              <a:extLst>
                <a:ext uri="{FF2B5EF4-FFF2-40B4-BE49-F238E27FC236}">
                  <a16:creationId xmlns:a16="http://schemas.microsoft.com/office/drawing/2014/main" id="{1E539B0D-4CFC-1846-8647-F882F22C9D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2338" y="2894625"/>
              <a:ext cx="467344" cy="444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19" descr="badcoin">
              <a:extLst>
                <a:ext uri="{FF2B5EF4-FFF2-40B4-BE49-F238E27FC236}">
                  <a16:creationId xmlns:a16="http://schemas.microsoft.com/office/drawing/2014/main" id="{20D499C6-B9C8-1145-9899-2EB9C9BCB0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6271" y="2894625"/>
              <a:ext cx="467344" cy="444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20" descr="badcoin">
              <a:extLst>
                <a:ext uri="{FF2B5EF4-FFF2-40B4-BE49-F238E27FC236}">
                  <a16:creationId xmlns:a16="http://schemas.microsoft.com/office/drawing/2014/main" id="{23FE20BB-9F71-954F-88E0-3A3767F945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3498" y="2894625"/>
              <a:ext cx="467344" cy="444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29" descr="badcoin">
              <a:extLst>
                <a:ext uri="{FF2B5EF4-FFF2-40B4-BE49-F238E27FC236}">
                  <a16:creationId xmlns:a16="http://schemas.microsoft.com/office/drawing/2014/main" id="{5DC46D08-D5DC-6B40-BA1F-A59DCE0031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7431" y="2894625"/>
              <a:ext cx="467344" cy="444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299BF2F-64D9-9C49-8B46-A9D75BFB9847}"/>
              </a:ext>
            </a:extLst>
          </p:cNvPr>
          <p:cNvGrpSpPr/>
          <p:nvPr/>
        </p:nvGrpSpPr>
        <p:grpSpPr>
          <a:xfrm>
            <a:off x="727598" y="3127020"/>
            <a:ext cx="3197949" cy="454380"/>
            <a:chOff x="2288451" y="4193819"/>
            <a:chExt cx="3382171" cy="504437"/>
          </a:xfrm>
        </p:grpSpPr>
        <p:pic>
          <p:nvPicPr>
            <p:cNvPr id="35" name="Picture 2" descr="Solar Phenomena Including Sunspots Explained by Plasma Flow Near Sun's  Surface">
              <a:extLst>
                <a:ext uri="{FF2B5EF4-FFF2-40B4-BE49-F238E27FC236}">
                  <a16:creationId xmlns:a16="http://schemas.microsoft.com/office/drawing/2014/main" id="{89833A95-285F-9446-93FE-01A86FC498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288451" y="4204738"/>
              <a:ext cx="600798" cy="4307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4" descr="Stock Market Fluctuations Show High Stakes of US-China Trade Talks | Fortune">
              <a:extLst>
                <a:ext uri="{FF2B5EF4-FFF2-40B4-BE49-F238E27FC236}">
                  <a16:creationId xmlns:a16="http://schemas.microsoft.com/office/drawing/2014/main" id="{91778A46-157C-EE44-9278-27083C1E5E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0400" y="4204738"/>
              <a:ext cx="580522" cy="3863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6" descr="An Umbrella Doesn't Just Protect You From The Rain... | Hall, Mahar &amp;  Associates Insurance Services, Inc">
              <a:extLst>
                <a:ext uri="{FF2B5EF4-FFF2-40B4-BE49-F238E27FC236}">
                  <a16:creationId xmlns:a16="http://schemas.microsoft.com/office/drawing/2014/main" id="{19CF3FD0-6BC3-BB4F-9C4E-BA68C029E9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7571" y="4193819"/>
              <a:ext cx="488950" cy="504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8" descr="A Single Photon Revealed the Theory Behind the Quantum Networks of the  Future - Tech Explorist">
              <a:extLst>
                <a:ext uri="{FF2B5EF4-FFF2-40B4-BE49-F238E27FC236}">
                  <a16:creationId xmlns:a16="http://schemas.microsoft.com/office/drawing/2014/main" id="{09E09051-8D53-8D49-8C68-99544E817D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8615" y="4204738"/>
              <a:ext cx="872007" cy="454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AutoShape 2">
            <a:extLst>
              <a:ext uri="{FF2B5EF4-FFF2-40B4-BE49-F238E27FC236}">
                <a16:creationId xmlns:a16="http://schemas.microsoft.com/office/drawing/2014/main" id="{AA4C5512-EA25-3F4A-A796-266FF85D0FEB}"/>
              </a:ext>
            </a:extLst>
          </p:cNvPr>
          <p:cNvSpPr>
            <a:spLocks noChangeArrowheads="1"/>
          </p:cNvSpPr>
          <p:nvPr/>
        </p:nvSpPr>
        <p:spPr bwMode="invGray">
          <a:xfrm>
            <a:off x="2743200" y="4191138"/>
            <a:ext cx="3810000" cy="735410"/>
          </a:xfrm>
          <a:prstGeom prst="wedgeRoundRectCallout">
            <a:avLst>
              <a:gd name="adj1" fmla="val -50082"/>
              <a:gd name="adj2" fmla="val -30824"/>
              <a:gd name="adj3" fmla="val 16667"/>
            </a:avLst>
          </a:prstGeom>
          <a:solidFill>
            <a:srgbClr val="FFFF00">
              <a:alpha val="58038"/>
            </a:srgbClr>
          </a:solidFill>
          <a:ln w="12700" cap="sq">
            <a:solidFill>
              <a:srgbClr val="00FFFF"/>
            </a:solidFill>
            <a:miter lim="800000"/>
            <a:headEnd/>
            <a:tailEnd/>
          </a:ln>
        </p:spPr>
        <p:txBody>
          <a:bodyPr lIns="274320" rIns="274320" anchor="ctr"/>
          <a:lstStyle>
            <a:lvl1pPr>
              <a:spcBef>
                <a:spcPct val="20000"/>
              </a:spcBef>
              <a:buChar char="•"/>
              <a:tabLst>
                <a:tab pos="858838" algn="l"/>
              </a:tabLs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858838" algn="l"/>
              </a:tabLst>
              <a:defRPr sz="28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858838" algn="l"/>
              </a:tabLs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858838" algn="l"/>
              </a:tabLst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858838" algn="l"/>
              </a:tabLst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58838" algn="l"/>
              </a:tabLst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58838" algn="l"/>
              </a:tabLst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58838" algn="l"/>
              </a:tabLst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58838" algn="l"/>
              </a:tabLst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58838" algn="l"/>
              </a:tabLst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</a:rPr>
              <a:t>Major theories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58838" algn="l"/>
              </a:tabLst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</a:rPr>
              <a:t>Unexpected benefits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7" grpId="0" uiExpand="1" build="p"/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228600"/>
            <a:ext cx="8839200" cy="1828800"/>
          </a:xfrm>
          <a:noFill/>
        </p:spPr>
        <p:txBody>
          <a:bodyPr/>
          <a:lstStyle/>
          <a:p>
            <a:r>
              <a:rPr lang="en-US" b="1" dirty="0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Structural pseudo-randomness</a:t>
            </a:r>
            <a:br>
              <a:rPr lang="en-US" b="1" dirty="0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 sz="3600" b="1" dirty="0">
                <a:latin typeface="Comic Sans MS" charset="0"/>
                <a:ea typeface="ＭＳ Ｐゴシック" charset="0"/>
                <a:cs typeface="ＭＳ Ｐゴシック" charset="0"/>
              </a:rPr>
              <a:t>(discrete math, number theory,…)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885ADC-D743-D646-9D09-581A44E407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2286000"/>
            <a:ext cx="9144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charset="0"/>
              </a:rPr>
              <a:t>[Ramsey ’30]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charset="0"/>
              </a:rPr>
              <a:t> “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charset="0"/>
              </a:rPr>
              <a:t>Every large</a:t>
            </a:r>
            <a:r>
              <a:rPr kumimoji="0" lang="en-US" altLang="en-US" sz="28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charset="0"/>
              </a:rPr>
              <a:t> enough system must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charset="0"/>
              </a:rPr>
              <a:t>                       have some structure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charset="0"/>
              </a:rPr>
              <a:t>”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sz="2800" b="1" baseline="0" dirty="0">
              <a:solidFill>
                <a:srgbClr val="00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4" name="Diamond 3">
            <a:hlinkClick r:id="rId3" action="ppaction://hlinksldjump"/>
            <a:extLst>
              <a:ext uri="{FF2B5EF4-FFF2-40B4-BE49-F238E27FC236}">
                <a16:creationId xmlns:a16="http://schemas.microsoft.com/office/drawing/2014/main" id="{6CBA57F5-5040-D947-8898-4128DBEBB8B6}"/>
              </a:ext>
            </a:extLst>
          </p:cNvPr>
          <p:cNvSpPr/>
          <p:nvPr/>
        </p:nvSpPr>
        <p:spPr>
          <a:xfrm>
            <a:off x="8839200" y="6553200"/>
            <a:ext cx="304800" cy="304800"/>
          </a:xfrm>
          <a:prstGeom prst="diamond">
            <a:avLst/>
          </a:prstGeom>
          <a:solidFill>
            <a:schemeClr val="accent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213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-152400"/>
            <a:ext cx="8534399" cy="1371600"/>
          </a:xfrm>
          <a:noFill/>
        </p:spPr>
        <p:txBody>
          <a:bodyPr/>
          <a:lstStyle/>
          <a:p>
            <a:r>
              <a:rPr lang="en-US" sz="4800" b="1" dirty="0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Periodic sequences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7CD2BFE-761F-D24D-8438-24E39DDDAB0C}"/>
              </a:ext>
            </a:extLst>
          </p:cNvPr>
          <p:cNvGrpSpPr/>
          <p:nvPr/>
        </p:nvGrpSpPr>
        <p:grpSpPr>
          <a:xfrm>
            <a:off x="76200" y="1072629"/>
            <a:ext cx="4343400" cy="2465622"/>
            <a:chOff x="3124200" y="1600200"/>
            <a:chExt cx="4343400" cy="2465622"/>
          </a:xfrm>
        </p:grpSpPr>
        <p:pic>
          <p:nvPicPr>
            <p:cNvPr id="5" name="Picture 2" descr="10 Best Printable Number Grid 1 50 - printablee.com">
              <a:extLst>
                <a:ext uri="{FF2B5EF4-FFF2-40B4-BE49-F238E27FC236}">
                  <a16:creationId xmlns:a16="http://schemas.microsoft.com/office/drawing/2014/main" id="{D3250671-721B-E847-AA22-B040BC3385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5000" y="1905938"/>
              <a:ext cx="4292600" cy="2159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2DA564A-A48C-FA42-A068-843759E8E5FC}"/>
                </a:ext>
              </a:extLst>
            </p:cNvPr>
            <p:cNvSpPr/>
            <p:nvPr/>
          </p:nvSpPr>
          <p:spPr bwMode="auto">
            <a:xfrm>
              <a:off x="3200400" y="1600200"/>
              <a:ext cx="4267200" cy="101782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-106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420A7E0-6E8B-DE49-86AB-E10FCF6A97B4}"/>
                </a:ext>
              </a:extLst>
            </p:cNvPr>
            <p:cNvSpPr/>
            <p:nvPr/>
          </p:nvSpPr>
          <p:spPr bwMode="auto">
            <a:xfrm>
              <a:off x="3124200" y="2833011"/>
              <a:ext cx="4267200" cy="109186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-106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1EA324C-DD47-8747-9F73-75F56C6527C7}"/>
              </a:ext>
            </a:extLst>
          </p:cNvPr>
          <p:cNvGrpSpPr/>
          <p:nvPr/>
        </p:nvGrpSpPr>
        <p:grpSpPr>
          <a:xfrm>
            <a:off x="4241800" y="838200"/>
            <a:ext cx="4292600" cy="2159884"/>
            <a:chOff x="304800" y="3486904"/>
            <a:chExt cx="4292600" cy="2159884"/>
          </a:xfrm>
        </p:grpSpPr>
        <p:pic>
          <p:nvPicPr>
            <p:cNvPr id="56322" name="Picture 2" descr="10 Best Printable Number Grid 1 50 - printablee.com">
              <a:extLst>
                <a:ext uri="{FF2B5EF4-FFF2-40B4-BE49-F238E27FC236}">
                  <a16:creationId xmlns:a16="http://schemas.microsoft.com/office/drawing/2014/main" id="{58FAC3A7-8E18-724D-AFF9-CFE45764AB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3486904"/>
              <a:ext cx="4292600" cy="2159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87825B8-EE3C-EA42-87B8-05E7A2FDEF85}"/>
                </a:ext>
              </a:extLst>
            </p:cNvPr>
            <p:cNvSpPr/>
            <p:nvPr/>
          </p:nvSpPr>
          <p:spPr bwMode="auto">
            <a:xfrm>
              <a:off x="304800" y="3665588"/>
              <a:ext cx="4292600" cy="109186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-106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76ABA70-E03E-2143-AB30-3B359738F4EC}"/>
                </a:ext>
              </a:extLst>
            </p:cNvPr>
            <p:cNvSpPr/>
            <p:nvPr/>
          </p:nvSpPr>
          <p:spPr bwMode="auto">
            <a:xfrm>
              <a:off x="304800" y="4980221"/>
              <a:ext cx="4292600" cy="50617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-106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F04C2AF-FF88-8E4E-B1A6-B0F65D4864FB}"/>
              </a:ext>
            </a:extLst>
          </p:cNvPr>
          <p:cNvGrpSpPr/>
          <p:nvPr/>
        </p:nvGrpSpPr>
        <p:grpSpPr>
          <a:xfrm>
            <a:off x="1905000" y="2464684"/>
            <a:ext cx="5794248" cy="304800"/>
            <a:chOff x="1905000" y="2464684"/>
            <a:chExt cx="5794248" cy="30480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83FC331-6C3A-B84E-9735-EFB80E5F70D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905000" y="2464684"/>
              <a:ext cx="0" cy="304800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585AB08-91CA-8440-AFFB-1133A9E6681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352800" y="2464684"/>
              <a:ext cx="0" cy="304800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7F1D613-D474-3541-A07F-4F368FD8582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699248" y="2464684"/>
              <a:ext cx="0" cy="304800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1AA6D3A-EBBD-4A46-B918-363BC78F613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272784" y="2464684"/>
              <a:ext cx="0" cy="304800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AB882C5-EE98-7C41-B091-8BCC2E9FBAF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818888" y="2464684"/>
              <a:ext cx="0" cy="304800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B53140F3-8DD1-344D-B6BF-ABB4DF61C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216057"/>
            <a:ext cx="8775700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lvl="0" algn="l"/>
            <a:r>
              <a:rPr lang="en-US" altLang="en-US" sz="2800" b="1" dirty="0">
                <a:solidFill>
                  <a:schemeClr val="tx2"/>
                </a:solidFill>
                <a:latin typeface="Comic Sans MS" panose="030F0902030302020204" pitchFamily="66" charset="0"/>
              </a:rPr>
              <a:t>Which subsets contains </a:t>
            </a:r>
            <a:r>
              <a:rPr lang="en-US" altLang="en-US" sz="2800" b="1" dirty="0">
                <a:solidFill>
                  <a:srgbClr val="7030A0"/>
                </a:solidFill>
                <a:latin typeface="Comic Sans MS" panose="030F0902030302020204" pitchFamily="66" charset="0"/>
              </a:rPr>
              <a:t>long</a:t>
            </a:r>
            <a:r>
              <a:rPr lang="en-US" altLang="en-US" sz="2800" b="1" dirty="0">
                <a:solidFill>
                  <a:schemeClr val="tx2"/>
                </a:solidFill>
                <a:latin typeface="Comic Sans MS" panose="030F0902030302020204" pitchFamily="66" charset="0"/>
              </a:rPr>
              <a:t> periodic sequences?</a:t>
            </a:r>
            <a:endParaRPr lang="en-US" altLang="en-US" sz="2800" b="1" dirty="0">
              <a:solidFill>
                <a:srgbClr val="009900"/>
              </a:solidFill>
              <a:latin typeface="Comic Sans MS" panose="030F0902030302020204" pitchFamily="66" charset="0"/>
            </a:endParaRPr>
          </a:p>
          <a:p>
            <a:pPr lvl="0" algn="l"/>
            <a:r>
              <a:rPr lang="en-US" altLang="en-US" sz="2800" b="1" dirty="0">
                <a:solidFill>
                  <a:srgbClr val="009900"/>
                </a:solidFill>
                <a:latin typeface="Comic Sans MS" panose="030F0902030302020204" pitchFamily="66" charset="0"/>
              </a:rPr>
              <a:t>[</a:t>
            </a:r>
            <a:r>
              <a:rPr lang="en-US" altLang="en-US" sz="2800" b="1" dirty="0" err="1">
                <a:solidFill>
                  <a:srgbClr val="009900"/>
                </a:solidFill>
                <a:latin typeface="Comic Sans MS" panose="030F0902030302020204" pitchFamily="66" charset="0"/>
              </a:rPr>
              <a:t>Szemeredi</a:t>
            </a:r>
            <a:r>
              <a:rPr lang="en-US" altLang="en-US" sz="2800" b="1" dirty="0">
                <a:solidFill>
                  <a:srgbClr val="009900"/>
                </a:solidFill>
                <a:latin typeface="Comic Sans MS" panose="030F0902030302020204" pitchFamily="66" charset="0"/>
              </a:rPr>
              <a:t> ’75]</a:t>
            </a:r>
            <a:r>
              <a:rPr lang="en-US" altLang="en-US" sz="2800" b="1" dirty="0">
                <a:solidFill>
                  <a:srgbClr val="000000"/>
                </a:solidFill>
                <a:latin typeface="Comic Sans MS" panose="030F0902030302020204" pitchFamily="66" charset="0"/>
              </a:rPr>
              <a:t> All “dense” subsets do!</a:t>
            </a:r>
            <a:endParaRPr lang="en-US" altLang="en-US" sz="2800" b="1" dirty="0">
              <a:solidFill>
                <a:schemeClr val="tx2"/>
              </a:solidFill>
              <a:latin typeface="Comic Sans MS" panose="030F0902030302020204" pitchFamily="66" charset="0"/>
            </a:endParaRPr>
          </a:p>
          <a:p>
            <a:pPr lvl="0" algn="l"/>
            <a:r>
              <a:rPr lang="en-US" altLang="en-US" sz="2800" b="1" dirty="0">
                <a:solidFill>
                  <a:srgbClr val="009900"/>
                </a:solidFill>
                <a:latin typeface="Comic Sans MS" panose="030F0902030302020204" pitchFamily="66" charset="0"/>
              </a:rPr>
              <a:t>[Green-Tao ’04]</a:t>
            </a:r>
            <a:r>
              <a:rPr lang="en-US" altLang="en-US" sz="2800" b="1" dirty="0">
                <a:solidFill>
                  <a:srgbClr val="000000"/>
                </a:solidFill>
                <a:latin typeface="Comic Sans MS" panose="030F0902030302020204" pitchFamily="66" charset="0"/>
              </a:rPr>
              <a:t> The primes numbers do!</a:t>
            </a:r>
          </a:p>
          <a:p>
            <a:pPr lvl="0" algn="l"/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omic Sans MS" panose="030F0902030302020204" pitchFamily="66" charset="0"/>
            </a:endParaRPr>
          </a:p>
          <a:p>
            <a:pPr lvl="0" algn="l" eaLnBrk="1" hangingPunct="1"/>
            <a:r>
              <a:rPr lang="en-US" altLang="en-US" sz="2800" b="1" dirty="0">
                <a:solidFill>
                  <a:srgbClr val="009900"/>
                </a:solidFill>
                <a:latin typeface="Comic Sans MS" panose="030F0902030302020204" pitchFamily="66" charset="0"/>
              </a:rPr>
              <a:t>[Easy]</a:t>
            </a:r>
            <a:r>
              <a:rPr lang="en-US" altLang="en-US" sz="2800" b="1" dirty="0">
                <a:solidFill>
                  <a:srgbClr val="000000"/>
                </a:solidFill>
                <a:latin typeface="Comic Sans MS" panose="030F0902030302020204" pitchFamily="66" charset="0"/>
              </a:rPr>
              <a:t> Random subsets do!</a:t>
            </a:r>
          </a:p>
          <a:p>
            <a:pPr algn="l" eaLnBrk="1" hangingPunct="1"/>
            <a:r>
              <a:rPr lang="en-US" altLang="en-US" sz="2800" b="1" dirty="0">
                <a:solidFill>
                  <a:schemeClr val="tx2"/>
                </a:solidFill>
                <a:latin typeface="Comic Sans MS" panose="030F0902030302020204" pitchFamily="66" charset="0"/>
              </a:rPr>
              <a:t>Which subsets “look” random?</a:t>
            </a:r>
            <a:endParaRPr lang="en-US" altLang="en-US" sz="2800" b="1" dirty="0">
              <a:solidFill>
                <a:srgbClr val="009900"/>
              </a:solidFill>
              <a:latin typeface="Comic Sans MS" panose="030F0902030302020204" pitchFamily="66" charset="0"/>
            </a:endParaRPr>
          </a:p>
          <a:p>
            <a:pPr lvl="0" algn="l" eaLnBrk="1" hangingPunct="1"/>
            <a:r>
              <a:rPr lang="en-US" altLang="en-US" sz="2800" b="1" dirty="0">
                <a:solidFill>
                  <a:srgbClr val="009900"/>
                </a:solidFill>
                <a:latin typeface="Comic Sans MS" panose="030F0902030302020204" pitchFamily="66" charset="0"/>
              </a:rPr>
              <a:t>[</a:t>
            </a:r>
            <a:r>
              <a:rPr lang="en-US" altLang="en-US" sz="2800" b="1" dirty="0" err="1">
                <a:solidFill>
                  <a:srgbClr val="009900"/>
                </a:solidFill>
                <a:latin typeface="Comic Sans MS" panose="030F0902030302020204" pitchFamily="66" charset="0"/>
              </a:rPr>
              <a:t>Szemeredi</a:t>
            </a:r>
            <a:r>
              <a:rPr lang="en-US" altLang="en-US" sz="2800" b="1" dirty="0">
                <a:solidFill>
                  <a:srgbClr val="009900"/>
                </a:solidFill>
                <a:latin typeface="Comic Sans MS" panose="030F0902030302020204" pitchFamily="66" charset="0"/>
              </a:rPr>
              <a:t> ’75] </a:t>
            </a:r>
            <a:r>
              <a:rPr lang="en-US" altLang="en-US" sz="2800" b="1" dirty="0">
                <a:latin typeface="Comic Sans MS" panose="030F0902030302020204" pitchFamily="66" charset="0"/>
              </a:rPr>
              <a:t>Every “dense” </a:t>
            </a:r>
            <a:r>
              <a:rPr lang="en-US" altLang="en-US" sz="2800" b="1" dirty="0">
                <a:solidFill>
                  <a:srgbClr val="FF0000"/>
                </a:solidFill>
                <a:latin typeface="Comic Sans MS" panose="030F0902030302020204" pitchFamily="66" charset="0"/>
              </a:rPr>
              <a:t>network</a:t>
            </a:r>
            <a:r>
              <a:rPr lang="en-US" altLang="en-US" sz="2800" b="1" dirty="0">
                <a:latin typeface="Comic Sans MS" panose="030F0902030302020204" pitchFamily="66" charset="0"/>
              </a:rPr>
              <a:t> does!!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2ABFE1-F4F9-474D-A2F2-FF672F3432DE}"/>
              </a:ext>
            </a:extLst>
          </p:cNvPr>
          <p:cNvSpPr txBox="1"/>
          <p:nvPr/>
        </p:nvSpPr>
        <p:spPr>
          <a:xfrm>
            <a:off x="152400" y="2024390"/>
            <a:ext cx="8389985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1    2                                     8                              13                                  19       21                                           28                           33</a:t>
            </a:r>
            <a:r>
              <a:rPr lang="en-US" sz="1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761F94F-10EE-4345-8CB1-872C26C37A92}"/>
              </a:ext>
            </a:extLst>
          </p:cNvPr>
          <p:cNvSpPr txBox="1"/>
          <p:nvPr/>
        </p:nvSpPr>
        <p:spPr>
          <a:xfrm>
            <a:off x="152400" y="2057400"/>
            <a:ext cx="8389985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sz="1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2    3           5            7                       11        13                      17        19                     23                                  29        31                                    37          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6E6606F-1B0E-1B46-91E6-AB9869B0F307}"/>
              </a:ext>
            </a:extLst>
          </p:cNvPr>
          <p:cNvGrpSpPr/>
          <p:nvPr/>
        </p:nvGrpSpPr>
        <p:grpSpPr>
          <a:xfrm>
            <a:off x="1524000" y="1676400"/>
            <a:ext cx="4142232" cy="304800"/>
            <a:chOff x="1524000" y="1676400"/>
            <a:chExt cx="4142232" cy="30480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82CAFD9-8F03-7847-8ED5-4683093AB63E}"/>
                </a:ext>
              </a:extLst>
            </p:cNvPr>
            <p:cNvGrpSpPr/>
            <p:nvPr/>
          </p:nvGrpSpPr>
          <p:grpSpPr>
            <a:xfrm>
              <a:off x="1524000" y="1676400"/>
              <a:ext cx="4142232" cy="304800"/>
              <a:chOff x="1490472" y="1626484"/>
              <a:chExt cx="4142232" cy="304800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E67E860D-34B4-5A47-8603-56E4C9BA370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490472" y="1626484"/>
                <a:ext cx="0" cy="304800"/>
              </a:xfrm>
              <a:prstGeom prst="line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FBF5D74F-FE46-AC4A-A484-C0A8F5E709D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962400" y="1626484"/>
                <a:ext cx="0" cy="304800"/>
              </a:xfrm>
              <a:prstGeom prst="line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289F626B-920D-2B4C-8751-B908CC50208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800600" y="1626484"/>
                <a:ext cx="0" cy="304800"/>
              </a:xfrm>
              <a:prstGeom prst="line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534848CC-FD0F-7842-B44E-AE0E3FA5CA9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632704" y="1626484"/>
                <a:ext cx="0" cy="304800"/>
              </a:xfrm>
              <a:prstGeom prst="line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7358B821-6CDD-AB41-BDE7-F48CCA94926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124200" y="1626484"/>
                <a:ext cx="0" cy="304800"/>
              </a:xfrm>
              <a:prstGeom prst="line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B8D2EE6-AA1C-3747-AF6E-0E4D29B3070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322576" y="1676400"/>
              <a:ext cx="0" cy="304800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3438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uiExpand="1" build="p"/>
      <p:bldP spid="13" grpId="0" animBg="1"/>
      <p:bldP spid="3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-152400"/>
            <a:ext cx="8839200" cy="1995804"/>
          </a:xfrm>
          <a:noFill/>
        </p:spPr>
        <p:txBody>
          <a:bodyPr/>
          <a:lstStyle/>
          <a:p>
            <a:pPr algn="l"/>
            <a:r>
              <a:rPr lang="en-US" sz="4800" b="1" dirty="0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Networks, Clusters, Bonds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70F5489-246E-5245-B386-B5ED0CA948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94624" y="1905000"/>
            <a:ext cx="5201345" cy="387758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30C53325-5E5F-B949-B8F7-39BF7F5314CE}"/>
              </a:ext>
            </a:extLst>
          </p:cNvPr>
          <p:cNvSpPr/>
          <p:nvPr/>
        </p:nvSpPr>
        <p:spPr bwMode="auto">
          <a:xfrm rot="1879967">
            <a:off x="3146015" y="1822645"/>
            <a:ext cx="3275942" cy="1800271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06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89631B2-36E1-574C-A435-E128F3493598}"/>
              </a:ext>
            </a:extLst>
          </p:cNvPr>
          <p:cNvSpPr/>
          <p:nvPr/>
        </p:nvSpPr>
        <p:spPr bwMode="auto">
          <a:xfrm rot="21282232">
            <a:off x="3126508" y="4532357"/>
            <a:ext cx="2608106" cy="1346726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06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A1B95FA-0FBB-D94E-AF59-E7299555E0C7}"/>
              </a:ext>
            </a:extLst>
          </p:cNvPr>
          <p:cNvCxnSpPr>
            <a:cxnSpLocks/>
          </p:cNvCxnSpPr>
          <p:nvPr/>
        </p:nvCxnSpPr>
        <p:spPr bwMode="auto">
          <a:xfrm flipH="1">
            <a:off x="5760124" y="3500463"/>
            <a:ext cx="439869" cy="1716498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74181CD-4ECB-2E4E-9F0B-2E8C8569BFCC}"/>
              </a:ext>
            </a:extLst>
          </p:cNvPr>
          <p:cNvCxnSpPr>
            <a:cxnSpLocks/>
          </p:cNvCxnSpPr>
          <p:nvPr/>
        </p:nvCxnSpPr>
        <p:spPr bwMode="auto">
          <a:xfrm flipH="1">
            <a:off x="3155428" y="2057400"/>
            <a:ext cx="121172" cy="3088839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CD4DF3E-1B5C-6349-81D4-C40C7BD92F66}"/>
              </a:ext>
            </a:extLst>
          </p:cNvPr>
          <p:cNvSpPr txBox="1"/>
          <p:nvPr/>
        </p:nvSpPr>
        <p:spPr>
          <a:xfrm>
            <a:off x="3962886" y="3820180"/>
            <a:ext cx="377026" cy="523220"/>
          </a:xfrm>
          <a:prstGeom prst="rect">
            <a:avLst/>
          </a:prstGeom>
          <a:solidFill>
            <a:schemeClr val="bg2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p</a:t>
            </a:r>
            <a:endParaRPr kumimoji="0" lang="en-US" sz="2800" b="1" i="0" u="none" strike="noStrike" kern="1200" cap="none" spc="0" normalizeH="0" baseline="-2500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7EBAEA6-847E-F84F-A112-3D8C6D01678C}"/>
              </a:ext>
            </a:extLst>
          </p:cNvPr>
          <p:cNvSpPr txBox="1"/>
          <p:nvPr/>
        </p:nvSpPr>
        <p:spPr>
          <a:xfrm>
            <a:off x="6005629" y="5029200"/>
            <a:ext cx="3147015" cy="1569660"/>
          </a:xfrm>
          <a:prstGeom prst="rect">
            <a:avLst/>
          </a:prstGeom>
          <a:solidFill>
            <a:schemeClr val="bg2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p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charset="0"/>
                <a:ea typeface="ＭＳ Ｐゴシック" charset="0"/>
              </a:rPr>
              <a:t>=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bond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charset="0"/>
                <a:ea typeface="ＭＳ Ｐゴシック" charset="0"/>
              </a:rPr>
              <a:t>: fraction of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/>
              <a:t>actual connections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/>
              <a:t>between clusters,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charset="0"/>
                <a:ea typeface="ＭＳ Ｐゴシック" charset="0"/>
              </a:rPr>
              <a:t>out of all possible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 </a:t>
            </a:r>
            <a:endParaRPr kumimoji="0" lang="en-US" sz="2400" b="1" i="0" u="none" strike="noStrike" kern="1200" cap="none" spc="0" normalizeH="0" baseline="-2500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70434A-36EA-9E49-8093-567001EEB490}"/>
              </a:ext>
            </a:extLst>
          </p:cNvPr>
          <p:cNvSpPr txBox="1"/>
          <p:nvPr/>
        </p:nvSpPr>
        <p:spPr>
          <a:xfrm>
            <a:off x="32893" y="6014085"/>
            <a:ext cx="56893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Roads, Internet, Facebook,...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60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20" grpId="0" animBg="1"/>
      <p:bldP spid="21" grpId="0" animBg="1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CBD4CE3D-DA9A-A948-81C8-124033BFED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175012"/>
            <a:ext cx="8326929" cy="1120388"/>
          </a:xfrm>
        </p:spPr>
        <p:txBody>
          <a:bodyPr/>
          <a:lstStyle/>
          <a:p>
            <a:r>
              <a:rPr lang="en-US" altLang="en-US" sz="3200" b="1" dirty="0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Bond-similarity of networks</a:t>
            </a:r>
          </a:p>
        </p:txBody>
      </p:sp>
      <p:sp>
        <p:nvSpPr>
          <p:cNvPr id="21521" name="TextBox 1">
            <a:extLst>
              <a:ext uri="{FF2B5EF4-FFF2-40B4-BE49-F238E27FC236}">
                <a16:creationId xmlns:a16="http://schemas.microsoft.com/office/drawing/2014/main" id="{345D54A4-5312-7E42-92CA-911782F87D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20" y="155030"/>
            <a:ext cx="18373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</a:rPr>
              <a:t>[Szemeredi’75]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7EB6571-AC84-974C-8531-B6229F374A09}"/>
              </a:ext>
            </a:extLst>
          </p:cNvPr>
          <p:cNvCxnSpPr>
            <a:cxnSpLocks/>
          </p:cNvCxnSpPr>
          <p:nvPr/>
        </p:nvCxnSpPr>
        <p:spPr bwMode="auto">
          <a:xfrm>
            <a:off x="4646874" y="1371600"/>
            <a:ext cx="499" cy="3124200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4703D90C-F9CA-A547-8CDA-953022D5D6A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28600" y="4495800"/>
            <a:ext cx="8784128" cy="7204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4" name="Text Box 53">
            <a:extLst>
              <a:ext uri="{FF2B5EF4-FFF2-40B4-BE49-F238E27FC236}">
                <a16:creationId xmlns:a16="http://schemas.microsoft.com/office/drawing/2014/main" id="{A4090006-327C-A145-94FE-8664CFD030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026" y="4648200"/>
            <a:ext cx="844240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l" eaLnBrk="1" hangingPunct="1"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Definition: </a:t>
            </a:r>
            <a:r>
              <a:rPr lang="en-US" altLang="en-US" sz="2800" b="1" dirty="0">
                <a:solidFill>
                  <a:srgbClr val="FF0000"/>
                </a:solidFill>
                <a:latin typeface="Comic Sans MS" charset="0"/>
              </a:rPr>
              <a:t>N</a:t>
            </a:r>
            <a:r>
              <a:rPr lang="en-US" altLang="en-US" sz="2800" b="1" baseline="-25000" dirty="0">
                <a:solidFill>
                  <a:srgbClr val="FF0000"/>
                </a:solidFill>
                <a:latin typeface="Comic Sans MS" charset="0"/>
              </a:rPr>
              <a:t>0</a:t>
            </a:r>
            <a:r>
              <a:rPr lang="en-US" altLang="en-US" sz="2800" b="1" dirty="0">
                <a:latin typeface="Comic Sans MS" charset="0"/>
              </a:rPr>
              <a:t> &amp; </a:t>
            </a:r>
            <a:r>
              <a:rPr lang="en-US" altLang="en-US" sz="2800" b="1" dirty="0">
                <a:solidFill>
                  <a:srgbClr val="FF0000"/>
                </a:solidFill>
                <a:latin typeface="Comic Sans MS" charset="0"/>
              </a:rPr>
              <a:t>N</a:t>
            </a:r>
            <a:r>
              <a:rPr lang="en-US" altLang="en-US" sz="2800" b="1" baseline="-25000" dirty="0">
                <a:solidFill>
                  <a:srgbClr val="FF0000"/>
                </a:solidFill>
                <a:latin typeface="Comic Sans MS" charset="0"/>
              </a:rPr>
              <a:t>1</a:t>
            </a:r>
            <a:r>
              <a:rPr lang="en-US" altLang="en-US" sz="2800" b="1" dirty="0">
                <a:latin typeface="Comic Sans MS" charset="0"/>
              </a:rPr>
              <a:t> are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bond-similar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charset="0"/>
                <a:ea typeface="ＭＳ Ｐゴシック" charset="0"/>
              </a:rPr>
              <a:t> if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every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two communities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are equally</a:t>
            </a:r>
            <a:r>
              <a:rPr lang="en-US" altLang="en-US" sz="2800" b="1" dirty="0">
                <a:solidFill>
                  <a:prstClr val="black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bonded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15D8D9E-3877-6A42-8E61-4107E2865DD1}"/>
              </a:ext>
            </a:extLst>
          </p:cNvPr>
          <p:cNvGrpSpPr/>
          <p:nvPr/>
        </p:nvGrpSpPr>
        <p:grpSpPr>
          <a:xfrm>
            <a:off x="7467600" y="5029200"/>
            <a:ext cx="1237868" cy="565176"/>
            <a:chOff x="6120856" y="6130244"/>
            <a:chExt cx="1237868" cy="565176"/>
          </a:xfrm>
        </p:grpSpPr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DA9A7AF6-009A-034B-AF08-2CF29AF45EA6}"/>
                </a:ext>
              </a:extLst>
            </p:cNvPr>
            <p:cNvSpPr txBox="1"/>
            <p:nvPr/>
          </p:nvSpPr>
          <p:spPr>
            <a:xfrm>
              <a:off x="6120856" y="6135305"/>
              <a:ext cx="522900" cy="523220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FFFF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</a:rPr>
                <a:t>p</a:t>
              </a:r>
              <a:r>
                <a:rPr kumimoji="0" lang="en-US" sz="2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</a:rPr>
                <a:t>0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CBD396F1-F1D8-2E4B-AC16-552B305F2303}"/>
                </a:ext>
              </a:extLst>
            </p:cNvPr>
            <p:cNvSpPr txBox="1"/>
            <p:nvPr/>
          </p:nvSpPr>
          <p:spPr>
            <a:xfrm>
              <a:off x="6874297" y="6130244"/>
              <a:ext cx="484427" cy="523220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FFFF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</a:rPr>
                <a:t>p</a:t>
              </a:r>
              <a:r>
                <a:rPr kumimoji="0" lang="en-US" sz="2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</a:rPr>
                <a:t>1</a:t>
              </a:r>
            </a:p>
          </p:txBody>
        </p:sp>
        <p:sp>
          <p:nvSpPr>
            <p:cNvPr id="134" name="Text Box 57">
              <a:extLst>
                <a:ext uri="{FF2B5EF4-FFF2-40B4-BE49-F238E27FC236}">
                  <a16:creationId xmlns:a16="http://schemas.microsoft.com/office/drawing/2014/main" id="{FBEB1BEB-19B1-D744-8591-BC265FCC62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87548" y="6172200"/>
              <a:ext cx="38183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  <a:sym typeface="Symbol" pitchFamily="2" charset="2"/>
                </a:rPr>
                <a:t></a:t>
              </a:r>
              <a:endPara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5960073-3F8C-5948-A933-1A2C884463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42926" y="1554480"/>
            <a:ext cx="3679339" cy="27429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579804-8502-1E46-A74C-276D295A6B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032046" y="1554480"/>
            <a:ext cx="3679700" cy="2743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611AC0E-53D9-8349-9424-13E78D7C2155}"/>
              </a:ext>
            </a:extLst>
          </p:cNvPr>
          <p:cNvSpPr txBox="1"/>
          <p:nvPr/>
        </p:nvSpPr>
        <p:spPr>
          <a:xfrm>
            <a:off x="75220" y="3873386"/>
            <a:ext cx="617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800" b="1" dirty="0">
                <a:solidFill>
                  <a:srgbClr val="FF0000"/>
                </a:solidFill>
              </a:rPr>
              <a:t>N</a:t>
            </a:r>
            <a:r>
              <a:rPr lang="en-US" altLang="en-US" sz="2800" b="1" baseline="-25000" dirty="0">
                <a:solidFill>
                  <a:srgbClr val="FF0000"/>
                </a:solidFill>
              </a:rPr>
              <a:t>0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7E4462-B721-544C-B376-472349D77C68}"/>
              </a:ext>
            </a:extLst>
          </p:cNvPr>
          <p:cNvSpPr txBox="1"/>
          <p:nvPr/>
        </p:nvSpPr>
        <p:spPr>
          <a:xfrm>
            <a:off x="8249481" y="3827384"/>
            <a:ext cx="5790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800" b="1" dirty="0">
                <a:solidFill>
                  <a:srgbClr val="FF0000"/>
                </a:solidFill>
              </a:rPr>
              <a:t>N</a:t>
            </a:r>
            <a:r>
              <a:rPr lang="en-US" altLang="en-US" sz="2800" b="1" baseline="-25000" dirty="0">
                <a:solidFill>
                  <a:srgbClr val="FF0000"/>
                </a:solidFill>
              </a:rPr>
              <a:t>1</a:t>
            </a:r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D0FB806-FE37-7E43-8E70-261AC8AF9C04}"/>
              </a:ext>
            </a:extLst>
          </p:cNvPr>
          <p:cNvGrpSpPr/>
          <p:nvPr/>
        </p:nvGrpSpPr>
        <p:grpSpPr>
          <a:xfrm>
            <a:off x="453426" y="1371600"/>
            <a:ext cx="2517875" cy="2629665"/>
            <a:chOff x="453426" y="1371600"/>
            <a:chExt cx="2517875" cy="2629665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B7D8679-2B1D-9C46-8E68-10DB58458621}"/>
                </a:ext>
              </a:extLst>
            </p:cNvPr>
            <p:cNvSpPr/>
            <p:nvPr/>
          </p:nvSpPr>
          <p:spPr bwMode="auto">
            <a:xfrm>
              <a:off x="807022" y="1371600"/>
              <a:ext cx="2164279" cy="1120388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-106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2B9FDDC-A1AB-4247-912F-CD0B95D5B2A4}"/>
                </a:ext>
              </a:extLst>
            </p:cNvPr>
            <p:cNvSpPr/>
            <p:nvPr/>
          </p:nvSpPr>
          <p:spPr bwMode="auto">
            <a:xfrm rot="21282232">
              <a:off x="453426" y="2465440"/>
              <a:ext cx="879993" cy="1535825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-106" charset="0"/>
              </a:endParaRP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B776BD1-5B7B-AC43-8EE1-236B4B966A66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153501" y="2133600"/>
              <a:ext cx="1742099" cy="1739786"/>
            </a:xfrm>
            <a:prstGeom prst="lin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D9B24F2-058C-A946-913D-5EFEEA13F861}"/>
                </a:ext>
              </a:extLst>
            </p:cNvPr>
            <p:cNvCxnSpPr>
              <a:cxnSpLocks/>
              <a:endCxn id="22" idx="1"/>
            </p:cNvCxnSpPr>
            <p:nvPr/>
          </p:nvCxnSpPr>
          <p:spPr bwMode="auto">
            <a:xfrm flipH="1">
              <a:off x="533506" y="1828800"/>
              <a:ext cx="294366" cy="892592"/>
            </a:xfrm>
            <a:prstGeom prst="lin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4130566-B613-454F-A815-DB0C9AF6B60E}"/>
                </a:ext>
              </a:extLst>
            </p:cNvPr>
            <p:cNvSpPr txBox="1"/>
            <p:nvPr/>
          </p:nvSpPr>
          <p:spPr>
            <a:xfrm>
              <a:off x="1271687" y="2568073"/>
              <a:ext cx="708848" cy="400110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FFFF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</a:rPr>
                <a:t>22%</a:t>
              </a:r>
              <a:endPara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charset="0"/>
                <a:ea typeface="ＭＳ Ｐゴシック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7A902DD-7565-2B40-A300-C57733304DD1}"/>
              </a:ext>
            </a:extLst>
          </p:cNvPr>
          <p:cNvGrpSpPr/>
          <p:nvPr/>
        </p:nvGrpSpPr>
        <p:grpSpPr>
          <a:xfrm>
            <a:off x="4873525" y="1371600"/>
            <a:ext cx="2517875" cy="2629665"/>
            <a:chOff x="453426" y="1371600"/>
            <a:chExt cx="2517875" cy="2629665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EE0180A-E420-7F41-8FDE-1E222B5849BF}"/>
                </a:ext>
              </a:extLst>
            </p:cNvPr>
            <p:cNvSpPr/>
            <p:nvPr/>
          </p:nvSpPr>
          <p:spPr bwMode="auto">
            <a:xfrm>
              <a:off x="807022" y="1371600"/>
              <a:ext cx="2164279" cy="1120388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-106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0AB7FB7-A296-154C-A04E-5AB49B469D58}"/>
                </a:ext>
              </a:extLst>
            </p:cNvPr>
            <p:cNvSpPr/>
            <p:nvPr/>
          </p:nvSpPr>
          <p:spPr bwMode="auto">
            <a:xfrm rot="21282232">
              <a:off x="453426" y="2465440"/>
              <a:ext cx="879993" cy="1535825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-106" charset="0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016CEA0-A3B2-EF42-BD66-159DA7EBE2AB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153501" y="2133600"/>
              <a:ext cx="1742099" cy="1739786"/>
            </a:xfrm>
            <a:prstGeom prst="lin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A78A1B3-44AC-DE43-93DB-A7B00AD9F3BF}"/>
                </a:ext>
              </a:extLst>
            </p:cNvPr>
            <p:cNvCxnSpPr>
              <a:cxnSpLocks/>
              <a:endCxn id="35" idx="1"/>
            </p:cNvCxnSpPr>
            <p:nvPr/>
          </p:nvCxnSpPr>
          <p:spPr bwMode="auto">
            <a:xfrm flipH="1">
              <a:off x="533506" y="1828800"/>
              <a:ext cx="294366" cy="892592"/>
            </a:xfrm>
            <a:prstGeom prst="lin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0357293-D4E9-1545-9AD4-D4C8C710E91C}"/>
                </a:ext>
              </a:extLst>
            </p:cNvPr>
            <p:cNvSpPr txBox="1"/>
            <p:nvPr/>
          </p:nvSpPr>
          <p:spPr>
            <a:xfrm>
              <a:off x="1271686" y="2568073"/>
              <a:ext cx="708848" cy="400110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FFFF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</a:rPr>
                <a:t>23%</a:t>
              </a:r>
              <a:endPara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5726143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CBD4CE3D-DA9A-A948-81C8-124033BFED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175012"/>
            <a:ext cx="8326929" cy="1120388"/>
          </a:xfrm>
        </p:spPr>
        <p:txBody>
          <a:bodyPr/>
          <a:lstStyle/>
          <a:p>
            <a:r>
              <a:rPr lang="en-US" altLang="en-US" sz="3200" b="1" dirty="0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Bond-similarity of networks</a:t>
            </a:r>
          </a:p>
        </p:txBody>
      </p:sp>
      <p:sp>
        <p:nvSpPr>
          <p:cNvPr id="21521" name="TextBox 1">
            <a:extLst>
              <a:ext uri="{FF2B5EF4-FFF2-40B4-BE49-F238E27FC236}">
                <a16:creationId xmlns:a16="http://schemas.microsoft.com/office/drawing/2014/main" id="{345D54A4-5312-7E42-92CA-911782F87D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20" y="155030"/>
            <a:ext cx="18373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</a:rPr>
              <a:t>[Szemeredi’75]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7EB6571-AC84-974C-8531-B6229F374A09}"/>
              </a:ext>
            </a:extLst>
          </p:cNvPr>
          <p:cNvCxnSpPr>
            <a:cxnSpLocks/>
          </p:cNvCxnSpPr>
          <p:nvPr/>
        </p:nvCxnSpPr>
        <p:spPr bwMode="auto">
          <a:xfrm>
            <a:off x="4646874" y="1371600"/>
            <a:ext cx="499" cy="3124200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4703D90C-F9CA-A547-8CDA-953022D5D6A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28600" y="4495800"/>
            <a:ext cx="8784128" cy="7204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4" name="Text Box 53">
            <a:extLst>
              <a:ext uri="{FF2B5EF4-FFF2-40B4-BE49-F238E27FC236}">
                <a16:creationId xmlns:a16="http://schemas.microsoft.com/office/drawing/2014/main" id="{A4090006-327C-A145-94FE-8664CFD030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026" y="4648200"/>
            <a:ext cx="844240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l" eaLnBrk="1" hangingPunct="1"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Definition: </a:t>
            </a:r>
            <a:r>
              <a:rPr lang="en-US" altLang="en-US" sz="2800" b="1" dirty="0">
                <a:solidFill>
                  <a:srgbClr val="FF0000"/>
                </a:solidFill>
                <a:latin typeface="Comic Sans MS" charset="0"/>
              </a:rPr>
              <a:t>N</a:t>
            </a:r>
            <a:r>
              <a:rPr lang="en-US" altLang="en-US" sz="2800" b="1" baseline="-25000" dirty="0">
                <a:solidFill>
                  <a:srgbClr val="FF0000"/>
                </a:solidFill>
                <a:latin typeface="Comic Sans MS" charset="0"/>
              </a:rPr>
              <a:t>0</a:t>
            </a:r>
            <a:r>
              <a:rPr lang="en-US" altLang="en-US" sz="2800" b="1" dirty="0">
                <a:latin typeface="Comic Sans MS" charset="0"/>
              </a:rPr>
              <a:t> &amp; </a:t>
            </a:r>
            <a:r>
              <a:rPr lang="en-US" altLang="en-US" sz="2800" b="1" dirty="0">
                <a:solidFill>
                  <a:srgbClr val="FF0000"/>
                </a:solidFill>
                <a:latin typeface="Comic Sans MS" charset="0"/>
              </a:rPr>
              <a:t>N</a:t>
            </a:r>
            <a:r>
              <a:rPr lang="en-US" altLang="en-US" sz="2800" b="1" baseline="-25000" dirty="0">
                <a:solidFill>
                  <a:srgbClr val="FF0000"/>
                </a:solidFill>
                <a:latin typeface="Comic Sans MS" charset="0"/>
              </a:rPr>
              <a:t>1</a:t>
            </a:r>
            <a:r>
              <a:rPr lang="en-US" altLang="en-US" sz="2800" b="1" dirty="0">
                <a:latin typeface="Comic Sans MS" charset="0"/>
              </a:rPr>
              <a:t> are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bond-similar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charset="0"/>
                <a:ea typeface="ＭＳ Ｐゴシック" charset="0"/>
              </a:rPr>
              <a:t> if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every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two communities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are equally</a:t>
            </a:r>
            <a:r>
              <a:rPr lang="en-US" altLang="en-US" sz="2800" b="1" dirty="0">
                <a:solidFill>
                  <a:prstClr val="black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bonded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15D8D9E-3877-6A42-8E61-4107E2865DD1}"/>
              </a:ext>
            </a:extLst>
          </p:cNvPr>
          <p:cNvGrpSpPr/>
          <p:nvPr/>
        </p:nvGrpSpPr>
        <p:grpSpPr>
          <a:xfrm>
            <a:off x="7467600" y="5029200"/>
            <a:ext cx="1237868" cy="565176"/>
            <a:chOff x="6120856" y="6130244"/>
            <a:chExt cx="1237868" cy="565176"/>
          </a:xfrm>
        </p:grpSpPr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DA9A7AF6-009A-034B-AF08-2CF29AF45EA6}"/>
                </a:ext>
              </a:extLst>
            </p:cNvPr>
            <p:cNvSpPr txBox="1"/>
            <p:nvPr/>
          </p:nvSpPr>
          <p:spPr>
            <a:xfrm>
              <a:off x="6120856" y="6135305"/>
              <a:ext cx="522900" cy="523220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FFFF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</a:rPr>
                <a:t>p</a:t>
              </a:r>
              <a:r>
                <a:rPr kumimoji="0" lang="en-US" sz="2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</a:rPr>
                <a:t>0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CBD396F1-F1D8-2E4B-AC16-552B305F2303}"/>
                </a:ext>
              </a:extLst>
            </p:cNvPr>
            <p:cNvSpPr txBox="1"/>
            <p:nvPr/>
          </p:nvSpPr>
          <p:spPr>
            <a:xfrm>
              <a:off x="6874297" y="6130244"/>
              <a:ext cx="484427" cy="523220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FFFF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</a:rPr>
                <a:t>p</a:t>
              </a:r>
              <a:r>
                <a:rPr kumimoji="0" lang="en-US" sz="2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</a:rPr>
                <a:t>1</a:t>
              </a:r>
            </a:p>
          </p:txBody>
        </p:sp>
        <p:sp>
          <p:nvSpPr>
            <p:cNvPr id="134" name="Text Box 57">
              <a:extLst>
                <a:ext uri="{FF2B5EF4-FFF2-40B4-BE49-F238E27FC236}">
                  <a16:creationId xmlns:a16="http://schemas.microsoft.com/office/drawing/2014/main" id="{FBEB1BEB-19B1-D744-8591-BC265FCC62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87548" y="6172200"/>
              <a:ext cx="38183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  <a:sym typeface="Symbol" pitchFamily="2" charset="2"/>
                </a:rPr>
                <a:t></a:t>
              </a:r>
              <a:endPara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5960073-3F8C-5948-A933-1A2C884463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9600" y="1554480"/>
            <a:ext cx="3679339" cy="27429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579804-8502-1E46-A74C-276D295A6B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032046" y="1554480"/>
            <a:ext cx="3679700" cy="2743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611AC0E-53D9-8349-9424-13E78D7C2155}"/>
              </a:ext>
            </a:extLst>
          </p:cNvPr>
          <p:cNvSpPr txBox="1"/>
          <p:nvPr/>
        </p:nvSpPr>
        <p:spPr>
          <a:xfrm>
            <a:off x="75220" y="3873386"/>
            <a:ext cx="617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800" b="1" dirty="0">
                <a:solidFill>
                  <a:srgbClr val="FF0000"/>
                </a:solidFill>
              </a:rPr>
              <a:t>N</a:t>
            </a:r>
            <a:r>
              <a:rPr lang="en-US" altLang="en-US" sz="2800" b="1" baseline="-25000" dirty="0">
                <a:solidFill>
                  <a:srgbClr val="FF0000"/>
                </a:solidFill>
              </a:rPr>
              <a:t>0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7E4462-B721-544C-B376-472349D77C68}"/>
              </a:ext>
            </a:extLst>
          </p:cNvPr>
          <p:cNvSpPr txBox="1"/>
          <p:nvPr/>
        </p:nvSpPr>
        <p:spPr>
          <a:xfrm>
            <a:off x="8249481" y="3827384"/>
            <a:ext cx="5790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800" b="1" dirty="0">
                <a:solidFill>
                  <a:srgbClr val="FF0000"/>
                </a:solidFill>
              </a:rPr>
              <a:t>N</a:t>
            </a:r>
            <a:r>
              <a:rPr lang="en-US" altLang="en-US" sz="2800" b="1" baseline="-25000" dirty="0">
                <a:solidFill>
                  <a:srgbClr val="FF0000"/>
                </a:solidFill>
              </a:rPr>
              <a:t>1</a:t>
            </a:r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4E4E002-9A08-F145-98B5-1BEBD07238C6}"/>
              </a:ext>
            </a:extLst>
          </p:cNvPr>
          <p:cNvGrpSpPr/>
          <p:nvPr/>
        </p:nvGrpSpPr>
        <p:grpSpPr>
          <a:xfrm>
            <a:off x="1559178" y="2412152"/>
            <a:ext cx="2936621" cy="1885727"/>
            <a:chOff x="1559178" y="2412152"/>
            <a:chExt cx="2936621" cy="1885727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C88BCFF-67BD-4946-92AA-4D9210B19589}"/>
                </a:ext>
              </a:extLst>
            </p:cNvPr>
            <p:cNvSpPr/>
            <p:nvPr/>
          </p:nvSpPr>
          <p:spPr bwMode="auto">
            <a:xfrm rot="5400000">
              <a:off x="3305717" y="2543717"/>
              <a:ext cx="1321179" cy="1058985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-106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F72243D-7DA3-E649-B0C0-7345C742A549}"/>
                </a:ext>
              </a:extLst>
            </p:cNvPr>
            <p:cNvSpPr/>
            <p:nvPr/>
          </p:nvSpPr>
          <p:spPr bwMode="auto">
            <a:xfrm rot="1570331">
              <a:off x="1559178" y="3629420"/>
              <a:ext cx="1646097" cy="610873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-106" charset="0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45117FC-C88D-1D42-AD36-A5FDFC98DBBA}"/>
                </a:ext>
              </a:extLst>
            </p:cNvPr>
            <p:cNvCxnSpPr>
              <a:cxnSpLocks/>
              <a:endCxn id="17" idx="6"/>
            </p:cNvCxnSpPr>
            <p:nvPr/>
          </p:nvCxnSpPr>
          <p:spPr bwMode="auto">
            <a:xfrm flipH="1">
              <a:off x="3120890" y="3703320"/>
              <a:ext cx="1033464" cy="594559"/>
            </a:xfrm>
            <a:prstGeom prst="lin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38AB4AD-5E60-3E41-A5FE-98DCF664896F}"/>
                </a:ext>
              </a:extLst>
            </p:cNvPr>
            <p:cNvCxnSpPr>
              <a:cxnSpLocks/>
              <a:endCxn id="17" idx="2"/>
            </p:cNvCxnSpPr>
            <p:nvPr/>
          </p:nvCxnSpPr>
          <p:spPr bwMode="auto">
            <a:xfrm flipH="1">
              <a:off x="1643563" y="2412152"/>
              <a:ext cx="2146426" cy="1159683"/>
            </a:xfrm>
            <a:prstGeom prst="lin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702F3FD-CBA6-B848-A1D8-F754CFE96A45}"/>
                </a:ext>
              </a:extLst>
            </p:cNvPr>
            <p:cNvSpPr txBox="1"/>
            <p:nvPr/>
          </p:nvSpPr>
          <p:spPr>
            <a:xfrm>
              <a:off x="2790691" y="3138441"/>
              <a:ext cx="522900" cy="523220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FFFF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</a:rPr>
                <a:t>p</a:t>
              </a:r>
              <a:r>
                <a:rPr kumimoji="0" lang="en-US" sz="2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</a:rPr>
                <a:t>0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3579ECA-7714-2845-8CB9-0F85EB49868D}"/>
              </a:ext>
            </a:extLst>
          </p:cNvPr>
          <p:cNvGrpSpPr/>
          <p:nvPr/>
        </p:nvGrpSpPr>
        <p:grpSpPr>
          <a:xfrm>
            <a:off x="6019800" y="2438400"/>
            <a:ext cx="2936621" cy="1885727"/>
            <a:chOff x="1559178" y="2412152"/>
            <a:chExt cx="2936621" cy="1885727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6AAFBE52-7A81-4B49-9BF6-8E36625C81AE}"/>
                </a:ext>
              </a:extLst>
            </p:cNvPr>
            <p:cNvSpPr/>
            <p:nvPr/>
          </p:nvSpPr>
          <p:spPr bwMode="auto">
            <a:xfrm rot="5400000">
              <a:off x="3305717" y="2543717"/>
              <a:ext cx="1321179" cy="1058985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-106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A376F5A-B0E8-DE42-8D32-ECA2CFAB5531}"/>
                </a:ext>
              </a:extLst>
            </p:cNvPr>
            <p:cNvSpPr/>
            <p:nvPr/>
          </p:nvSpPr>
          <p:spPr bwMode="auto">
            <a:xfrm rot="1570331">
              <a:off x="1559178" y="3629420"/>
              <a:ext cx="1646097" cy="610873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-106" charset="0"/>
              </a:endParaRP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98B514B-FDAF-734B-82A0-5D05ECCB002E}"/>
                </a:ext>
              </a:extLst>
            </p:cNvPr>
            <p:cNvCxnSpPr>
              <a:cxnSpLocks/>
              <a:endCxn id="37" idx="6"/>
            </p:cNvCxnSpPr>
            <p:nvPr/>
          </p:nvCxnSpPr>
          <p:spPr bwMode="auto">
            <a:xfrm flipH="1">
              <a:off x="3120890" y="3703320"/>
              <a:ext cx="1033464" cy="594559"/>
            </a:xfrm>
            <a:prstGeom prst="lin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9F88B6B-9D91-8B4E-9AC7-37FF0ED7C564}"/>
                </a:ext>
              </a:extLst>
            </p:cNvPr>
            <p:cNvCxnSpPr>
              <a:cxnSpLocks/>
              <a:endCxn id="37" idx="2"/>
            </p:cNvCxnSpPr>
            <p:nvPr/>
          </p:nvCxnSpPr>
          <p:spPr bwMode="auto">
            <a:xfrm flipH="1">
              <a:off x="1643563" y="2412152"/>
              <a:ext cx="2146426" cy="1159683"/>
            </a:xfrm>
            <a:prstGeom prst="lin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12789BC-C95D-DD4E-9BD5-43E231DF7054}"/>
                </a:ext>
              </a:extLst>
            </p:cNvPr>
            <p:cNvSpPr txBox="1"/>
            <p:nvPr/>
          </p:nvSpPr>
          <p:spPr>
            <a:xfrm>
              <a:off x="2809927" y="3138441"/>
              <a:ext cx="484427" cy="523220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FFFF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</a:rPr>
                <a:t>p</a:t>
              </a:r>
              <a:r>
                <a:rPr kumimoji="0" lang="en-US" sz="2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6490976"/>
      </p:ext>
    </p:extLst>
  </p:cSld>
  <p:clrMapOvr>
    <a:masterClrMapping/>
  </p:clrMapOvr>
  <p:transition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D09A62B6-E067-3549-9677-15926F2E1E37}"/>
              </a:ext>
            </a:extLst>
          </p:cNvPr>
          <p:cNvSpPr txBox="1"/>
          <p:nvPr/>
        </p:nvSpPr>
        <p:spPr>
          <a:xfrm>
            <a:off x="1295401" y="5810151"/>
            <a:ext cx="5334000" cy="548640"/>
          </a:xfrm>
          <a:prstGeom prst="rect">
            <a:avLst/>
          </a:prstGeom>
          <a:solidFill>
            <a:schemeClr val="bg2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-2500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-2500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CBD4CE3D-DA9A-A948-81C8-124033BFED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175012"/>
            <a:ext cx="8326929" cy="1120388"/>
          </a:xfrm>
        </p:spPr>
        <p:txBody>
          <a:bodyPr/>
          <a:lstStyle/>
          <a:p>
            <a:r>
              <a:rPr lang="en-US" altLang="en-US" sz="3200" b="1" dirty="0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Regularity</a:t>
            </a:r>
          </a:p>
        </p:txBody>
      </p:sp>
      <p:sp>
        <p:nvSpPr>
          <p:cNvPr id="21521" name="TextBox 1">
            <a:extLst>
              <a:ext uri="{FF2B5EF4-FFF2-40B4-BE49-F238E27FC236}">
                <a16:creationId xmlns:a16="http://schemas.microsoft.com/office/drawing/2014/main" id="{345D54A4-5312-7E42-92CA-911782F87D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20" y="155030"/>
            <a:ext cx="18373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</a:rPr>
              <a:t>[Szemeredi’75]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7EB6571-AC84-974C-8531-B6229F374A09}"/>
              </a:ext>
            </a:extLst>
          </p:cNvPr>
          <p:cNvCxnSpPr>
            <a:cxnSpLocks/>
          </p:cNvCxnSpPr>
          <p:nvPr/>
        </p:nvCxnSpPr>
        <p:spPr bwMode="auto">
          <a:xfrm>
            <a:off x="4646874" y="1371600"/>
            <a:ext cx="499" cy="3124200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4703D90C-F9CA-A547-8CDA-953022D5D6A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28600" y="4495800"/>
            <a:ext cx="8784128" cy="7204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4" name="Text Box 53">
            <a:extLst>
              <a:ext uri="{FF2B5EF4-FFF2-40B4-BE49-F238E27FC236}">
                <a16:creationId xmlns:a16="http://schemas.microsoft.com/office/drawing/2014/main" id="{A4090006-327C-A145-94FE-8664CFD030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572000"/>
            <a:ext cx="89154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l" eaLnBrk="1" hangingPunct="1"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Szemeredi’s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 Regularity Lemma:</a:t>
            </a:r>
            <a:r>
              <a:rPr lang="en-US" altLang="en-US" sz="2800" b="1" dirty="0"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</a:t>
            </a:r>
          </a:p>
          <a:p>
            <a:pPr lvl="0" algn="l" eaLnBrk="1" hangingPunct="1">
              <a:defRPr/>
            </a:pP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Every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network is bond-similar to a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random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network</a:t>
            </a:r>
          </a:p>
          <a:p>
            <a:pPr algn="l" eaLnBrk="1" hangingPunct="1">
              <a:defRPr/>
            </a:pPr>
            <a:endParaRPr lang="en-US" altLang="en-US" sz="2800" b="1" i="1" dirty="0">
              <a:solidFill>
                <a:srgbClr val="0000FF"/>
              </a:solidFill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 algn="l" eaLnBrk="1" hangingPunct="1">
              <a:defRPr/>
            </a:pPr>
            <a:r>
              <a:rPr lang="en-US" altLang="en-US" sz="2800" b="1" dirty="0">
                <a:solidFill>
                  <a:srgbClr val="008000"/>
                </a:solidFill>
                <a:latin typeface="Comic Sans MS" charset="0"/>
              </a:rPr>
              <a:t>Proof: </a:t>
            </a:r>
            <a:r>
              <a:rPr lang="en-US" altLang="en-US" sz="2800" b="1" i="1" dirty="0">
                <a:solidFill>
                  <a:srgbClr val="0000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Every</a:t>
            </a:r>
            <a:r>
              <a:rPr lang="en-US" altLang="en-US" sz="2800" b="1" dirty="0">
                <a:solidFill>
                  <a:srgbClr val="0000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b="1" dirty="0">
                <a:solidFill>
                  <a:srgbClr val="00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network has a </a:t>
            </a:r>
            <a:r>
              <a:rPr lang="en-US" altLang="en-US" sz="2800" b="1" dirty="0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tiny</a:t>
            </a:r>
            <a:r>
              <a:rPr lang="en-US" altLang="en-US" sz="2800" b="1" dirty="0">
                <a:solidFill>
                  <a:srgbClr val="00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 model</a:t>
            </a:r>
          </a:p>
          <a:p>
            <a:pPr algn="l" eaLnBrk="1" hangingPunct="1">
              <a:defRPr/>
            </a:pPr>
            <a:r>
              <a:rPr lang="en-US" altLang="en-US" sz="2800" b="1" dirty="0">
                <a:solidFill>
                  <a:srgbClr val="00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Bonds between </a:t>
            </a:r>
            <a:r>
              <a:rPr lang="en-US" altLang="en-US" sz="2800" b="1" dirty="0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few</a:t>
            </a:r>
            <a:r>
              <a:rPr lang="en-US" altLang="en-US" sz="2800" b="1" dirty="0">
                <a:solidFill>
                  <a:srgbClr val="00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 communities determine </a:t>
            </a:r>
            <a:r>
              <a:rPr lang="en-US" altLang="en-US" sz="2800" b="1" dirty="0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all</a:t>
            </a:r>
            <a:r>
              <a:rPr lang="en-US" altLang="en-US" sz="2800" b="1" dirty="0">
                <a:solidFill>
                  <a:srgbClr val="00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 bonds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960073-3F8C-5948-A933-1A2C884463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42926" y="1554480"/>
            <a:ext cx="3679339" cy="27429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088057D-BD2C-184D-9A55-5202824D9496}"/>
              </a:ext>
            </a:extLst>
          </p:cNvPr>
          <p:cNvSpPr txBox="1"/>
          <p:nvPr/>
        </p:nvSpPr>
        <p:spPr>
          <a:xfrm>
            <a:off x="75220" y="3873386"/>
            <a:ext cx="617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800" b="1" dirty="0">
                <a:solidFill>
                  <a:srgbClr val="FF0000"/>
                </a:solidFill>
              </a:rPr>
              <a:t>N</a:t>
            </a:r>
            <a:r>
              <a:rPr lang="en-US" altLang="en-US" sz="2800" b="1" baseline="-25000" dirty="0">
                <a:solidFill>
                  <a:srgbClr val="FF0000"/>
                </a:solidFill>
              </a:rPr>
              <a:t>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829870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4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B0E1211-2E84-654E-91F2-EE84F16FEA61}"/>
              </a:ext>
            </a:extLst>
          </p:cNvPr>
          <p:cNvSpPr txBox="1"/>
          <p:nvPr/>
        </p:nvSpPr>
        <p:spPr>
          <a:xfrm>
            <a:off x="701489" y="5973359"/>
            <a:ext cx="4099111" cy="63427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E04E1F-DD22-394E-BAC4-719E0FD27DD7}"/>
              </a:ext>
            </a:extLst>
          </p:cNvPr>
          <p:cNvSpPr txBox="1"/>
          <p:nvPr/>
        </p:nvSpPr>
        <p:spPr>
          <a:xfrm>
            <a:off x="-2530423" y="4599990"/>
            <a:ext cx="2116112" cy="18662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252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589301"/>
            <a:ext cx="8534400" cy="1828800"/>
          </a:xfrm>
          <a:noFill/>
        </p:spPr>
        <p:txBody>
          <a:bodyPr/>
          <a:lstStyle/>
          <a:p>
            <a:r>
              <a:rPr lang="en-US" sz="4000" b="1" dirty="0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Alan Turing 1912-1954</a:t>
            </a:r>
            <a:endParaRPr lang="en-US" sz="3200" b="1" dirty="0">
              <a:solidFill>
                <a:schemeClr val="hlink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685800" y="2377619"/>
            <a:ext cx="8001000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3000" b="1" dirty="0">
                <a:solidFill>
                  <a:schemeClr val="tx2"/>
                </a:solidFill>
              </a:rPr>
              <a:t>Computer science</a:t>
            </a:r>
          </a:p>
          <a:p>
            <a:pPr algn="l"/>
            <a:endParaRPr lang="en-US" sz="3000" b="1" dirty="0">
              <a:solidFill>
                <a:schemeClr val="tx2"/>
              </a:solidFill>
            </a:endParaRPr>
          </a:p>
          <a:p>
            <a:pPr algn="l"/>
            <a:r>
              <a:rPr lang="en-US" sz="3000" b="1" dirty="0">
                <a:solidFill>
                  <a:schemeClr val="tx2"/>
                </a:solidFill>
              </a:rPr>
              <a:t>Computing revolution</a:t>
            </a:r>
          </a:p>
          <a:p>
            <a:pPr algn="l"/>
            <a:endParaRPr lang="en-US" sz="3000" b="1" dirty="0">
              <a:solidFill>
                <a:schemeClr val="tx2"/>
              </a:solidFill>
            </a:endParaRPr>
          </a:p>
          <a:p>
            <a:pPr algn="l"/>
            <a:r>
              <a:rPr lang="en-US" sz="3000" b="1" dirty="0">
                <a:solidFill>
                  <a:schemeClr val="tx2"/>
                </a:solidFill>
              </a:rPr>
              <a:t>Enigma machine</a:t>
            </a:r>
            <a:endParaRPr lang="en-US" sz="3000" b="1" dirty="0">
              <a:solidFill>
                <a:schemeClr val="tx2"/>
              </a:solidFill>
              <a:ea typeface="Cambria Math" panose="02040503050406030204" pitchFamily="18" charset="0"/>
            </a:endParaRPr>
          </a:p>
          <a:p>
            <a:pPr algn="l"/>
            <a:endParaRPr lang="en-US" sz="3000" b="1" dirty="0">
              <a:solidFill>
                <a:schemeClr val="tx2"/>
              </a:solidFill>
            </a:endParaRPr>
          </a:p>
          <a:p>
            <a:pPr algn="l"/>
            <a:r>
              <a:rPr lang="en-US" sz="3000" b="1" dirty="0">
                <a:solidFill>
                  <a:schemeClr val="tx2"/>
                </a:solidFill>
              </a:rPr>
              <a:t>Biological modeling</a:t>
            </a:r>
          </a:p>
          <a:p>
            <a:pPr algn="l"/>
            <a:endParaRPr lang="en-US" sz="3000" b="1" dirty="0">
              <a:solidFill>
                <a:schemeClr val="tx2"/>
              </a:solidFill>
            </a:endParaRPr>
          </a:p>
          <a:p>
            <a:pPr algn="l"/>
            <a:r>
              <a:rPr lang="en-US" sz="3000" b="1" dirty="0">
                <a:solidFill>
                  <a:schemeClr val="tx2"/>
                </a:solidFill>
              </a:rPr>
              <a:t>Artificial Intelligence</a:t>
            </a:r>
            <a:endParaRPr lang="en-US" sz="3000" b="1" dirty="0">
              <a:solidFill>
                <a:srgbClr val="000000"/>
              </a:solidFill>
            </a:endParaRPr>
          </a:p>
        </p:txBody>
      </p:sp>
      <p:pic>
        <p:nvPicPr>
          <p:cNvPr id="76802" name="Picture 2">
            <a:extLst>
              <a:ext uri="{FF2B5EF4-FFF2-40B4-BE49-F238E27FC236}">
                <a16:creationId xmlns:a16="http://schemas.microsoft.com/office/drawing/2014/main" id="{6C100F2C-E88A-3A40-88CB-BA5860BB2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0369"/>
            <a:ext cx="1397000" cy="189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681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05719A20-A896-7A44-8B1B-AA4E543AD3A8}"/>
              </a:ext>
            </a:extLst>
          </p:cNvPr>
          <p:cNvSpPr txBox="1"/>
          <p:nvPr/>
        </p:nvSpPr>
        <p:spPr>
          <a:xfrm>
            <a:off x="4800599" y="5903031"/>
            <a:ext cx="1828801" cy="457200"/>
          </a:xfrm>
          <a:prstGeom prst="rect">
            <a:avLst/>
          </a:prstGeom>
          <a:solidFill>
            <a:schemeClr val="bg2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-2500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-2500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CBD4CE3D-DA9A-A948-81C8-124033BFED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-228600"/>
            <a:ext cx="8326929" cy="1120388"/>
          </a:xfrm>
        </p:spPr>
        <p:txBody>
          <a:bodyPr/>
          <a:lstStyle/>
          <a:p>
            <a:r>
              <a:rPr lang="en-US" altLang="en-US" sz="3200" b="1" dirty="0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Regularity</a:t>
            </a:r>
          </a:p>
        </p:txBody>
      </p:sp>
      <p:sp>
        <p:nvSpPr>
          <p:cNvPr id="21521" name="TextBox 1">
            <a:extLst>
              <a:ext uri="{FF2B5EF4-FFF2-40B4-BE49-F238E27FC236}">
                <a16:creationId xmlns:a16="http://schemas.microsoft.com/office/drawing/2014/main" id="{345D54A4-5312-7E42-92CA-911782F87D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20" y="155030"/>
            <a:ext cx="18373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</a:rPr>
              <a:t>[Szemeredi’75]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7EB6571-AC84-974C-8531-B6229F374A09}"/>
              </a:ext>
            </a:extLst>
          </p:cNvPr>
          <p:cNvCxnSpPr>
            <a:cxnSpLocks/>
          </p:cNvCxnSpPr>
          <p:nvPr/>
        </p:nvCxnSpPr>
        <p:spPr bwMode="auto">
          <a:xfrm>
            <a:off x="4647373" y="3048000"/>
            <a:ext cx="0" cy="1447800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4703D90C-F9CA-A547-8CDA-953022D5D6A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28600" y="4495800"/>
            <a:ext cx="8784128" cy="7204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8EAE851C-C9BE-0743-A94A-517F6A2D56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42926" y="1554480"/>
            <a:ext cx="3679700" cy="2743200"/>
          </a:xfrm>
          <a:prstGeom prst="rect">
            <a:avLst/>
          </a:prstGeom>
        </p:spPr>
      </p:pic>
      <p:graphicFrame>
        <p:nvGraphicFramePr>
          <p:cNvPr id="34" name="Table 6">
            <a:extLst>
              <a:ext uri="{FF2B5EF4-FFF2-40B4-BE49-F238E27FC236}">
                <a16:creationId xmlns:a16="http://schemas.microsoft.com/office/drawing/2014/main" id="{CEEEA33F-C3EC-2741-852B-13D01CBD509A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963443290"/>
              </p:ext>
            </p:extLst>
          </p:nvPr>
        </p:nvGraphicFramePr>
        <p:xfrm>
          <a:off x="3911599" y="954970"/>
          <a:ext cx="1422402" cy="14834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4134">
                  <a:extLst>
                    <a:ext uri="{9D8B030D-6E8A-4147-A177-3AD203B41FA5}">
                      <a16:colId xmlns:a16="http://schemas.microsoft.com/office/drawing/2014/main" val="3476681257"/>
                    </a:ext>
                  </a:extLst>
                </a:gridCol>
                <a:gridCol w="474134">
                  <a:extLst>
                    <a:ext uri="{9D8B030D-6E8A-4147-A177-3AD203B41FA5}">
                      <a16:colId xmlns:a16="http://schemas.microsoft.com/office/drawing/2014/main" val="2115639597"/>
                    </a:ext>
                  </a:extLst>
                </a:gridCol>
                <a:gridCol w="474134">
                  <a:extLst>
                    <a:ext uri="{9D8B030D-6E8A-4147-A177-3AD203B41FA5}">
                      <a16:colId xmlns:a16="http://schemas.microsoft.com/office/drawing/2014/main" val="2878026667"/>
                    </a:ext>
                  </a:extLst>
                </a:gridCol>
              </a:tblGrid>
              <a:tr h="49447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0.8</a:t>
                      </a:r>
                    </a:p>
                  </a:txBody>
                  <a:tcPr marL="72301" marR="72301" marT="36151" marB="361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0.1</a:t>
                      </a:r>
                    </a:p>
                  </a:txBody>
                  <a:tcPr marL="72301" marR="72301" marT="36151" marB="361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0.4</a:t>
                      </a:r>
                    </a:p>
                  </a:txBody>
                  <a:tcPr marL="72301" marR="72301" marT="36151" marB="361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3586448"/>
                  </a:ext>
                </a:extLst>
              </a:tr>
              <a:tr h="49447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0.1</a:t>
                      </a:r>
                    </a:p>
                  </a:txBody>
                  <a:tcPr marL="72301" marR="72301" marT="36151" marB="361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0.3</a:t>
                      </a:r>
                    </a:p>
                  </a:txBody>
                  <a:tcPr marL="72301" marR="72301" marT="36151" marB="361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0.3</a:t>
                      </a:r>
                    </a:p>
                  </a:txBody>
                  <a:tcPr marL="72301" marR="72301" marT="36151" marB="361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7445821"/>
                  </a:ext>
                </a:extLst>
              </a:tr>
              <a:tr h="49447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0.4</a:t>
                      </a:r>
                    </a:p>
                  </a:txBody>
                  <a:tcPr marL="72301" marR="72301" marT="36151" marB="361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0.3</a:t>
                      </a:r>
                    </a:p>
                  </a:txBody>
                  <a:tcPr marL="72301" marR="72301" marT="36151" marB="361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0.2</a:t>
                      </a:r>
                    </a:p>
                  </a:txBody>
                  <a:tcPr marL="72301" marR="72301" marT="36151" marB="361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0367754"/>
                  </a:ext>
                </a:extLst>
              </a:tr>
            </a:tbl>
          </a:graphicData>
        </a:graphic>
      </p:graphicFrame>
      <p:sp>
        <p:nvSpPr>
          <p:cNvPr id="35" name="Oval 34">
            <a:extLst>
              <a:ext uri="{FF2B5EF4-FFF2-40B4-BE49-F238E27FC236}">
                <a16:creationId xmlns:a16="http://schemas.microsoft.com/office/drawing/2014/main" id="{E1F5A800-E20E-8A4C-B707-0BC2B5ADFC1C}"/>
              </a:ext>
            </a:extLst>
          </p:cNvPr>
          <p:cNvSpPr>
            <a:spLocks noChangeAspect="1"/>
          </p:cNvSpPr>
          <p:nvPr/>
        </p:nvSpPr>
        <p:spPr bwMode="auto">
          <a:xfrm>
            <a:off x="3657600" y="1143000"/>
            <a:ext cx="144603" cy="144603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06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73E2A60-1F75-7B43-85FE-065E3F52BE8B}"/>
              </a:ext>
            </a:extLst>
          </p:cNvPr>
          <p:cNvSpPr>
            <a:spLocks noChangeAspect="1"/>
          </p:cNvSpPr>
          <p:nvPr/>
        </p:nvSpPr>
        <p:spPr bwMode="auto">
          <a:xfrm>
            <a:off x="4122597" y="685800"/>
            <a:ext cx="144603" cy="144603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06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5A03901-4EC4-C74C-83DB-951C85555486}"/>
              </a:ext>
            </a:extLst>
          </p:cNvPr>
          <p:cNvSpPr>
            <a:spLocks noChangeAspect="1"/>
          </p:cNvSpPr>
          <p:nvPr/>
        </p:nvSpPr>
        <p:spPr bwMode="auto">
          <a:xfrm>
            <a:off x="3665397" y="1600200"/>
            <a:ext cx="144603" cy="144603"/>
          </a:xfrm>
          <a:prstGeom prst="ellips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06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D52B871-8642-374F-98CB-4D56531DFE5F}"/>
              </a:ext>
            </a:extLst>
          </p:cNvPr>
          <p:cNvSpPr>
            <a:spLocks noChangeAspect="1"/>
          </p:cNvSpPr>
          <p:nvPr/>
        </p:nvSpPr>
        <p:spPr bwMode="auto">
          <a:xfrm>
            <a:off x="3665397" y="2133600"/>
            <a:ext cx="144603" cy="144603"/>
          </a:xfrm>
          <a:prstGeom prst="ellipse">
            <a:avLst/>
          </a:prstGeom>
          <a:solidFill>
            <a:srgbClr val="0099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06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D85D1EF-53B3-754F-95B8-F505B6E483AF}"/>
              </a:ext>
            </a:extLst>
          </p:cNvPr>
          <p:cNvSpPr>
            <a:spLocks noChangeAspect="1"/>
          </p:cNvSpPr>
          <p:nvPr/>
        </p:nvSpPr>
        <p:spPr bwMode="auto">
          <a:xfrm>
            <a:off x="4579797" y="693597"/>
            <a:ext cx="144603" cy="144603"/>
          </a:xfrm>
          <a:prstGeom prst="ellips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06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80953E3-96D7-4E42-AD23-D4D8D9949CBC}"/>
              </a:ext>
            </a:extLst>
          </p:cNvPr>
          <p:cNvSpPr>
            <a:spLocks noChangeAspect="1"/>
          </p:cNvSpPr>
          <p:nvPr/>
        </p:nvSpPr>
        <p:spPr bwMode="auto">
          <a:xfrm>
            <a:off x="5029200" y="693597"/>
            <a:ext cx="144603" cy="144603"/>
          </a:xfrm>
          <a:prstGeom prst="ellipse">
            <a:avLst/>
          </a:prstGeom>
          <a:solidFill>
            <a:srgbClr val="0099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06" charset="0"/>
            </a:endParaRPr>
          </a:p>
        </p:txBody>
      </p:sp>
      <p:sp>
        <p:nvSpPr>
          <p:cNvPr id="42" name="Text Box 53">
            <a:extLst>
              <a:ext uri="{FF2B5EF4-FFF2-40B4-BE49-F238E27FC236}">
                <a16:creationId xmlns:a16="http://schemas.microsoft.com/office/drawing/2014/main" id="{E452B91A-D8FF-0146-A72C-ACE168BEFF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572000"/>
            <a:ext cx="89154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l" eaLnBrk="1" hangingPunct="1"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Szemeredi’s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 Regularity Lemma:</a:t>
            </a:r>
            <a:r>
              <a:rPr lang="en-US" altLang="en-US" sz="2800" b="1" dirty="0"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</a:t>
            </a:r>
          </a:p>
          <a:p>
            <a:pPr lvl="0" algn="l" eaLnBrk="1" hangingPunct="1">
              <a:defRPr/>
            </a:pP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Every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network is bond-similar to a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random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network</a:t>
            </a:r>
          </a:p>
          <a:p>
            <a:pPr algn="l" eaLnBrk="1" hangingPunct="1">
              <a:defRPr/>
            </a:pPr>
            <a:endParaRPr lang="en-US" altLang="en-US" sz="2800" b="1" i="1" dirty="0">
              <a:solidFill>
                <a:srgbClr val="0000FF"/>
              </a:solidFill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 algn="l" eaLnBrk="1" hangingPunct="1">
              <a:defRPr/>
            </a:pPr>
            <a:r>
              <a:rPr lang="en-US" altLang="en-US" sz="2800" b="1" dirty="0">
                <a:solidFill>
                  <a:srgbClr val="008000"/>
                </a:solidFill>
                <a:latin typeface="Comic Sans MS" charset="0"/>
              </a:rPr>
              <a:t>Proof: </a:t>
            </a:r>
            <a:r>
              <a:rPr lang="en-US" altLang="en-US" sz="2800" b="1" i="1" dirty="0">
                <a:solidFill>
                  <a:srgbClr val="0000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Every</a:t>
            </a:r>
            <a:r>
              <a:rPr lang="en-US" altLang="en-US" sz="2800" b="1" dirty="0">
                <a:solidFill>
                  <a:srgbClr val="0000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b="1" dirty="0">
                <a:solidFill>
                  <a:srgbClr val="00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network has a </a:t>
            </a:r>
            <a:r>
              <a:rPr lang="en-US" altLang="en-US" sz="2800" b="1" dirty="0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tiny</a:t>
            </a:r>
            <a:r>
              <a:rPr lang="en-US" altLang="en-US" sz="2800" b="1" dirty="0">
                <a:solidFill>
                  <a:srgbClr val="00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 model</a:t>
            </a:r>
          </a:p>
          <a:p>
            <a:pPr algn="l" eaLnBrk="1" hangingPunct="1">
              <a:defRPr/>
            </a:pPr>
            <a:r>
              <a:rPr lang="en-US" altLang="en-US" sz="2800" b="1" dirty="0">
                <a:solidFill>
                  <a:srgbClr val="00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Bonds between </a:t>
            </a:r>
            <a:r>
              <a:rPr lang="en-US" altLang="en-US" sz="2800" b="1" dirty="0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few</a:t>
            </a:r>
            <a:r>
              <a:rPr lang="en-US" altLang="en-US" sz="2800" b="1" dirty="0">
                <a:solidFill>
                  <a:srgbClr val="00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 communities determine </a:t>
            </a:r>
            <a:r>
              <a:rPr lang="en-US" altLang="en-US" sz="2800" b="1" dirty="0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all</a:t>
            </a:r>
            <a:r>
              <a:rPr lang="en-US" altLang="en-US" sz="2800" b="1" dirty="0">
                <a:solidFill>
                  <a:srgbClr val="00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 bonds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A343944-2FA0-3A48-8020-CC5C3F5CB4C7}"/>
              </a:ext>
            </a:extLst>
          </p:cNvPr>
          <p:cNvSpPr txBox="1"/>
          <p:nvPr/>
        </p:nvSpPr>
        <p:spPr>
          <a:xfrm>
            <a:off x="75220" y="3873386"/>
            <a:ext cx="617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800" b="1" dirty="0">
                <a:solidFill>
                  <a:srgbClr val="FF0000"/>
                </a:solidFill>
              </a:rPr>
              <a:t>N</a:t>
            </a:r>
            <a:r>
              <a:rPr lang="en-US" altLang="en-US" sz="2800" b="1" baseline="-25000" dirty="0">
                <a:solidFill>
                  <a:srgbClr val="FF0000"/>
                </a:solidFill>
              </a:rPr>
              <a:t>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9591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21" name="TextBox 1">
            <a:extLst>
              <a:ext uri="{FF2B5EF4-FFF2-40B4-BE49-F238E27FC236}">
                <a16:creationId xmlns:a16="http://schemas.microsoft.com/office/drawing/2014/main" id="{345D54A4-5312-7E42-92CA-911782F87D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20" y="155030"/>
            <a:ext cx="18373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</a:rPr>
              <a:t>[Szemeredi’75]</a:t>
            </a: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4703D90C-F9CA-A547-8CDA-953022D5D6A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28600" y="4495800"/>
            <a:ext cx="8784128" cy="7204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8EAE851C-C9BE-0743-A94A-517F6A2D56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42926" y="1554480"/>
            <a:ext cx="3679700" cy="274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93205A-C0F6-774D-BE14-4F310C782A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034508" y="1554480"/>
            <a:ext cx="3683560" cy="2746078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81EE3FC-0386-CE4D-8231-69E53B7A2802}"/>
              </a:ext>
            </a:extLst>
          </p:cNvPr>
          <p:cNvCxnSpPr>
            <a:cxnSpLocks/>
          </p:cNvCxnSpPr>
          <p:nvPr/>
        </p:nvCxnSpPr>
        <p:spPr bwMode="auto">
          <a:xfrm>
            <a:off x="4647373" y="3048000"/>
            <a:ext cx="0" cy="1447800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21" name="Table 6">
            <a:extLst>
              <a:ext uri="{FF2B5EF4-FFF2-40B4-BE49-F238E27FC236}">
                <a16:creationId xmlns:a16="http://schemas.microsoft.com/office/drawing/2014/main" id="{5023909F-F84B-5141-8417-369423AB0B61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663117267"/>
              </p:ext>
            </p:extLst>
          </p:nvPr>
        </p:nvGraphicFramePr>
        <p:xfrm>
          <a:off x="3911599" y="954970"/>
          <a:ext cx="1422402" cy="14834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4134">
                  <a:extLst>
                    <a:ext uri="{9D8B030D-6E8A-4147-A177-3AD203B41FA5}">
                      <a16:colId xmlns:a16="http://schemas.microsoft.com/office/drawing/2014/main" val="3476681257"/>
                    </a:ext>
                  </a:extLst>
                </a:gridCol>
                <a:gridCol w="474134">
                  <a:extLst>
                    <a:ext uri="{9D8B030D-6E8A-4147-A177-3AD203B41FA5}">
                      <a16:colId xmlns:a16="http://schemas.microsoft.com/office/drawing/2014/main" val="2115639597"/>
                    </a:ext>
                  </a:extLst>
                </a:gridCol>
                <a:gridCol w="474134">
                  <a:extLst>
                    <a:ext uri="{9D8B030D-6E8A-4147-A177-3AD203B41FA5}">
                      <a16:colId xmlns:a16="http://schemas.microsoft.com/office/drawing/2014/main" val="2878026667"/>
                    </a:ext>
                  </a:extLst>
                </a:gridCol>
              </a:tblGrid>
              <a:tr h="49447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0.8</a:t>
                      </a:r>
                    </a:p>
                  </a:txBody>
                  <a:tcPr marL="72301" marR="72301" marT="36151" marB="361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0.1</a:t>
                      </a:r>
                    </a:p>
                  </a:txBody>
                  <a:tcPr marL="72301" marR="72301" marT="36151" marB="361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0.4</a:t>
                      </a:r>
                    </a:p>
                  </a:txBody>
                  <a:tcPr marL="72301" marR="72301" marT="36151" marB="361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3586448"/>
                  </a:ext>
                </a:extLst>
              </a:tr>
              <a:tr h="49447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0.1</a:t>
                      </a:r>
                    </a:p>
                  </a:txBody>
                  <a:tcPr marL="72301" marR="72301" marT="36151" marB="361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0.3</a:t>
                      </a:r>
                    </a:p>
                  </a:txBody>
                  <a:tcPr marL="72301" marR="72301" marT="36151" marB="361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0.3</a:t>
                      </a:r>
                    </a:p>
                  </a:txBody>
                  <a:tcPr marL="72301" marR="72301" marT="36151" marB="361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7445821"/>
                  </a:ext>
                </a:extLst>
              </a:tr>
              <a:tr h="49447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0.4</a:t>
                      </a:r>
                    </a:p>
                  </a:txBody>
                  <a:tcPr marL="72301" marR="72301" marT="36151" marB="361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0.3</a:t>
                      </a:r>
                    </a:p>
                  </a:txBody>
                  <a:tcPr marL="72301" marR="72301" marT="36151" marB="361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0.2</a:t>
                      </a:r>
                    </a:p>
                  </a:txBody>
                  <a:tcPr marL="72301" marR="72301" marT="36151" marB="361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0367754"/>
                  </a:ext>
                </a:extLst>
              </a:tr>
            </a:tbl>
          </a:graphicData>
        </a:graphic>
      </p:graphicFrame>
      <p:sp>
        <p:nvSpPr>
          <p:cNvPr id="22" name="Oval 21">
            <a:extLst>
              <a:ext uri="{FF2B5EF4-FFF2-40B4-BE49-F238E27FC236}">
                <a16:creationId xmlns:a16="http://schemas.microsoft.com/office/drawing/2014/main" id="{69090009-28E3-F842-AD66-04D03BB72A89}"/>
              </a:ext>
            </a:extLst>
          </p:cNvPr>
          <p:cNvSpPr>
            <a:spLocks noChangeAspect="1"/>
          </p:cNvSpPr>
          <p:nvPr/>
        </p:nvSpPr>
        <p:spPr bwMode="auto">
          <a:xfrm>
            <a:off x="3657600" y="1143000"/>
            <a:ext cx="144603" cy="144603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06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301D0C1-4583-C440-9EB3-3466BCCD759C}"/>
              </a:ext>
            </a:extLst>
          </p:cNvPr>
          <p:cNvSpPr>
            <a:spLocks noChangeAspect="1"/>
          </p:cNvSpPr>
          <p:nvPr/>
        </p:nvSpPr>
        <p:spPr bwMode="auto">
          <a:xfrm>
            <a:off x="4122597" y="685800"/>
            <a:ext cx="144603" cy="144603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06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1B4EC61-AFE4-314E-88FE-3D700D06EBE5}"/>
              </a:ext>
            </a:extLst>
          </p:cNvPr>
          <p:cNvSpPr>
            <a:spLocks noChangeAspect="1"/>
          </p:cNvSpPr>
          <p:nvPr/>
        </p:nvSpPr>
        <p:spPr bwMode="auto">
          <a:xfrm>
            <a:off x="3665397" y="1600200"/>
            <a:ext cx="144603" cy="144603"/>
          </a:xfrm>
          <a:prstGeom prst="ellips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06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9B85176-8778-B544-B880-55ABEEB4B0EA}"/>
              </a:ext>
            </a:extLst>
          </p:cNvPr>
          <p:cNvSpPr>
            <a:spLocks noChangeAspect="1"/>
          </p:cNvSpPr>
          <p:nvPr/>
        </p:nvSpPr>
        <p:spPr bwMode="auto">
          <a:xfrm>
            <a:off x="3665397" y="2133600"/>
            <a:ext cx="144603" cy="144603"/>
          </a:xfrm>
          <a:prstGeom prst="ellipse">
            <a:avLst/>
          </a:prstGeom>
          <a:solidFill>
            <a:srgbClr val="0099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06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6E7E8DE-5782-2146-A110-73FDAC4BACBF}"/>
              </a:ext>
            </a:extLst>
          </p:cNvPr>
          <p:cNvSpPr>
            <a:spLocks noChangeAspect="1"/>
          </p:cNvSpPr>
          <p:nvPr/>
        </p:nvSpPr>
        <p:spPr bwMode="auto">
          <a:xfrm>
            <a:off x="4579797" y="693597"/>
            <a:ext cx="144603" cy="144603"/>
          </a:xfrm>
          <a:prstGeom prst="ellips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06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DFEB616-1A80-D140-A66C-2C9D3BAFAA8B}"/>
              </a:ext>
            </a:extLst>
          </p:cNvPr>
          <p:cNvSpPr>
            <a:spLocks noChangeAspect="1"/>
          </p:cNvSpPr>
          <p:nvPr/>
        </p:nvSpPr>
        <p:spPr bwMode="auto">
          <a:xfrm>
            <a:off x="5029200" y="693597"/>
            <a:ext cx="144603" cy="144603"/>
          </a:xfrm>
          <a:prstGeom prst="ellipse">
            <a:avLst/>
          </a:prstGeom>
          <a:solidFill>
            <a:srgbClr val="0099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06" charset="0"/>
            </a:endParaRPr>
          </a:p>
        </p:txBody>
      </p:sp>
      <p:sp>
        <p:nvSpPr>
          <p:cNvPr id="28" name="Rectangle 2">
            <a:extLst>
              <a:ext uri="{FF2B5EF4-FFF2-40B4-BE49-F238E27FC236}">
                <a16:creationId xmlns:a16="http://schemas.microsoft.com/office/drawing/2014/main" id="{4949713F-C0F8-0342-B01F-1D7FDD8F9B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-228600"/>
            <a:ext cx="8326929" cy="112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6" charset="-128"/>
                <a:cs typeface="ＭＳ Ｐゴシック" pitchFamily="-106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-106" charset="0"/>
                <a:ea typeface="ＭＳ Ｐゴシック" pitchFamily="-106" charset="-128"/>
                <a:cs typeface="ＭＳ Ｐゴシック" pitchFamily="-106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-106" charset="0"/>
                <a:ea typeface="ＭＳ Ｐゴシック" pitchFamily="-106" charset="-128"/>
                <a:cs typeface="ＭＳ Ｐゴシック" pitchFamily="-106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-106" charset="0"/>
                <a:ea typeface="ＭＳ Ｐゴシック" pitchFamily="-106" charset="-128"/>
                <a:cs typeface="ＭＳ Ｐゴシック" pitchFamily="-106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-106" charset="0"/>
                <a:ea typeface="ＭＳ Ｐゴシック" pitchFamily="-106" charset="-128"/>
                <a:cs typeface="ＭＳ Ｐゴシック" pitchFamily="-106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-106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-106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-106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-106" charset="0"/>
              </a:defRPr>
            </a:lvl9pPr>
          </a:lstStyle>
          <a:p>
            <a:r>
              <a:rPr lang="en-US" altLang="en-US" sz="3200" b="1" kern="0" dirty="0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Regularity</a:t>
            </a:r>
          </a:p>
        </p:txBody>
      </p:sp>
      <p:sp>
        <p:nvSpPr>
          <p:cNvPr id="31" name="Text Box 53">
            <a:extLst>
              <a:ext uri="{FF2B5EF4-FFF2-40B4-BE49-F238E27FC236}">
                <a16:creationId xmlns:a16="http://schemas.microsoft.com/office/drawing/2014/main" id="{65BE8181-FC72-CA44-98F0-FB728C0F71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572000"/>
            <a:ext cx="89154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l" eaLnBrk="1" hangingPunct="1"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Szemeredi’s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 Regularity Lemma:</a:t>
            </a:r>
            <a:r>
              <a:rPr lang="en-US" altLang="en-US" sz="2800" b="1" dirty="0"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</a:t>
            </a:r>
          </a:p>
          <a:p>
            <a:pPr lvl="0" algn="l" eaLnBrk="1" hangingPunct="1">
              <a:defRPr/>
            </a:pP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Every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network is bond-similar to a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random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network</a:t>
            </a:r>
          </a:p>
          <a:p>
            <a:pPr algn="l" eaLnBrk="1" hangingPunct="1">
              <a:defRPr/>
            </a:pPr>
            <a:endParaRPr lang="en-US" altLang="en-US" sz="2800" b="1" i="1" dirty="0">
              <a:solidFill>
                <a:srgbClr val="0000FF"/>
              </a:solidFill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 algn="l" eaLnBrk="1" hangingPunct="1">
              <a:defRPr/>
            </a:pPr>
            <a:r>
              <a:rPr lang="en-US" altLang="en-US" sz="2800" b="1" dirty="0">
                <a:solidFill>
                  <a:srgbClr val="008000"/>
                </a:solidFill>
                <a:latin typeface="Comic Sans MS" charset="0"/>
              </a:rPr>
              <a:t>Proof: </a:t>
            </a:r>
            <a:r>
              <a:rPr lang="en-US" altLang="en-US" sz="2800" b="1" i="1" dirty="0">
                <a:solidFill>
                  <a:srgbClr val="0000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Every</a:t>
            </a:r>
            <a:r>
              <a:rPr lang="en-US" altLang="en-US" sz="2800" b="1" dirty="0">
                <a:solidFill>
                  <a:srgbClr val="0000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b="1" dirty="0">
                <a:solidFill>
                  <a:srgbClr val="00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network has a </a:t>
            </a:r>
            <a:r>
              <a:rPr lang="en-US" altLang="en-US" sz="2800" b="1" dirty="0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tiny</a:t>
            </a:r>
            <a:r>
              <a:rPr lang="en-US" altLang="en-US" sz="2800" b="1" dirty="0">
                <a:solidFill>
                  <a:srgbClr val="00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 model</a:t>
            </a:r>
          </a:p>
          <a:p>
            <a:pPr algn="l" eaLnBrk="1" hangingPunct="1">
              <a:defRPr/>
            </a:pPr>
            <a:r>
              <a:rPr lang="en-US" altLang="en-US" sz="2800" b="1" dirty="0">
                <a:solidFill>
                  <a:srgbClr val="00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Bonds between </a:t>
            </a:r>
            <a:r>
              <a:rPr lang="en-US" altLang="en-US" sz="2800" b="1" dirty="0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few</a:t>
            </a:r>
            <a:r>
              <a:rPr lang="en-US" altLang="en-US" sz="2800" b="1" dirty="0">
                <a:solidFill>
                  <a:srgbClr val="00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 communities determine </a:t>
            </a:r>
            <a:r>
              <a:rPr lang="en-US" altLang="en-US" sz="2800" b="1" dirty="0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all</a:t>
            </a:r>
            <a:r>
              <a:rPr lang="en-US" altLang="en-US" sz="2800" b="1" dirty="0">
                <a:solidFill>
                  <a:srgbClr val="00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 bonds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24BA30F-23B7-A345-A8C5-461528EAB80C}"/>
              </a:ext>
            </a:extLst>
          </p:cNvPr>
          <p:cNvSpPr txBox="1"/>
          <p:nvPr/>
        </p:nvSpPr>
        <p:spPr>
          <a:xfrm>
            <a:off x="75220" y="3873386"/>
            <a:ext cx="617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800" b="1" dirty="0">
                <a:solidFill>
                  <a:srgbClr val="FF0000"/>
                </a:solidFill>
              </a:rPr>
              <a:t>N</a:t>
            </a:r>
            <a:r>
              <a:rPr lang="en-US" altLang="en-US" sz="2800" b="1" baseline="-25000" dirty="0">
                <a:solidFill>
                  <a:srgbClr val="FF0000"/>
                </a:solidFill>
              </a:rPr>
              <a:t>0</a:t>
            </a:r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20EFA5D-F996-A849-9ECE-D8FB414A80B9}"/>
              </a:ext>
            </a:extLst>
          </p:cNvPr>
          <p:cNvSpPr txBox="1"/>
          <p:nvPr/>
        </p:nvSpPr>
        <p:spPr>
          <a:xfrm>
            <a:off x="7658440" y="3886200"/>
            <a:ext cx="1409360" cy="52322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altLang="en-US" sz="2800" b="1" dirty="0">
                <a:solidFill>
                  <a:srgbClr val="FF0000"/>
                </a:solidFill>
              </a:rPr>
              <a:t>random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186950"/>
      </p:ext>
    </p:extLst>
  </p:cSld>
  <p:clrMapOvr>
    <a:masterClrMapping/>
  </p:clrMapOvr>
  <p:transition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21" name="TextBox 1">
            <a:extLst>
              <a:ext uri="{FF2B5EF4-FFF2-40B4-BE49-F238E27FC236}">
                <a16:creationId xmlns:a16="http://schemas.microsoft.com/office/drawing/2014/main" id="{345D54A4-5312-7E42-92CA-911782F87D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20" y="155030"/>
            <a:ext cx="18373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</a:rPr>
              <a:t>[Szemeredi’75]</a:t>
            </a: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4703D90C-F9CA-A547-8CDA-953022D5D6A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28600" y="4495800"/>
            <a:ext cx="8784128" cy="7204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8EAE851C-C9BE-0743-A94A-517F6A2D56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42926" y="1554480"/>
            <a:ext cx="3679700" cy="274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93205A-C0F6-774D-BE14-4F310C782A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034507" y="1554480"/>
            <a:ext cx="3683560" cy="2746078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BDC801F-56A9-7B45-9DFA-64535DE5A5E0}"/>
              </a:ext>
            </a:extLst>
          </p:cNvPr>
          <p:cNvCxnSpPr>
            <a:cxnSpLocks/>
          </p:cNvCxnSpPr>
          <p:nvPr/>
        </p:nvCxnSpPr>
        <p:spPr bwMode="auto">
          <a:xfrm>
            <a:off x="4647373" y="3048000"/>
            <a:ext cx="0" cy="1447800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16" name="Table 6">
            <a:extLst>
              <a:ext uri="{FF2B5EF4-FFF2-40B4-BE49-F238E27FC236}">
                <a16:creationId xmlns:a16="http://schemas.microsoft.com/office/drawing/2014/main" id="{7418CFBD-9957-CE48-9D1F-228EB561B0E2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663117267"/>
              </p:ext>
            </p:extLst>
          </p:nvPr>
        </p:nvGraphicFramePr>
        <p:xfrm>
          <a:off x="3911599" y="954970"/>
          <a:ext cx="1422402" cy="14834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4134">
                  <a:extLst>
                    <a:ext uri="{9D8B030D-6E8A-4147-A177-3AD203B41FA5}">
                      <a16:colId xmlns:a16="http://schemas.microsoft.com/office/drawing/2014/main" val="3476681257"/>
                    </a:ext>
                  </a:extLst>
                </a:gridCol>
                <a:gridCol w="474134">
                  <a:extLst>
                    <a:ext uri="{9D8B030D-6E8A-4147-A177-3AD203B41FA5}">
                      <a16:colId xmlns:a16="http://schemas.microsoft.com/office/drawing/2014/main" val="2115639597"/>
                    </a:ext>
                  </a:extLst>
                </a:gridCol>
                <a:gridCol w="474134">
                  <a:extLst>
                    <a:ext uri="{9D8B030D-6E8A-4147-A177-3AD203B41FA5}">
                      <a16:colId xmlns:a16="http://schemas.microsoft.com/office/drawing/2014/main" val="2878026667"/>
                    </a:ext>
                  </a:extLst>
                </a:gridCol>
              </a:tblGrid>
              <a:tr h="49447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0.8</a:t>
                      </a:r>
                    </a:p>
                  </a:txBody>
                  <a:tcPr marL="72301" marR="72301" marT="36151" marB="361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0.1</a:t>
                      </a:r>
                    </a:p>
                  </a:txBody>
                  <a:tcPr marL="72301" marR="72301" marT="36151" marB="361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0.4</a:t>
                      </a:r>
                    </a:p>
                  </a:txBody>
                  <a:tcPr marL="72301" marR="72301" marT="36151" marB="361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3586448"/>
                  </a:ext>
                </a:extLst>
              </a:tr>
              <a:tr h="49447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0.1</a:t>
                      </a:r>
                    </a:p>
                  </a:txBody>
                  <a:tcPr marL="72301" marR="72301" marT="36151" marB="361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0.3</a:t>
                      </a:r>
                    </a:p>
                  </a:txBody>
                  <a:tcPr marL="72301" marR="72301" marT="36151" marB="361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0.3</a:t>
                      </a:r>
                    </a:p>
                  </a:txBody>
                  <a:tcPr marL="72301" marR="72301" marT="36151" marB="361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7445821"/>
                  </a:ext>
                </a:extLst>
              </a:tr>
              <a:tr h="49447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0.4</a:t>
                      </a:r>
                    </a:p>
                  </a:txBody>
                  <a:tcPr marL="72301" marR="72301" marT="36151" marB="361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0.3</a:t>
                      </a:r>
                    </a:p>
                  </a:txBody>
                  <a:tcPr marL="72301" marR="72301" marT="36151" marB="361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0.2</a:t>
                      </a:r>
                    </a:p>
                  </a:txBody>
                  <a:tcPr marL="72301" marR="72301" marT="36151" marB="361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0367754"/>
                  </a:ext>
                </a:extLst>
              </a:tr>
            </a:tbl>
          </a:graphicData>
        </a:graphic>
      </p:graphicFrame>
      <p:sp>
        <p:nvSpPr>
          <p:cNvPr id="17" name="Oval 16">
            <a:extLst>
              <a:ext uri="{FF2B5EF4-FFF2-40B4-BE49-F238E27FC236}">
                <a16:creationId xmlns:a16="http://schemas.microsoft.com/office/drawing/2014/main" id="{CB8C2D12-68C9-9E44-B52B-13274F1C86BD}"/>
              </a:ext>
            </a:extLst>
          </p:cNvPr>
          <p:cNvSpPr>
            <a:spLocks noChangeAspect="1"/>
          </p:cNvSpPr>
          <p:nvPr/>
        </p:nvSpPr>
        <p:spPr bwMode="auto">
          <a:xfrm>
            <a:off x="3657600" y="1143000"/>
            <a:ext cx="144603" cy="144603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06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56EF166-C678-784A-81F9-27E96640323F}"/>
              </a:ext>
            </a:extLst>
          </p:cNvPr>
          <p:cNvSpPr>
            <a:spLocks noChangeAspect="1"/>
          </p:cNvSpPr>
          <p:nvPr/>
        </p:nvSpPr>
        <p:spPr bwMode="auto">
          <a:xfrm>
            <a:off x="4122597" y="685800"/>
            <a:ext cx="144603" cy="144603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06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1D0E434-D929-8841-B8B8-73A45F7CC0BF}"/>
              </a:ext>
            </a:extLst>
          </p:cNvPr>
          <p:cNvSpPr>
            <a:spLocks noChangeAspect="1"/>
          </p:cNvSpPr>
          <p:nvPr/>
        </p:nvSpPr>
        <p:spPr bwMode="auto">
          <a:xfrm>
            <a:off x="3665397" y="1600200"/>
            <a:ext cx="144603" cy="144603"/>
          </a:xfrm>
          <a:prstGeom prst="ellips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06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EF50012-8F1F-C648-B01F-E49939347643}"/>
              </a:ext>
            </a:extLst>
          </p:cNvPr>
          <p:cNvSpPr>
            <a:spLocks noChangeAspect="1"/>
          </p:cNvSpPr>
          <p:nvPr/>
        </p:nvSpPr>
        <p:spPr bwMode="auto">
          <a:xfrm>
            <a:off x="3665397" y="2133600"/>
            <a:ext cx="144603" cy="144603"/>
          </a:xfrm>
          <a:prstGeom prst="ellipse">
            <a:avLst/>
          </a:prstGeom>
          <a:solidFill>
            <a:srgbClr val="0099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06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A6C39C4-B879-A747-A57D-26D30B673116}"/>
              </a:ext>
            </a:extLst>
          </p:cNvPr>
          <p:cNvSpPr>
            <a:spLocks noChangeAspect="1"/>
          </p:cNvSpPr>
          <p:nvPr/>
        </p:nvSpPr>
        <p:spPr bwMode="auto">
          <a:xfrm>
            <a:off x="4579797" y="693597"/>
            <a:ext cx="144603" cy="144603"/>
          </a:xfrm>
          <a:prstGeom prst="ellips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06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F2CD9C5-8057-894A-8D56-773650A6FD06}"/>
              </a:ext>
            </a:extLst>
          </p:cNvPr>
          <p:cNvSpPr>
            <a:spLocks noChangeAspect="1"/>
          </p:cNvSpPr>
          <p:nvPr/>
        </p:nvSpPr>
        <p:spPr bwMode="auto">
          <a:xfrm>
            <a:off x="5029200" y="693597"/>
            <a:ext cx="144603" cy="144603"/>
          </a:xfrm>
          <a:prstGeom prst="ellipse">
            <a:avLst/>
          </a:prstGeom>
          <a:solidFill>
            <a:srgbClr val="0099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06" charset="0"/>
            </a:endParaRPr>
          </a:p>
        </p:txBody>
      </p:sp>
      <p:sp>
        <p:nvSpPr>
          <p:cNvPr id="23" name="Rectangle 2">
            <a:extLst>
              <a:ext uri="{FF2B5EF4-FFF2-40B4-BE49-F238E27FC236}">
                <a16:creationId xmlns:a16="http://schemas.microsoft.com/office/drawing/2014/main" id="{871F43BA-4673-A547-B707-1AAD04D56D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-228600"/>
            <a:ext cx="8326929" cy="112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6" charset="-128"/>
                <a:cs typeface="ＭＳ Ｐゴシック" pitchFamily="-106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-106" charset="0"/>
                <a:ea typeface="ＭＳ Ｐゴシック" pitchFamily="-106" charset="-128"/>
                <a:cs typeface="ＭＳ Ｐゴシック" pitchFamily="-106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-106" charset="0"/>
                <a:ea typeface="ＭＳ Ｐゴシック" pitchFamily="-106" charset="-128"/>
                <a:cs typeface="ＭＳ Ｐゴシック" pitchFamily="-106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-106" charset="0"/>
                <a:ea typeface="ＭＳ Ｐゴシック" pitchFamily="-106" charset="-128"/>
                <a:cs typeface="ＭＳ Ｐゴシック" pitchFamily="-106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-106" charset="0"/>
                <a:ea typeface="ＭＳ Ｐゴシック" pitchFamily="-106" charset="-128"/>
                <a:cs typeface="ＭＳ Ｐゴシック" pitchFamily="-106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-106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-106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-106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-106" charset="0"/>
              </a:defRPr>
            </a:lvl9pPr>
          </a:lstStyle>
          <a:p>
            <a:r>
              <a:rPr lang="en-US" altLang="en-US" sz="3200" b="1" kern="0" dirty="0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Regularity</a:t>
            </a:r>
          </a:p>
        </p:txBody>
      </p:sp>
      <p:sp>
        <p:nvSpPr>
          <p:cNvPr id="24" name="Text Box 53">
            <a:extLst>
              <a:ext uri="{FF2B5EF4-FFF2-40B4-BE49-F238E27FC236}">
                <a16:creationId xmlns:a16="http://schemas.microsoft.com/office/drawing/2014/main" id="{8AF8ED7A-6B57-B344-8CB4-2C2566673D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572000"/>
            <a:ext cx="89154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l" eaLnBrk="1" hangingPunct="1"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Szemeredi’s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 Regularity Lemma:</a:t>
            </a:r>
            <a:r>
              <a:rPr lang="en-US" altLang="en-US" sz="2800" b="1" dirty="0"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</a:t>
            </a:r>
          </a:p>
          <a:p>
            <a:pPr lvl="0" algn="l" eaLnBrk="1" hangingPunct="1">
              <a:defRPr/>
            </a:pP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Every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network is bond-similar to a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random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network</a:t>
            </a:r>
          </a:p>
          <a:p>
            <a:pPr algn="l" eaLnBrk="1" hangingPunct="1">
              <a:defRPr/>
            </a:pPr>
            <a:endParaRPr lang="en-US" altLang="en-US" sz="2800" b="1" i="1" dirty="0">
              <a:solidFill>
                <a:srgbClr val="0000FF"/>
              </a:solidFill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 algn="l" eaLnBrk="1" hangingPunct="1">
              <a:defRPr/>
            </a:pPr>
            <a:r>
              <a:rPr lang="en-US" altLang="en-US" sz="2800" b="1" dirty="0">
                <a:solidFill>
                  <a:srgbClr val="008000"/>
                </a:solidFill>
                <a:latin typeface="Comic Sans MS" charset="0"/>
              </a:rPr>
              <a:t>Proof: </a:t>
            </a:r>
            <a:r>
              <a:rPr lang="en-US" altLang="en-US" sz="2800" b="1" i="1" dirty="0">
                <a:solidFill>
                  <a:srgbClr val="0000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Every</a:t>
            </a:r>
            <a:r>
              <a:rPr lang="en-US" altLang="en-US" sz="2800" b="1" dirty="0">
                <a:solidFill>
                  <a:srgbClr val="0000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b="1" dirty="0">
                <a:solidFill>
                  <a:srgbClr val="00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network has a </a:t>
            </a:r>
            <a:r>
              <a:rPr lang="en-US" altLang="en-US" sz="2800" b="1" dirty="0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tiny</a:t>
            </a:r>
            <a:r>
              <a:rPr lang="en-US" altLang="en-US" sz="2800" b="1" dirty="0">
                <a:solidFill>
                  <a:srgbClr val="00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 model</a:t>
            </a:r>
          </a:p>
          <a:p>
            <a:pPr algn="l" eaLnBrk="1" hangingPunct="1">
              <a:defRPr/>
            </a:pPr>
            <a:r>
              <a:rPr lang="en-US" altLang="en-US" sz="2800" b="1" dirty="0">
                <a:solidFill>
                  <a:srgbClr val="00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Bonds between </a:t>
            </a:r>
            <a:r>
              <a:rPr lang="en-US" altLang="en-US" sz="2800" b="1" dirty="0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few</a:t>
            </a:r>
            <a:r>
              <a:rPr lang="en-US" altLang="en-US" sz="2800" b="1" dirty="0">
                <a:solidFill>
                  <a:srgbClr val="00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 communities determine </a:t>
            </a:r>
            <a:r>
              <a:rPr lang="en-US" altLang="en-US" sz="2800" b="1" dirty="0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all</a:t>
            </a:r>
            <a:r>
              <a:rPr lang="en-US" altLang="en-US" sz="2800" b="1" dirty="0">
                <a:solidFill>
                  <a:srgbClr val="00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 bonds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013146-6DE6-8E48-86ED-66E3F0457586}"/>
              </a:ext>
            </a:extLst>
          </p:cNvPr>
          <p:cNvSpPr txBox="1"/>
          <p:nvPr/>
        </p:nvSpPr>
        <p:spPr>
          <a:xfrm>
            <a:off x="75220" y="3873386"/>
            <a:ext cx="617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800" b="1" dirty="0">
                <a:solidFill>
                  <a:srgbClr val="FF0000"/>
                </a:solidFill>
              </a:rPr>
              <a:t>N</a:t>
            </a:r>
            <a:r>
              <a:rPr lang="en-US" altLang="en-US" sz="2800" b="1" baseline="-25000" dirty="0">
                <a:solidFill>
                  <a:srgbClr val="FF0000"/>
                </a:solidFill>
              </a:rPr>
              <a:t>0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515D23D-5A06-834A-8A58-0DD03416DA3D}"/>
              </a:ext>
            </a:extLst>
          </p:cNvPr>
          <p:cNvSpPr txBox="1"/>
          <p:nvPr/>
        </p:nvSpPr>
        <p:spPr>
          <a:xfrm>
            <a:off x="7658440" y="3886200"/>
            <a:ext cx="14093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800" b="1" dirty="0">
                <a:solidFill>
                  <a:srgbClr val="FF0000"/>
                </a:solidFill>
              </a:rPr>
              <a:t>random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165591"/>
      </p:ext>
    </p:extLst>
  </p:cSld>
  <p:clrMapOvr>
    <a:masterClrMapping/>
  </p:clrMapOvr>
  <p:transition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21" name="TextBox 1">
            <a:extLst>
              <a:ext uri="{FF2B5EF4-FFF2-40B4-BE49-F238E27FC236}">
                <a16:creationId xmlns:a16="http://schemas.microsoft.com/office/drawing/2014/main" id="{345D54A4-5312-7E42-92CA-911782F87D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20" y="155030"/>
            <a:ext cx="18373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</a:rPr>
              <a:t>[Szemeredi’75]</a:t>
            </a: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4703D90C-F9CA-A547-8CDA-953022D5D6A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28600" y="4495800"/>
            <a:ext cx="8784128" cy="7204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8EAE851C-C9BE-0743-A94A-517F6A2D56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42926" y="1554480"/>
            <a:ext cx="3679700" cy="274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93205A-C0F6-774D-BE14-4F310C782A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034507" y="1554480"/>
            <a:ext cx="3683560" cy="2746078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795D879-A94F-8C44-8DDD-A3F4DC277183}"/>
              </a:ext>
            </a:extLst>
          </p:cNvPr>
          <p:cNvCxnSpPr>
            <a:cxnSpLocks/>
          </p:cNvCxnSpPr>
          <p:nvPr/>
        </p:nvCxnSpPr>
        <p:spPr bwMode="auto">
          <a:xfrm>
            <a:off x="4647373" y="3048000"/>
            <a:ext cx="0" cy="1447800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17" name="Table 6">
            <a:extLst>
              <a:ext uri="{FF2B5EF4-FFF2-40B4-BE49-F238E27FC236}">
                <a16:creationId xmlns:a16="http://schemas.microsoft.com/office/drawing/2014/main" id="{58CA678C-9D03-324B-A266-2E586C27D2F9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663117267"/>
              </p:ext>
            </p:extLst>
          </p:nvPr>
        </p:nvGraphicFramePr>
        <p:xfrm>
          <a:off x="3911599" y="954970"/>
          <a:ext cx="1422402" cy="14834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4134">
                  <a:extLst>
                    <a:ext uri="{9D8B030D-6E8A-4147-A177-3AD203B41FA5}">
                      <a16:colId xmlns:a16="http://schemas.microsoft.com/office/drawing/2014/main" val="3476681257"/>
                    </a:ext>
                  </a:extLst>
                </a:gridCol>
                <a:gridCol w="474134">
                  <a:extLst>
                    <a:ext uri="{9D8B030D-6E8A-4147-A177-3AD203B41FA5}">
                      <a16:colId xmlns:a16="http://schemas.microsoft.com/office/drawing/2014/main" val="2115639597"/>
                    </a:ext>
                  </a:extLst>
                </a:gridCol>
                <a:gridCol w="474134">
                  <a:extLst>
                    <a:ext uri="{9D8B030D-6E8A-4147-A177-3AD203B41FA5}">
                      <a16:colId xmlns:a16="http://schemas.microsoft.com/office/drawing/2014/main" val="2878026667"/>
                    </a:ext>
                  </a:extLst>
                </a:gridCol>
              </a:tblGrid>
              <a:tr h="49447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0.8</a:t>
                      </a:r>
                    </a:p>
                  </a:txBody>
                  <a:tcPr marL="72301" marR="72301" marT="36151" marB="361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0.1</a:t>
                      </a:r>
                    </a:p>
                  </a:txBody>
                  <a:tcPr marL="72301" marR="72301" marT="36151" marB="361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0.4</a:t>
                      </a:r>
                    </a:p>
                  </a:txBody>
                  <a:tcPr marL="72301" marR="72301" marT="36151" marB="361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3586448"/>
                  </a:ext>
                </a:extLst>
              </a:tr>
              <a:tr h="49447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0.1</a:t>
                      </a:r>
                    </a:p>
                  </a:txBody>
                  <a:tcPr marL="72301" marR="72301" marT="36151" marB="361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0.3</a:t>
                      </a:r>
                    </a:p>
                  </a:txBody>
                  <a:tcPr marL="72301" marR="72301" marT="36151" marB="361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0.3</a:t>
                      </a:r>
                    </a:p>
                  </a:txBody>
                  <a:tcPr marL="72301" marR="72301" marT="36151" marB="361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7445821"/>
                  </a:ext>
                </a:extLst>
              </a:tr>
              <a:tr h="49447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0.4</a:t>
                      </a:r>
                    </a:p>
                  </a:txBody>
                  <a:tcPr marL="72301" marR="72301" marT="36151" marB="361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0.3</a:t>
                      </a:r>
                    </a:p>
                  </a:txBody>
                  <a:tcPr marL="72301" marR="72301" marT="36151" marB="361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0.2</a:t>
                      </a:r>
                    </a:p>
                  </a:txBody>
                  <a:tcPr marL="72301" marR="72301" marT="36151" marB="361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0367754"/>
                  </a:ext>
                </a:extLst>
              </a:tr>
            </a:tbl>
          </a:graphicData>
        </a:graphic>
      </p:graphicFrame>
      <p:sp>
        <p:nvSpPr>
          <p:cNvPr id="18" name="Oval 17">
            <a:extLst>
              <a:ext uri="{FF2B5EF4-FFF2-40B4-BE49-F238E27FC236}">
                <a16:creationId xmlns:a16="http://schemas.microsoft.com/office/drawing/2014/main" id="{3CD34688-A2A9-2F44-8902-612606D7B126}"/>
              </a:ext>
            </a:extLst>
          </p:cNvPr>
          <p:cNvSpPr>
            <a:spLocks noChangeAspect="1"/>
          </p:cNvSpPr>
          <p:nvPr/>
        </p:nvSpPr>
        <p:spPr bwMode="auto">
          <a:xfrm>
            <a:off x="3657600" y="1143000"/>
            <a:ext cx="144603" cy="144603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06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538F0D6-86BA-CC48-BCD0-4A7442013E79}"/>
              </a:ext>
            </a:extLst>
          </p:cNvPr>
          <p:cNvSpPr>
            <a:spLocks noChangeAspect="1"/>
          </p:cNvSpPr>
          <p:nvPr/>
        </p:nvSpPr>
        <p:spPr bwMode="auto">
          <a:xfrm>
            <a:off x="4122597" y="685800"/>
            <a:ext cx="144603" cy="144603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06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A8FE2D8-48A7-E04E-9F7E-6E2598E81459}"/>
              </a:ext>
            </a:extLst>
          </p:cNvPr>
          <p:cNvSpPr>
            <a:spLocks noChangeAspect="1"/>
          </p:cNvSpPr>
          <p:nvPr/>
        </p:nvSpPr>
        <p:spPr bwMode="auto">
          <a:xfrm>
            <a:off x="3665397" y="1600200"/>
            <a:ext cx="144603" cy="144603"/>
          </a:xfrm>
          <a:prstGeom prst="ellips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06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11F4C12-1538-CF4C-981C-43E4229B892B}"/>
              </a:ext>
            </a:extLst>
          </p:cNvPr>
          <p:cNvSpPr>
            <a:spLocks noChangeAspect="1"/>
          </p:cNvSpPr>
          <p:nvPr/>
        </p:nvSpPr>
        <p:spPr bwMode="auto">
          <a:xfrm>
            <a:off x="3665397" y="2133600"/>
            <a:ext cx="144603" cy="144603"/>
          </a:xfrm>
          <a:prstGeom prst="ellipse">
            <a:avLst/>
          </a:prstGeom>
          <a:solidFill>
            <a:srgbClr val="0099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06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C7E0904-411D-E844-8E1B-AAFEE9180967}"/>
              </a:ext>
            </a:extLst>
          </p:cNvPr>
          <p:cNvSpPr>
            <a:spLocks noChangeAspect="1"/>
          </p:cNvSpPr>
          <p:nvPr/>
        </p:nvSpPr>
        <p:spPr bwMode="auto">
          <a:xfrm>
            <a:off x="4579797" y="693597"/>
            <a:ext cx="144603" cy="144603"/>
          </a:xfrm>
          <a:prstGeom prst="ellips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06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C0CEDFA-3907-B046-B1C9-C097A7FA73A7}"/>
              </a:ext>
            </a:extLst>
          </p:cNvPr>
          <p:cNvSpPr>
            <a:spLocks noChangeAspect="1"/>
          </p:cNvSpPr>
          <p:nvPr/>
        </p:nvSpPr>
        <p:spPr bwMode="auto">
          <a:xfrm>
            <a:off x="5029200" y="693597"/>
            <a:ext cx="144603" cy="144603"/>
          </a:xfrm>
          <a:prstGeom prst="ellipse">
            <a:avLst/>
          </a:prstGeom>
          <a:solidFill>
            <a:srgbClr val="0099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06" charset="0"/>
            </a:endParaRPr>
          </a:p>
        </p:txBody>
      </p:sp>
      <p:sp>
        <p:nvSpPr>
          <p:cNvPr id="24" name="Rectangle 2">
            <a:extLst>
              <a:ext uri="{FF2B5EF4-FFF2-40B4-BE49-F238E27FC236}">
                <a16:creationId xmlns:a16="http://schemas.microsoft.com/office/drawing/2014/main" id="{81F8E3BF-2039-D042-BA69-C0395CDF6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-228600"/>
            <a:ext cx="8326929" cy="112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6" charset="-128"/>
                <a:cs typeface="ＭＳ Ｐゴシック" pitchFamily="-106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-106" charset="0"/>
                <a:ea typeface="ＭＳ Ｐゴシック" pitchFamily="-106" charset="-128"/>
                <a:cs typeface="ＭＳ Ｐゴシック" pitchFamily="-106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-106" charset="0"/>
                <a:ea typeface="ＭＳ Ｐゴシック" pitchFamily="-106" charset="-128"/>
                <a:cs typeface="ＭＳ Ｐゴシック" pitchFamily="-106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-106" charset="0"/>
                <a:ea typeface="ＭＳ Ｐゴシック" pitchFamily="-106" charset="-128"/>
                <a:cs typeface="ＭＳ Ｐゴシック" pitchFamily="-106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-106" charset="0"/>
                <a:ea typeface="ＭＳ Ｐゴシック" pitchFamily="-106" charset="-128"/>
                <a:cs typeface="ＭＳ Ｐゴシック" pitchFamily="-106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-106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-106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-106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-106" charset="0"/>
              </a:defRPr>
            </a:lvl9pPr>
          </a:lstStyle>
          <a:p>
            <a:r>
              <a:rPr lang="en-US" altLang="en-US" sz="3200" b="1" kern="0" dirty="0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Regularity</a:t>
            </a:r>
          </a:p>
        </p:txBody>
      </p:sp>
      <p:sp>
        <p:nvSpPr>
          <p:cNvPr id="25" name="Text Box 53">
            <a:extLst>
              <a:ext uri="{FF2B5EF4-FFF2-40B4-BE49-F238E27FC236}">
                <a16:creationId xmlns:a16="http://schemas.microsoft.com/office/drawing/2014/main" id="{E1374F59-027B-4C44-A765-0ED949881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572000"/>
            <a:ext cx="89154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l" eaLnBrk="1" hangingPunct="1"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Szemeredi’s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 Regularity Lemma:</a:t>
            </a:r>
            <a:r>
              <a:rPr lang="en-US" altLang="en-US" sz="2800" b="1" dirty="0"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</a:t>
            </a:r>
          </a:p>
          <a:p>
            <a:pPr lvl="0" algn="l" eaLnBrk="1" hangingPunct="1">
              <a:defRPr/>
            </a:pP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Every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network is bond-similar to a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random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network</a:t>
            </a:r>
          </a:p>
          <a:p>
            <a:pPr algn="l" eaLnBrk="1" hangingPunct="1">
              <a:defRPr/>
            </a:pPr>
            <a:endParaRPr lang="en-US" altLang="en-US" sz="2800" b="1" i="1" dirty="0">
              <a:solidFill>
                <a:srgbClr val="0000FF"/>
              </a:solidFill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 algn="l" eaLnBrk="1" hangingPunct="1">
              <a:defRPr/>
            </a:pPr>
            <a:r>
              <a:rPr lang="en-US" altLang="en-US" sz="2800" b="1" dirty="0">
                <a:solidFill>
                  <a:srgbClr val="008000"/>
                </a:solidFill>
                <a:latin typeface="Comic Sans MS" charset="0"/>
              </a:rPr>
              <a:t>Proof: </a:t>
            </a:r>
            <a:r>
              <a:rPr lang="en-US" altLang="en-US" sz="2800" b="1" i="1" dirty="0">
                <a:solidFill>
                  <a:srgbClr val="0000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Every</a:t>
            </a:r>
            <a:r>
              <a:rPr lang="en-US" altLang="en-US" sz="2800" b="1" dirty="0">
                <a:solidFill>
                  <a:srgbClr val="0000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b="1" dirty="0">
                <a:solidFill>
                  <a:srgbClr val="00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network has a </a:t>
            </a:r>
            <a:r>
              <a:rPr lang="en-US" altLang="en-US" sz="2800" b="1" dirty="0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tiny</a:t>
            </a:r>
            <a:r>
              <a:rPr lang="en-US" altLang="en-US" sz="2800" b="1" dirty="0">
                <a:solidFill>
                  <a:srgbClr val="00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 model</a:t>
            </a:r>
          </a:p>
          <a:p>
            <a:pPr algn="l" eaLnBrk="1" hangingPunct="1">
              <a:defRPr/>
            </a:pPr>
            <a:r>
              <a:rPr lang="en-US" altLang="en-US" sz="2800" b="1" dirty="0">
                <a:solidFill>
                  <a:srgbClr val="00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Bonds between </a:t>
            </a:r>
            <a:r>
              <a:rPr lang="en-US" altLang="en-US" sz="2800" b="1" dirty="0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few</a:t>
            </a:r>
            <a:r>
              <a:rPr lang="en-US" altLang="en-US" sz="2800" b="1" dirty="0">
                <a:solidFill>
                  <a:srgbClr val="00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 communities determine </a:t>
            </a:r>
            <a:r>
              <a:rPr lang="en-US" altLang="en-US" sz="2800" b="1" dirty="0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all</a:t>
            </a:r>
            <a:r>
              <a:rPr lang="en-US" altLang="en-US" sz="2800" b="1" dirty="0">
                <a:solidFill>
                  <a:srgbClr val="00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 bonds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45D766D-1986-5949-8095-F1E134856DD0}"/>
              </a:ext>
            </a:extLst>
          </p:cNvPr>
          <p:cNvSpPr txBox="1"/>
          <p:nvPr/>
        </p:nvSpPr>
        <p:spPr>
          <a:xfrm>
            <a:off x="75220" y="3873386"/>
            <a:ext cx="617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800" b="1" dirty="0">
                <a:solidFill>
                  <a:srgbClr val="FF0000"/>
                </a:solidFill>
              </a:rPr>
              <a:t>N</a:t>
            </a:r>
            <a:r>
              <a:rPr lang="en-US" altLang="en-US" sz="2800" b="1" baseline="-25000" dirty="0">
                <a:solidFill>
                  <a:srgbClr val="FF0000"/>
                </a:solidFill>
              </a:rPr>
              <a:t>0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758F76B-6356-5D42-9629-EDB363975750}"/>
              </a:ext>
            </a:extLst>
          </p:cNvPr>
          <p:cNvSpPr txBox="1"/>
          <p:nvPr/>
        </p:nvSpPr>
        <p:spPr>
          <a:xfrm>
            <a:off x="7658440" y="3886200"/>
            <a:ext cx="14093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800" b="1" dirty="0">
                <a:solidFill>
                  <a:srgbClr val="FF0000"/>
                </a:solidFill>
              </a:rPr>
              <a:t>random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167891"/>
      </p:ext>
    </p:extLst>
  </p:cSld>
  <p:clrMapOvr>
    <a:masterClrMapping/>
  </p:clrMapOvr>
  <p:transition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21" name="TextBox 1">
            <a:extLst>
              <a:ext uri="{FF2B5EF4-FFF2-40B4-BE49-F238E27FC236}">
                <a16:creationId xmlns:a16="http://schemas.microsoft.com/office/drawing/2014/main" id="{345D54A4-5312-7E42-92CA-911782F87D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20" y="155030"/>
            <a:ext cx="18373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</a:rPr>
              <a:t>[Szemeredi’75]</a:t>
            </a: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4703D90C-F9CA-A547-8CDA-953022D5D6A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28600" y="4495800"/>
            <a:ext cx="8784128" cy="7204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8EAE851C-C9BE-0743-A94A-517F6A2D56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42926" y="1554480"/>
            <a:ext cx="3679700" cy="274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93205A-C0F6-774D-BE14-4F310C782A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034507" y="1554480"/>
            <a:ext cx="3683559" cy="274607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238C75C-E894-274A-89CB-A5682F4797FB}"/>
              </a:ext>
            </a:extLst>
          </p:cNvPr>
          <p:cNvCxnSpPr>
            <a:cxnSpLocks/>
          </p:cNvCxnSpPr>
          <p:nvPr/>
        </p:nvCxnSpPr>
        <p:spPr bwMode="auto">
          <a:xfrm>
            <a:off x="4647373" y="3048000"/>
            <a:ext cx="0" cy="1447800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16" name="Table 6">
            <a:extLst>
              <a:ext uri="{FF2B5EF4-FFF2-40B4-BE49-F238E27FC236}">
                <a16:creationId xmlns:a16="http://schemas.microsoft.com/office/drawing/2014/main" id="{20C926AC-44B2-764D-B141-A6844E5971C8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663117267"/>
              </p:ext>
            </p:extLst>
          </p:nvPr>
        </p:nvGraphicFramePr>
        <p:xfrm>
          <a:off x="3911599" y="954970"/>
          <a:ext cx="1422402" cy="14834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4134">
                  <a:extLst>
                    <a:ext uri="{9D8B030D-6E8A-4147-A177-3AD203B41FA5}">
                      <a16:colId xmlns:a16="http://schemas.microsoft.com/office/drawing/2014/main" val="3476681257"/>
                    </a:ext>
                  </a:extLst>
                </a:gridCol>
                <a:gridCol w="474134">
                  <a:extLst>
                    <a:ext uri="{9D8B030D-6E8A-4147-A177-3AD203B41FA5}">
                      <a16:colId xmlns:a16="http://schemas.microsoft.com/office/drawing/2014/main" val="2115639597"/>
                    </a:ext>
                  </a:extLst>
                </a:gridCol>
                <a:gridCol w="474134">
                  <a:extLst>
                    <a:ext uri="{9D8B030D-6E8A-4147-A177-3AD203B41FA5}">
                      <a16:colId xmlns:a16="http://schemas.microsoft.com/office/drawing/2014/main" val="2878026667"/>
                    </a:ext>
                  </a:extLst>
                </a:gridCol>
              </a:tblGrid>
              <a:tr h="49447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0.8</a:t>
                      </a:r>
                    </a:p>
                  </a:txBody>
                  <a:tcPr marL="72301" marR="72301" marT="36151" marB="361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0.1</a:t>
                      </a:r>
                    </a:p>
                  </a:txBody>
                  <a:tcPr marL="72301" marR="72301" marT="36151" marB="361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0.4</a:t>
                      </a:r>
                    </a:p>
                  </a:txBody>
                  <a:tcPr marL="72301" marR="72301" marT="36151" marB="361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3586448"/>
                  </a:ext>
                </a:extLst>
              </a:tr>
              <a:tr h="49447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0.1</a:t>
                      </a:r>
                    </a:p>
                  </a:txBody>
                  <a:tcPr marL="72301" marR="72301" marT="36151" marB="361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0.3</a:t>
                      </a:r>
                    </a:p>
                  </a:txBody>
                  <a:tcPr marL="72301" marR="72301" marT="36151" marB="361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0.3</a:t>
                      </a:r>
                    </a:p>
                  </a:txBody>
                  <a:tcPr marL="72301" marR="72301" marT="36151" marB="361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7445821"/>
                  </a:ext>
                </a:extLst>
              </a:tr>
              <a:tr h="49447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0.4</a:t>
                      </a:r>
                    </a:p>
                  </a:txBody>
                  <a:tcPr marL="72301" marR="72301" marT="36151" marB="361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0.3</a:t>
                      </a:r>
                    </a:p>
                  </a:txBody>
                  <a:tcPr marL="72301" marR="72301" marT="36151" marB="361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0.2</a:t>
                      </a:r>
                    </a:p>
                  </a:txBody>
                  <a:tcPr marL="72301" marR="72301" marT="36151" marB="361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0367754"/>
                  </a:ext>
                </a:extLst>
              </a:tr>
            </a:tbl>
          </a:graphicData>
        </a:graphic>
      </p:graphicFrame>
      <p:sp>
        <p:nvSpPr>
          <p:cNvPr id="17" name="Oval 16">
            <a:extLst>
              <a:ext uri="{FF2B5EF4-FFF2-40B4-BE49-F238E27FC236}">
                <a16:creationId xmlns:a16="http://schemas.microsoft.com/office/drawing/2014/main" id="{B411C9D8-598C-524B-8D4D-A725982F8F59}"/>
              </a:ext>
            </a:extLst>
          </p:cNvPr>
          <p:cNvSpPr>
            <a:spLocks noChangeAspect="1"/>
          </p:cNvSpPr>
          <p:nvPr/>
        </p:nvSpPr>
        <p:spPr bwMode="auto">
          <a:xfrm>
            <a:off x="3657600" y="1143000"/>
            <a:ext cx="144603" cy="144603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06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657A8AF-2A2E-8B4A-A07C-D758E316E9C1}"/>
              </a:ext>
            </a:extLst>
          </p:cNvPr>
          <p:cNvSpPr>
            <a:spLocks noChangeAspect="1"/>
          </p:cNvSpPr>
          <p:nvPr/>
        </p:nvSpPr>
        <p:spPr bwMode="auto">
          <a:xfrm>
            <a:off x="4122597" y="685800"/>
            <a:ext cx="144603" cy="144603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06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9187830-3188-DA49-9672-15851B8D250C}"/>
              </a:ext>
            </a:extLst>
          </p:cNvPr>
          <p:cNvSpPr>
            <a:spLocks noChangeAspect="1"/>
          </p:cNvSpPr>
          <p:nvPr/>
        </p:nvSpPr>
        <p:spPr bwMode="auto">
          <a:xfrm>
            <a:off x="3665397" y="1600200"/>
            <a:ext cx="144603" cy="144603"/>
          </a:xfrm>
          <a:prstGeom prst="ellips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06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544188A-6876-BC40-97BC-B740475D1216}"/>
              </a:ext>
            </a:extLst>
          </p:cNvPr>
          <p:cNvSpPr>
            <a:spLocks noChangeAspect="1"/>
          </p:cNvSpPr>
          <p:nvPr/>
        </p:nvSpPr>
        <p:spPr bwMode="auto">
          <a:xfrm>
            <a:off x="3665397" y="2133600"/>
            <a:ext cx="144603" cy="144603"/>
          </a:xfrm>
          <a:prstGeom prst="ellipse">
            <a:avLst/>
          </a:prstGeom>
          <a:solidFill>
            <a:srgbClr val="0099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06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5A67E95-3C8B-A747-8BE1-AD90C07535BA}"/>
              </a:ext>
            </a:extLst>
          </p:cNvPr>
          <p:cNvSpPr>
            <a:spLocks noChangeAspect="1"/>
          </p:cNvSpPr>
          <p:nvPr/>
        </p:nvSpPr>
        <p:spPr bwMode="auto">
          <a:xfrm>
            <a:off x="4579797" y="693597"/>
            <a:ext cx="144603" cy="144603"/>
          </a:xfrm>
          <a:prstGeom prst="ellips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06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5FE21E1-52DF-8149-9B57-0E3775B9E3B3}"/>
              </a:ext>
            </a:extLst>
          </p:cNvPr>
          <p:cNvSpPr>
            <a:spLocks noChangeAspect="1"/>
          </p:cNvSpPr>
          <p:nvPr/>
        </p:nvSpPr>
        <p:spPr bwMode="auto">
          <a:xfrm>
            <a:off x="5029200" y="693597"/>
            <a:ext cx="144603" cy="144603"/>
          </a:xfrm>
          <a:prstGeom prst="ellipse">
            <a:avLst/>
          </a:prstGeom>
          <a:solidFill>
            <a:srgbClr val="0099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06" charset="0"/>
            </a:endParaRPr>
          </a:p>
        </p:txBody>
      </p:sp>
      <p:sp>
        <p:nvSpPr>
          <p:cNvPr id="23" name="Rectangle 2">
            <a:extLst>
              <a:ext uri="{FF2B5EF4-FFF2-40B4-BE49-F238E27FC236}">
                <a16:creationId xmlns:a16="http://schemas.microsoft.com/office/drawing/2014/main" id="{DFC01B71-083F-D04D-8A00-31EF8CF49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-228600"/>
            <a:ext cx="8326929" cy="112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6" charset="-128"/>
                <a:cs typeface="ＭＳ Ｐゴシック" pitchFamily="-106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-106" charset="0"/>
                <a:ea typeface="ＭＳ Ｐゴシック" pitchFamily="-106" charset="-128"/>
                <a:cs typeface="ＭＳ Ｐゴシック" pitchFamily="-106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-106" charset="0"/>
                <a:ea typeface="ＭＳ Ｐゴシック" pitchFamily="-106" charset="-128"/>
                <a:cs typeface="ＭＳ Ｐゴシック" pitchFamily="-106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-106" charset="0"/>
                <a:ea typeface="ＭＳ Ｐゴシック" pitchFamily="-106" charset="-128"/>
                <a:cs typeface="ＭＳ Ｐゴシック" pitchFamily="-106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-106" charset="0"/>
                <a:ea typeface="ＭＳ Ｐゴシック" pitchFamily="-106" charset="-128"/>
                <a:cs typeface="ＭＳ Ｐゴシック" pitchFamily="-106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-106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-106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-106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-106" charset="0"/>
              </a:defRPr>
            </a:lvl9pPr>
          </a:lstStyle>
          <a:p>
            <a:r>
              <a:rPr lang="en-US" altLang="en-US" sz="3200" b="1" kern="0" dirty="0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Regularity</a:t>
            </a:r>
          </a:p>
        </p:txBody>
      </p:sp>
      <p:sp>
        <p:nvSpPr>
          <p:cNvPr id="24" name="Text Box 53">
            <a:extLst>
              <a:ext uri="{FF2B5EF4-FFF2-40B4-BE49-F238E27FC236}">
                <a16:creationId xmlns:a16="http://schemas.microsoft.com/office/drawing/2014/main" id="{B3092AEB-7D39-5742-AB5C-CA1141D6AA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572000"/>
            <a:ext cx="89154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l" eaLnBrk="1" hangingPunct="1"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Szemeredi’s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 Regularity Lemma:</a:t>
            </a:r>
            <a:r>
              <a:rPr lang="en-US" altLang="en-US" sz="2800" b="1" dirty="0"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</a:t>
            </a:r>
          </a:p>
          <a:p>
            <a:pPr lvl="0" algn="l" eaLnBrk="1" hangingPunct="1">
              <a:defRPr/>
            </a:pP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Every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network is bond-similar to a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random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network</a:t>
            </a:r>
          </a:p>
          <a:p>
            <a:pPr algn="l" eaLnBrk="1" hangingPunct="1">
              <a:defRPr/>
            </a:pPr>
            <a:endParaRPr lang="en-US" altLang="en-US" sz="2800" b="1" i="1" dirty="0">
              <a:solidFill>
                <a:srgbClr val="0000FF"/>
              </a:solidFill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 algn="l" eaLnBrk="1" hangingPunct="1">
              <a:defRPr/>
            </a:pPr>
            <a:r>
              <a:rPr lang="en-US" altLang="en-US" sz="2800" b="1" dirty="0">
                <a:solidFill>
                  <a:srgbClr val="008000"/>
                </a:solidFill>
                <a:latin typeface="Comic Sans MS" charset="0"/>
              </a:rPr>
              <a:t>Proof: </a:t>
            </a:r>
            <a:r>
              <a:rPr lang="en-US" altLang="en-US" sz="2800" b="1" i="1" dirty="0">
                <a:solidFill>
                  <a:srgbClr val="0000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Every</a:t>
            </a:r>
            <a:r>
              <a:rPr lang="en-US" altLang="en-US" sz="2800" b="1" dirty="0">
                <a:solidFill>
                  <a:srgbClr val="0000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b="1" dirty="0">
                <a:solidFill>
                  <a:srgbClr val="00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network has a </a:t>
            </a:r>
            <a:r>
              <a:rPr lang="en-US" altLang="en-US" sz="2800" b="1" dirty="0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tiny</a:t>
            </a:r>
            <a:r>
              <a:rPr lang="en-US" altLang="en-US" sz="2800" b="1" dirty="0">
                <a:solidFill>
                  <a:srgbClr val="00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 model</a:t>
            </a:r>
          </a:p>
          <a:p>
            <a:pPr algn="l" eaLnBrk="1" hangingPunct="1">
              <a:defRPr/>
            </a:pPr>
            <a:r>
              <a:rPr lang="en-US" altLang="en-US" sz="2800" b="1" dirty="0">
                <a:solidFill>
                  <a:srgbClr val="00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Bonds between </a:t>
            </a:r>
            <a:r>
              <a:rPr lang="en-US" altLang="en-US" sz="2800" b="1" dirty="0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few</a:t>
            </a:r>
            <a:r>
              <a:rPr lang="en-US" altLang="en-US" sz="2800" b="1" dirty="0">
                <a:solidFill>
                  <a:srgbClr val="00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 communities determine </a:t>
            </a:r>
            <a:r>
              <a:rPr lang="en-US" altLang="en-US" sz="2800" b="1" dirty="0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all</a:t>
            </a:r>
            <a:r>
              <a:rPr lang="en-US" altLang="en-US" sz="2800" b="1" dirty="0">
                <a:solidFill>
                  <a:srgbClr val="00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 bonds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5881241-B6C7-3C43-8BF6-BCD118CBE2B9}"/>
              </a:ext>
            </a:extLst>
          </p:cNvPr>
          <p:cNvSpPr txBox="1"/>
          <p:nvPr/>
        </p:nvSpPr>
        <p:spPr>
          <a:xfrm>
            <a:off x="75220" y="3873386"/>
            <a:ext cx="617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800" b="1" dirty="0">
                <a:solidFill>
                  <a:srgbClr val="FF0000"/>
                </a:solidFill>
              </a:rPr>
              <a:t>N</a:t>
            </a:r>
            <a:r>
              <a:rPr lang="en-US" altLang="en-US" sz="2800" b="1" baseline="-25000" dirty="0">
                <a:solidFill>
                  <a:srgbClr val="FF0000"/>
                </a:solidFill>
              </a:rPr>
              <a:t>0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E9EBA53-80E8-A74B-8902-A3D5871B707E}"/>
              </a:ext>
            </a:extLst>
          </p:cNvPr>
          <p:cNvSpPr txBox="1"/>
          <p:nvPr/>
        </p:nvSpPr>
        <p:spPr>
          <a:xfrm>
            <a:off x="7658440" y="3886200"/>
            <a:ext cx="14093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800" b="1" dirty="0">
                <a:solidFill>
                  <a:srgbClr val="FF0000"/>
                </a:solidFill>
              </a:rPr>
              <a:t>random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037720"/>
      </p:ext>
    </p:extLst>
  </p:cSld>
  <p:clrMapOvr>
    <a:masterClrMapping/>
  </p:clrMapOvr>
  <p:transition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21" name="TextBox 1">
            <a:extLst>
              <a:ext uri="{FF2B5EF4-FFF2-40B4-BE49-F238E27FC236}">
                <a16:creationId xmlns:a16="http://schemas.microsoft.com/office/drawing/2014/main" id="{345D54A4-5312-7E42-92CA-911782F87D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20" y="155030"/>
            <a:ext cx="18373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</a:rPr>
              <a:t>[Szemeredi’75]</a:t>
            </a: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4703D90C-F9CA-A547-8CDA-953022D5D6A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28600" y="4495800"/>
            <a:ext cx="8784128" cy="7204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8EAE851C-C9BE-0743-A94A-517F6A2D56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42926" y="1554480"/>
            <a:ext cx="3679700" cy="274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93205A-C0F6-774D-BE14-4F310C782A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034507" y="1554480"/>
            <a:ext cx="3683559" cy="274607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88C02D0-A6D0-5F41-875C-7BE8CFD0F2C4}"/>
              </a:ext>
            </a:extLst>
          </p:cNvPr>
          <p:cNvCxnSpPr>
            <a:cxnSpLocks/>
          </p:cNvCxnSpPr>
          <p:nvPr/>
        </p:nvCxnSpPr>
        <p:spPr bwMode="auto">
          <a:xfrm>
            <a:off x="4647373" y="3048000"/>
            <a:ext cx="0" cy="1447800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16" name="Table 6">
            <a:extLst>
              <a:ext uri="{FF2B5EF4-FFF2-40B4-BE49-F238E27FC236}">
                <a16:creationId xmlns:a16="http://schemas.microsoft.com/office/drawing/2014/main" id="{D8BBF402-8051-074B-91A9-0AD985E15AF3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4168759287"/>
              </p:ext>
            </p:extLst>
          </p:nvPr>
        </p:nvGraphicFramePr>
        <p:xfrm>
          <a:off x="3911599" y="954970"/>
          <a:ext cx="1422402" cy="14834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4134">
                  <a:extLst>
                    <a:ext uri="{9D8B030D-6E8A-4147-A177-3AD203B41FA5}">
                      <a16:colId xmlns:a16="http://schemas.microsoft.com/office/drawing/2014/main" val="3476681257"/>
                    </a:ext>
                  </a:extLst>
                </a:gridCol>
                <a:gridCol w="474134">
                  <a:extLst>
                    <a:ext uri="{9D8B030D-6E8A-4147-A177-3AD203B41FA5}">
                      <a16:colId xmlns:a16="http://schemas.microsoft.com/office/drawing/2014/main" val="2115639597"/>
                    </a:ext>
                  </a:extLst>
                </a:gridCol>
                <a:gridCol w="474134">
                  <a:extLst>
                    <a:ext uri="{9D8B030D-6E8A-4147-A177-3AD203B41FA5}">
                      <a16:colId xmlns:a16="http://schemas.microsoft.com/office/drawing/2014/main" val="2878026667"/>
                    </a:ext>
                  </a:extLst>
                </a:gridCol>
              </a:tblGrid>
              <a:tr h="49447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0.8</a:t>
                      </a:r>
                    </a:p>
                  </a:txBody>
                  <a:tcPr marL="72301" marR="72301" marT="36151" marB="361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0.1</a:t>
                      </a:r>
                    </a:p>
                  </a:txBody>
                  <a:tcPr marL="72301" marR="72301" marT="36151" marB="361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0.4</a:t>
                      </a:r>
                    </a:p>
                  </a:txBody>
                  <a:tcPr marL="72301" marR="72301" marT="36151" marB="361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3586448"/>
                  </a:ext>
                </a:extLst>
              </a:tr>
              <a:tr h="49447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0.1</a:t>
                      </a:r>
                    </a:p>
                  </a:txBody>
                  <a:tcPr marL="72301" marR="72301" marT="36151" marB="361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0.3</a:t>
                      </a:r>
                    </a:p>
                  </a:txBody>
                  <a:tcPr marL="72301" marR="72301" marT="36151" marB="361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0.3</a:t>
                      </a:r>
                    </a:p>
                  </a:txBody>
                  <a:tcPr marL="72301" marR="72301" marT="36151" marB="361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7445821"/>
                  </a:ext>
                </a:extLst>
              </a:tr>
              <a:tr h="49447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0.4</a:t>
                      </a:r>
                    </a:p>
                  </a:txBody>
                  <a:tcPr marL="72301" marR="72301" marT="36151" marB="361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0.3</a:t>
                      </a:r>
                    </a:p>
                  </a:txBody>
                  <a:tcPr marL="72301" marR="72301" marT="36151" marB="361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0.2</a:t>
                      </a:r>
                    </a:p>
                  </a:txBody>
                  <a:tcPr marL="72301" marR="72301" marT="36151" marB="361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0367754"/>
                  </a:ext>
                </a:extLst>
              </a:tr>
            </a:tbl>
          </a:graphicData>
        </a:graphic>
      </p:graphicFrame>
      <p:sp>
        <p:nvSpPr>
          <p:cNvPr id="17" name="Oval 16">
            <a:extLst>
              <a:ext uri="{FF2B5EF4-FFF2-40B4-BE49-F238E27FC236}">
                <a16:creationId xmlns:a16="http://schemas.microsoft.com/office/drawing/2014/main" id="{67768FF8-72D1-A849-812B-CEC935F74683}"/>
              </a:ext>
            </a:extLst>
          </p:cNvPr>
          <p:cNvSpPr>
            <a:spLocks noChangeAspect="1"/>
          </p:cNvSpPr>
          <p:nvPr/>
        </p:nvSpPr>
        <p:spPr bwMode="auto">
          <a:xfrm>
            <a:off x="3657600" y="1143000"/>
            <a:ext cx="144603" cy="144603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06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1221F48-E48D-CA40-A4E4-B15DAE1FAB3A}"/>
              </a:ext>
            </a:extLst>
          </p:cNvPr>
          <p:cNvSpPr>
            <a:spLocks noChangeAspect="1"/>
          </p:cNvSpPr>
          <p:nvPr/>
        </p:nvSpPr>
        <p:spPr bwMode="auto">
          <a:xfrm>
            <a:off x="4122597" y="685800"/>
            <a:ext cx="144603" cy="144603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06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88ED5AD-8B60-AA45-85F0-322ACF7ABE59}"/>
              </a:ext>
            </a:extLst>
          </p:cNvPr>
          <p:cNvSpPr>
            <a:spLocks noChangeAspect="1"/>
          </p:cNvSpPr>
          <p:nvPr/>
        </p:nvSpPr>
        <p:spPr bwMode="auto">
          <a:xfrm>
            <a:off x="3665397" y="1600200"/>
            <a:ext cx="144603" cy="144603"/>
          </a:xfrm>
          <a:prstGeom prst="ellips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06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FC498E3-BDFC-5E4F-8913-D891BA818434}"/>
              </a:ext>
            </a:extLst>
          </p:cNvPr>
          <p:cNvSpPr>
            <a:spLocks noChangeAspect="1"/>
          </p:cNvSpPr>
          <p:nvPr/>
        </p:nvSpPr>
        <p:spPr bwMode="auto">
          <a:xfrm>
            <a:off x="3665397" y="2133600"/>
            <a:ext cx="144603" cy="144603"/>
          </a:xfrm>
          <a:prstGeom prst="ellipse">
            <a:avLst/>
          </a:prstGeom>
          <a:solidFill>
            <a:srgbClr val="0099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06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5C9C1BB-86F6-8B41-9559-A08C11D7353E}"/>
              </a:ext>
            </a:extLst>
          </p:cNvPr>
          <p:cNvSpPr>
            <a:spLocks noChangeAspect="1"/>
          </p:cNvSpPr>
          <p:nvPr/>
        </p:nvSpPr>
        <p:spPr bwMode="auto">
          <a:xfrm>
            <a:off x="4579797" y="693597"/>
            <a:ext cx="144603" cy="144603"/>
          </a:xfrm>
          <a:prstGeom prst="ellips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06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8EDDC7B-B495-B64D-811F-E7FDBBA4F692}"/>
              </a:ext>
            </a:extLst>
          </p:cNvPr>
          <p:cNvSpPr>
            <a:spLocks noChangeAspect="1"/>
          </p:cNvSpPr>
          <p:nvPr/>
        </p:nvSpPr>
        <p:spPr bwMode="auto">
          <a:xfrm>
            <a:off x="5029200" y="693597"/>
            <a:ext cx="144603" cy="144603"/>
          </a:xfrm>
          <a:prstGeom prst="ellipse">
            <a:avLst/>
          </a:prstGeom>
          <a:solidFill>
            <a:srgbClr val="0099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06" charset="0"/>
            </a:endParaRPr>
          </a:p>
        </p:txBody>
      </p:sp>
      <p:sp>
        <p:nvSpPr>
          <p:cNvPr id="23" name="Rectangle 2">
            <a:extLst>
              <a:ext uri="{FF2B5EF4-FFF2-40B4-BE49-F238E27FC236}">
                <a16:creationId xmlns:a16="http://schemas.microsoft.com/office/drawing/2014/main" id="{D4DDC4FC-8512-4B4F-AB2A-4A027E175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-228600"/>
            <a:ext cx="8326929" cy="112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6" charset="-128"/>
                <a:cs typeface="ＭＳ Ｐゴシック" pitchFamily="-106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-106" charset="0"/>
                <a:ea typeface="ＭＳ Ｐゴシック" pitchFamily="-106" charset="-128"/>
                <a:cs typeface="ＭＳ Ｐゴシック" pitchFamily="-106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-106" charset="0"/>
                <a:ea typeface="ＭＳ Ｐゴシック" pitchFamily="-106" charset="-128"/>
                <a:cs typeface="ＭＳ Ｐゴシック" pitchFamily="-106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-106" charset="0"/>
                <a:ea typeface="ＭＳ Ｐゴシック" pitchFamily="-106" charset="-128"/>
                <a:cs typeface="ＭＳ Ｐゴシック" pitchFamily="-106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-106" charset="0"/>
                <a:ea typeface="ＭＳ Ｐゴシック" pitchFamily="-106" charset="-128"/>
                <a:cs typeface="ＭＳ Ｐゴシック" pitchFamily="-106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-106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-106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-106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-106" charset="0"/>
              </a:defRPr>
            </a:lvl9pPr>
          </a:lstStyle>
          <a:p>
            <a:r>
              <a:rPr lang="en-US" altLang="en-US" sz="3200" b="1" kern="0" dirty="0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Regularity</a:t>
            </a:r>
          </a:p>
        </p:txBody>
      </p:sp>
      <p:sp>
        <p:nvSpPr>
          <p:cNvPr id="24" name="Text Box 53">
            <a:extLst>
              <a:ext uri="{FF2B5EF4-FFF2-40B4-BE49-F238E27FC236}">
                <a16:creationId xmlns:a16="http://schemas.microsoft.com/office/drawing/2014/main" id="{F2913950-B3BB-404B-9E60-7A7209960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572000"/>
            <a:ext cx="89154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l" eaLnBrk="1" hangingPunct="1"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Szemeredi’s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 Regularity Lemma:</a:t>
            </a:r>
            <a:r>
              <a:rPr lang="en-US" altLang="en-US" sz="2800" b="1" dirty="0"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</a:t>
            </a:r>
          </a:p>
          <a:p>
            <a:pPr lvl="0" algn="l" eaLnBrk="1" hangingPunct="1">
              <a:defRPr/>
            </a:pP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Every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network is bond-similar to a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random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network</a:t>
            </a:r>
          </a:p>
          <a:p>
            <a:pPr algn="l" eaLnBrk="1" hangingPunct="1">
              <a:defRPr/>
            </a:pPr>
            <a:endParaRPr lang="en-US" altLang="en-US" sz="2800" b="1" i="1" dirty="0">
              <a:solidFill>
                <a:srgbClr val="0000FF"/>
              </a:solidFill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 algn="l" eaLnBrk="1" hangingPunct="1">
              <a:defRPr/>
            </a:pPr>
            <a:r>
              <a:rPr lang="en-US" altLang="en-US" sz="2800" b="1" dirty="0">
                <a:solidFill>
                  <a:srgbClr val="008000"/>
                </a:solidFill>
                <a:latin typeface="Comic Sans MS" charset="0"/>
              </a:rPr>
              <a:t>Proof: </a:t>
            </a:r>
            <a:r>
              <a:rPr lang="en-US" altLang="en-US" sz="2800" b="1" i="1" dirty="0">
                <a:solidFill>
                  <a:srgbClr val="0000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Every</a:t>
            </a:r>
            <a:r>
              <a:rPr lang="en-US" altLang="en-US" sz="2800" b="1" dirty="0">
                <a:solidFill>
                  <a:srgbClr val="0000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b="1" dirty="0">
                <a:solidFill>
                  <a:srgbClr val="00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network has a </a:t>
            </a:r>
            <a:r>
              <a:rPr lang="en-US" altLang="en-US" sz="2800" b="1" dirty="0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tiny</a:t>
            </a:r>
            <a:r>
              <a:rPr lang="en-US" altLang="en-US" sz="2800" b="1" dirty="0">
                <a:solidFill>
                  <a:srgbClr val="00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 model</a:t>
            </a:r>
          </a:p>
          <a:p>
            <a:pPr algn="l" eaLnBrk="1" hangingPunct="1">
              <a:defRPr/>
            </a:pPr>
            <a:r>
              <a:rPr lang="en-US" altLang="en-US" sz="2800" b="1" dirty="0">
                <a:solidFill>
                  <a:srgbClr val="00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Bonds between </a:t>
            </a:r>
            <a:r>
              <a:rPr lang="en-US" altLang="en-US" sz="2800" b="1" dirty="0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few</a:t>
            </a:r>
            <a:r>
              <a:rPr lang="en-US" altLang="en-US" sz="2800" b="1" dirty="0">
                <a:solidFill>
                  <a:srgbClr val="00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 communities determine </a:t>
            </a:r>
            <a:r>
              <a:rPr lang="en-US" altLang="en-US" sz="2800" b="1" dirty="0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all</a:t>
            </a:r>
            <a:r>
              <a:rPr lang="en-US" altLang="en-US" sz="2800" b="1" dirty="0">
                <a:solidFill>
                  <a:srgbClr val="00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 bonds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A47DDAC-778A-C143-8BD0-8082CBE44D39}"/>
              </a:ext>
            </a:extLst>
          </p:cNvPr>
          <p:cNvSpPr txBox="1"/>
          <p:nvPr/>
        </p:nvSpPr>
        <p:spPr>
          <a:xfrm>
            <a:off x="75220" y="3873386"/>
            <a:ext cx="617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800" b="1" dirty="0">
                <a:solidFill>
                  <a:srgbClr val="FF0000"/>
                </a:solidFill>
              </a:rPr>
              <a:t>N</a:t>
            </a:r>
            <a:r>
              <a:rPr lang="en-US" altLang="en-US" sz="2800" b="1" baseline="-25000" dirty="0">
                <a:solidFill>
                  <a:srgbClr val="FF0000"/>
                </a:solidFill>
              </a:rPr>
              <a:t>0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0DA2819-14E7-8E44-9A60-2394C5FF8495}"/>
              </a:ext>
            </a:extLst>
          </p:cNvPr>
          <p:cNvSpPr txBox="1"/>
          <p:nvPr/>
        </p:nvSpPr>
        <p:spPr>
          <a:xfrm>
            <a:off x="7658440" y="3886200"/>
            <a:ext cx="14093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800" b="1" dirty="0">
                <a:solidFill>
                  <a:srgbClr val="FF0000"/>
                </a:solidFill>
              </a:rPr>
              <a:t>random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579161"/>
      </p:ext>
    </p:extLst>
  </p:cSld>
  <p:clrMapOvr>
    <a:masterClrMapping/>
  </p:clrMapOvr>
  <p:transition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21" name="TextBox 1">
            <a:extLst>
              <a:ext uri="{FF2B5EF4-FFF2-40B4-BE49-F238E27FC236}">
                <a16:creationId xmlns:a16="http://schemas.microsoft.com/office/drawing/2014/main" id="{345D54A4-5312-7E42-92CA-911782F87D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20" y="155030"/>
            <a:ext cx="18373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</a:rPr>
              <a:t>[Szemeredi’75]</a:t>
            </a: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4703D90C-F9CA-A547-8CDA-953022D5D6A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28600" y="4495800"/>
            <a:ext cx="8784128" cy="7204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8EAE851C-C9BE-0743-A94A-517F6A2D56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42926" y="1554480"/>
            <a:ext cx="3679700" cy="274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93205A-C0F6-774D-BE14-4F310C782A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034507" y="1554480"/>
            <a:ext cx="3683558" cy="2746076"/>
          </a:xfrm>
          <a:prstGeom prst="rect">
            <a:avLst/>
          </a:prstGeom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57869443-FD36-4D41-99B2-48C1250D4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-228600"/>
            <a:ext cx="8326929" cy="112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6" charset="-128"/>
                <a:cs typeface="ＭＳ Ｐゴシック" pitchFamily="-106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-106" charset="0"/>
                <a:ea typeface="ＭＳ Ｐゴシック" pitchFamily="-106" charset="-128"/>
                <a:cs typeface="ＭＳ Ｐゴシック" pitchFamily="-106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-106" charset="0"/>
                <a:ea typeface="ＭＳ Ｐゴシック" pitchFamily="-106" charset="-128"/>
                <a:cs typeface="ＭＳ Ｐゴシック" pitchFamily="-106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-106" charset="0"/>
                <a:ea typeface="ＭＳ Ｐゴシック" pitchFamily="-106" charset="-128"/>
                <a:cs typeface="ＭＳ Ｐゴシック" pitchFamily="-106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-106" charset="0"/>
                <a:ea typeface="ＭＳ Ｐゴシック" pitchFamily="-106" charset="-128"/>
                <a:cs typeface="ＭＳ Ｐゴシック" pitchFamily="-106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-106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-106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-106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-106" charset="0"/>
              </a:defRPr>
            </a:lvl9pPr>
          </a:lstStyle>
          <a:p>
            <a:r>
              <a:rPr lang="en-US" altLang="en-US" sz="3200" b="1" kern="0" dirty="0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Regularity</a:t>
            </a:r>
          </a:p>
        </p:txBody>
      </p:sp>
      <p:graphicFrame>
        <p:nvGraphicFramePr>
          <p:cNvPr id="14" name="Table 6">
            <a:extLst>
              <a:ext uri="{FF2B5EF4-FFF2-40B4-BE49-F238E27FC236}">
                <a16:creationId xmlns:a16="http://schemas.microsoft.com/office/drawing/2014/main" id="{C6B65DDB-893E-EE4D-BA27-982A1897898F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616486452"/>
              </p:ext>
            </p:extLst>
          </p:nvPr>
        </p:nvGraphicFramePr>
        <p:xfrm>
          <a:off x="3911599" y="954970"/>
          <a:ext cx="1422402" cy="14834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4134">
                  <a:extLst>
                    <a:ext uri="{9D8B030D-6E8A-4147-A177-3AD203B41FA5}">
                      <a16:colId xmlns:a16="http://schemas.microsoft.com/office/drawing/2014/main" val="3476681257"/>
                    </a:ext>
                  </a:extLst>
                </a:gridCol>
                <a:gridCol w="474134">
                  <a:extLst>
                    <a:ext uri="{9D8B030D-6E8A-4147-A177-3AD203B41FA5}">
                      <a16:colId xmlns:a16="http://schemas.microsoft.com/office/drawing/2014/main" val="2115639597"/>
                    </a:ext>
                  </a:extLst>
                </a:gridCol>
                <a:gridCol w="474134">
                  <a:extLst>
                    <a:ext uri="{9D8B030D-6E8A-4147-A177-3AD203B41FA5}">
                      <a16:colId xmlns:a16="http://schemas.microsoft.com/office/drawing/2014/main" val="2878026667"/>
                    </a:ext>
                  </a:extLst>
                </a:gridCol>
              </a:tblGrid>
              <a:tr h="49447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0.8</a:t>
                      </a:r>
                    </a:p>
                  </a:txBody>
                  <a:tcPr marL="72301" marR="72301" marT="36151" marB="361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0.1</a:t>
                      </a:r>
                    </a:p>
                  </a:txBody>
                  <a:tcPr marL="72301" marR="72301" marT="36151" marB="361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0.4</a:t>
                      </a:r>
                    </a:p>
                  </a:txBody>
                  <a:tcPr marL="72301" marR="72301" marT="36151" marB="361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3586448"/>
                  </a:ext>
                </a:extLst>
              </a:tr>
              <a:tr h="49447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0.1</a:t>
                      </a:r>
                    </a:p>
                  </a:txBody>
                  <a:tcPr marL="72301" marR="72301" marT="36151" marB="361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0.3</a:t>
                      </a:r>
                    </a:p>
                  </a:txBody>
                  <a:tcPr marL="72301" marR="72301" marT="36151" marB="361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0.3</a:t>
                      </a:r>
                    </a:p>
                  </a:txBody>
                  <a:tcPr marL="72301" marR="72301" marT="36151" marB="361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7445821"/>
                  </a:ext>
                </a:extLst>
              </a:tr>
              <a:tr h="49447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0.4</a:t>
                      </a:r>
                    </a:p>
                  </a:txBody>
                  <a:tcPr marL="72301" marR="72301" marT="36151" marB="361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0.3</a:t>
                      </a:r>
                    </a:p>
                  </a:txBody>
                  <a:tcPr marL="72301" marR="72301" marT="36151" marB="361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0.2</a:t>
                      </a:r>
                    </a:p>
                  </a:txBody>
                  <a:tcPr marL="72301" marR="72301" marT="36151" marB="361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0367754"/>
                  </a:ext>
                </a:extLst>
              </a:tr>
            </a:tbl>
          </a:graphicData>
        </a:graphic>
      </p:graphicFrame>
      <p:sp>
        <p:nvSpPr>
          <p:cNvPr id="15" name="Oval 14">
            <a:extLst>
              <a:ext uri="{FF2B5EF4-FFF2-40B4-BE49-F238E27FC236}">
                <a16:creationId xmlns:a16="http://schemas.microsoft.com/office/drawing/2014/main" id="{8915C49D-0217-6B43-9156-89A40E97385A}"/>
              </a:ext>
            </a:extLst>
          </p:cNvPr>
          <p:cNvSpPr>
            <a:spLocks noChangeAspect="1"/>
          </p:cNvSpPr>
          <p:nvPr/>
        </p:nvSpPr>
        <p:spPr bwMode="auto">
          <a:xfrm>
            <a:off x="3657600" y="1143000"/>
            <a:ext cx="144603" cy="144603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06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95B5753-C2AE-4F47-A098-4977D42610B8}"/>
              </a:ext>
            </a:extLst>
          </p:cNvPr>
          <p:cNvSpPr>
            <a:spLocks noChangeAspect="1"/>
          </p:cNvSpPr>
          <p:nvPr/>
        </p:nvSpPr>
        <p:spPr bwMode="auto">
          <a:xfrm>
            <a:off x="4122597" y="685800"/>
            <a:ext cx="144603" cy="144603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06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91CC2CA-6D22-D242-B85B-D3223C07AD41}"/>
              </a:ext>
            </a:extLst>
          </p:cNvPr>
          <p:cNvSpPr>
            <a:spLocks noChangeAspect="1"/>
          </p:cNvSpPr>
          <p:nvPr/>
        </p:nvSpPr>
        <p:spPr bwMode="auto">
          <a:xfrm>
            <a:off x="3665397" y="1600200"/>
            <a:ext cx="144603" cy="144603"/>
          </a:xfrm>
          <a:prstGeom prst="ellips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06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2C38F4C-4782-FB42-AFCC-4A929238156B}"/>
              </a:ext>
            </a:extLst>
          </p:cNvPr>
          <p:cNvSpPr>
            <a:spLocks noChangeAspect="1"/>
          </p:cNvSpPr>
          <p:nvPr/>
        </p:nvSpPr>
        <p:spPr bwMode="auto">
          <a:xfrm>
            <a:off x="3665397" y="2133600"/>
            <a:ext cx="144603" cy="144603"/>
          </a:xfrm>
          <a:prstGeom prst="ellipse">
            <a:avLst/>
          </a:prstGeom>
          <a:solidFill>
            <a:srgbClr val="0099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06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871C296-079E-A444-A897-63A54E3F6115}"/>
              </a:ext>
            </a:extLst>
          </p:cNvPr>
          <p:cNvSpPr>
            <a:spLocks noChangeAspect="1"/>
          </p:cNvSpPr>
          <p:nvPr/>
        </p:nvSpPr>
        <p:spPr bwMode="auto">
          <a:xfrm>
            <a:off x="4579797" y="693597"/>
            <a:ext cx="144603" cy="144603"/>
          </a:xfrm>
          <a:prstGeom prst="ellips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06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988E207-5FC1-C740-BF09-A5AE9F2A7FC7}"/>
              </a:ext>
            </a:extLst>
          </p:cNvPr>
          <p:cNvSpPr>
            <a:spLocks noChangeAspect="1"/>
          </p:cNvSpPr>
          <p:nvPr/>
        </p:nvSpPr>
        <p:spPr bwMode="auto">
          <a:xfrm>
            <a:off x="5029200" y="693597"/>
            <a:ext cx="144603" cy="144603"/>
          </a:xfrm>
          <a:prstGeom prst="ellipse">
            <a:avLst/>
          </a:prstGeom>
          <a:solidFill>
            <a:srgbClr val="0099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06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DB65651-5C78-AB41-AB53-F8E08241E8C0}"/>
              </a:ext>
            </a:extLst>
          </p:cNvPr>
          <p:cNvCxnSpPr>
            <a:cxnSpLocks/>
          </p:cNvCxnSpPr>
          <p:nvPr/>
        </p:nvCxnSpPr>
        <p:spPr bwMode="auto">
          <a:xfrm>
            <a:off x="4647373" y="3048000"/>
            <a:ext cx="0" cy="1447800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ext Box 53">
            <a:extLst>
              <a:ext uri="{FF2B5EF4-FFF2-40B4-BE49-F238E27FC236}">
                <a16:creationId xmlns:a16="http://schemas.microsoft.com/office/drawing/2014/main" id="{24B8CF19-0A7E-DF4F-BF4E-4E97C0ECA4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572000"/>
            <a:ext cx="89154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l" eaLnBrk="1" hangingPunct="1"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Szemeredi’s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 Regularity Lemma:</a:t>
            </a:r>
            <a:r>
              <a:rPr lang="en-US" altLang="en-US" sz="2800" b="1" dirty="0"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</a:t>
            </a:r>
          </a:p>
          <a:p>
            <a:pPr lvl="0" algn="l" eaLnBrk="1" hangingPunct="1">
              <a:defRPr/>
            </a:pP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Every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network is bond-similar to a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random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network</a:t>
            </a:r>
          </a:p>
          <a:p>
            <a:pPr algn="l" eaLnBrk="1" hangingPunct="1">
              <a:defRPr/>
            </a:pPr>
            <a:endParaRPr lang="en-US" altLang="en-US" sz="2800" b="1" i="1" dirty="0">
              <a:solidFill>
                <a:srgbClr val="0000FF"/>
              </a:solidFill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 algn="l" eaLnBrk="1" hangingPunct="1">
              <a:defRPr/>
            </a:pPr>
            <a:r>
              <a:rPr lang="en-US" altLang="en-US" sz="2800" b="1" dirty="0">
                <a:solidFill>
                  <a:srgbClr val="008000"/>
                </a:solidFill>
                <a:latin typeface="Comic Sans MS" charset="0"/>
              </a:rPr>
              <a:t>Proof: </a:t>
            </a:r>
            <a:r>
              <a:rPr lang="en-US" altLang="en-US" sz="2800" b="1" i="1" dirty="0">
                <a:solidFill>
                  <a:srgbClr val="0000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Every</a:t>
            </a:r>
            <a:r>
              <a:rPr lang="en-US" altLang="en-US" sz="2800" b="1" dirty="0">
                <a:solidFill>
                  <a:srgbClr val="0000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b="1" dirty="0">
                <a:solidFill>
                  <a:srgbClr val="00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network has a </a:t>
            </a:r>
            <a:r>
              <a:rPr lang="en-US" altLang="en-US" sz="2800" b="1" dirty="0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tiny</a:t>
            </a:r>
            <a:r>
              <a:rPr lang="en-US" altLang="en-US" sz="2800" b="1" dirty="0">
                <a:solidFill>
                  <a:srgbClr val="00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 model</a:t>
            </a:r>
          </a:p>
          <a:p>
            <a:pPr algn="l" eaLnBrk="1" hangingPunct="1">
              <a:defRPr/>
            </a:pPr>
            <a:r>
              <a:rPr lang="en-US" altLang="en-US" sz="2800" b="1" dirty="0">
                <a:solidFill>
                  <a:srgbClr val="00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Bonds between </a:t>
            </a:r>
            <a:r>
              <a:rPr lang="en-US" altLang="en-US" sz="2800" b="1" dirty="0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few</a:t>
            </a:r>
            <a:r>
              <a:rPr lang="en-US" altLang="en-US" sz="2800" b="1" dirty="0">
                <a:solidFill>
                  <a:srgbClr val="00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 communities determine </a:t>
            </a:r>
            <a:r>
              <a:rPr lang="en-US" altLang="en-US" sz="2800" b="1" dirty="0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all</a:t>
            </a:r>
            <a:r>
              <a:rPr lang="en-US" altLang="en-US" sz="2800" b="1" dirty="0">
                <a:solidFill>
                  <a:srgbClr val="00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 bonds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F42FC9-FD59-E34F-9147-9D775926EB8B}"/>
              </a:ext>
            </a:extLst>
          </p:cNvPr>
          <p:cNvSpPr txBox="1"/>
          <p:nvPr/>
        </p:nvSpPr>
        <p:spPr>
          <a:xfrm>
            <a:off x="75220" y="3873386"/>
            <a:ext cx="617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800" b="1" dirty="0">
                <a:solidFill>
                  <a:srgbClr val="FF0000"/>
                </a:solidFill>
              </a:rPr>
              <a:t>N</a:t>
            </a:r>
            <a:r>
              <a:rPr lang="en-US" altLang="en-US" sz="2800" b="1" baseline="-25000" dirty="0">
                <a:solidFill>
                  <a:srgbClr val="FF0000"/>
                </a:solidFill>
              </a:rPr>
              <a:t>0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98BF524-A0AA-9346-BE60-5A2CFA9E6FD1}"/>
              </a:ext>
            </a:extLst>
          </p:cNvPr>
          <p:cNvSpPr txBox="1"/>
          <p:nvPr/>
        </p:nvSpPr>
        <p:spPr>
          <a:xfrm>
            <a:off x="7658440" y="3886200"/>
            <a:ext cx="1409360" cy="52322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altLang="en-US" sz="2800" b="1" dirty="0">
                <a:solidFill>
                  <a:srgbClr val="FF0000"/>
                </a:solidFill>
              </a:rPr>
              <a:t>random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16218"/>
      </p:ext>
    </p:extLst>
  </p:cSld>
  <p:clrMapOvr>
    <a:masterClrMapping/>
  </p:clrMapOvr>
  <p:transition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31B45FDF-C67F-2340-B987-3778795F4A2D}"/>
              </a:ext>
            </a:extLst>
          </p:cNvPr>
          <p:cNvSpPr txBox="1"/>
          <p:nvPr/>
        </p:nvSpPr>
        <p:spPr>
          <a:xfrm>
            <a:off x="124917" y="5041911"/>
            <a:ext cx="8811612" cy="548640"/>
          </a:xfrm>
          <a:prstGeom prst="rect">
            <a:avLst/>
          </a:prstGeom>
          <a:solidFill>
            <a:schemeClr val="bg2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-2500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-2500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CBD4CE3D-DA9A-A948-81C8-124033BFED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-228600"/>
            <a:ext cx="8326929" cy="1120388"/>
          </a:xfrm>
        </p:spPr>
        <p:txBody>
          <a:bodyPr/>
          <a:lstStyle/>
          <a:p>
            <a:r>
              <a:rPr lang="en-US" altLang="en-US" sz="3200" b="1" dirty="0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Regularity</a:t>
            </a:r>
          </a:p>
        </p:txBody>
      </p:sp>
      <p:sp>
        <p:nvSpPr>
          <p:cNvPr id="21521" name="TextBox 1">
            <a:extLst>
              <a:ext uri="{FF2B5EF4-FFF2-40B4-BE49-F238E27FC236}">
                <a16:creationId xmlns:a16="http://schemas.microsoft.com/office/drawing/2014/main" id="{345D54A4-5312-7E42-92CA-911782F87D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20" y="155030"/>
            <a:ext cx="18373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</a:rPr>
              <a:t>[Szemeredi’75]</a:t>
            </a: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4703D90C-F9CA-A547-8CDA-953022D5D6A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28600" y="4495800"/>
            <a:ext cx="8784128" cy="7204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8EAE851C-C9BE-0743-A94A-517F6A2D56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42926" y="1554480"/>
            <a:ext cx="3679700" cy="274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93205A-C0F6-774D-BE14-4F310C782A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034507" y="1554480"/>
            <a:ext cx="3683558" cy="2746076"/>
          </a:xfrm>
          <a:prstGeom prst="rect">
            <a:avLst/>
          </a:prstGeom>
        </p:spPr>
      </p:pic>
      <p:graphicFrame>
        <p:nvGraphicFramePr>
          <p:cNvPr id="13" name="Table 6">
            <a:extLst>
              <a:ext uri="{FF2B5EF4-FFF2-40B4-BE49-F238E27FC236}">
                <a16:creationId xmlns:a16="http://schemas.microsoft.com/office/drawing/2014/main" id="{001C746F-A3B5-3543-AF2B-4B0E0E15C1E9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944202443"/>
              </p:ext>
            </p:extLst>
          </p:nvPr>
        </p:nvGraphicFramePr>
        <p:xfrm>
          <a:off x="3911599" y="954970"/>
          <a:ext cx="1422402" cy="14834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4134">
                  <a:extLst>
                    <a:ext uri="{9D8B030D-6E8A-4147-A177-3AD203B41FA5}">
                      <a16:colId xmlns:a16="http://schemas.microsoft.com/office/drawing/2014/main" val="3476681257"/>
                    </a:ext>
                  </a:extLst>
                </a:gridCol>
                <a:gridCol w="474134">
                  <a:extLst>
                    <a:ext uri="{9D8B030D-6E8A-4147-A177-3AD203B41FA5}">
                      <a16:colId xmlns:a16="http://schemas.microsoft.com/office/drawing/2014/main" val="2115639597"/>
                    </a:ext>
                  </a:extLst>
                </a:gridCol>
                <a:gridCol w="474134">
                  <a:extLst>
                    <a:ext uri="{9D8B030D-6E8A-4147-A177-3AD203B41FA5}">
                      <a16:colId xmlns:a16="http://schemas.microsoft.com/office/drawing/2014/main" val="2878026667"/>
                    </a:ext>
                  </a:extLst>
                </a:gridCol>
              </a:tblGrid>
              <a:tr h="49447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0.8</a:t>
                      </a:r>
                    </a:p>
                  </a:txBody>
                  <a:tcPr marL="72301" marR="72301" marT="36151" marB="361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0.1</a:t>
                      </a:r>
                    </a:p>
                  </a:txBody>
                  <a:tcPr marL="72301" marR="72301" marT="36151" marB="361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0.4</a:t>
                      </a:r>
                    </a:p>
                  </a:txBody>
                  <a:tcPr marL="72301" marR="72301" marT="36151" marB="361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3586448"/>
                  </a:ext>
                </a:extLst>
              </a:tr>
              <a:tr h="49447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0.1</a:t>
                      </a:r>
                    </a:p>
                  </a:txBody>
                  <a:tcPr marL="72301" marR="72301" marT="36151" marB="361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0.3</a:t>
                      </a:r>
                    </a:p>
                  </a:txBody>
                  <a:tcPr marL="72301" marR="72301" marT="36151" marB="361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0.3</a:t>
                      </a:r>
                    </a:p>
                  </a:txBody>
                  <a:tcPr marL="72301" marR="72301" marT="36151" marB="361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7445821"/>
                  </a:ext>
                </a:extLst>
              </a:tr>
              <a:tr h="49447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0.4</a:t>
                      </a:r>
                    </a:p>
                  </a:txBody>
                  <a:tcPr marL="72301" marR="72301" marT="36151" marB="361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0.3</a:t>
                      </a:r>
                    </a:p>
                  </a:txBody>
                  <a:tcPr marL="72301" marR="72301" marT="36151" marB="361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0.2</a:t>
                      </a:r>
                    </a:p>
                  </a:txBody>
                  <a:tcPr marL="72301" marR="72301" marT="36151" marB="361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0367754"/>
                  </a:ext>
                </a:extLst>
              </a:tr>
            </a:tbl>
          </a:graphicData>
        </a:graphic>
      </p:graphicFrame>
      <p:sp>
        <p:nvSpPr>
          <p:cNvPr id="14" name="Oval 13">
            <a:extLst>
              <a:ext uri="{FF2B5EF4-FFF2-40B4-BE49-F238E27FC236}">
                <a16:creationId xmlns:a16="http://schemas.microsoft.com/office/drawing/2014/main" id="{69E905A8-2441-6B4C-889F-210225F7FC33}"/>
              </a:ext>
            </a:extLst>
          </p:cNvPr>
          <p:cNvSpPr>
            <a:spLocks noChangeAspect="1"/>
          </p:cNvSpPr>
          <p:nvPr/>
        </p:nvSpPr>
        <p:spPr bwMode="auto">
          <a:xfrm>
            <a:off x="3657600" y="1143000"/>
            <a:ext cx="144603" cy="144603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06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430A9A4-3E49-0F45-908D-62DC9D0D8FE9}"/>
              </a:ext>
            </a:extLst>
          </p:cNvPr>
          <p:cNvSpPr>
            <a:spLocks noChangeAspect="1"/>
          </p:cNvSpPr>
          <p:nvPr/>
        </p:nvSpPr>
        <p:spPr bwMode="auto">
          <a:xfrm>
            <a:off x="4122597" y="685800"/>
            <a:ext cx="144603" cy="144603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06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C454DF3-936B-4142-861B-A629838DD474}"/>
              </a:ext>
            </a:extLst>
          </p:cNvPr>
          <p:cNvSpPr>
            <a:spLocks noChangeAspect="1"/>
          </p:cNvSpPr>
          <p:nvPr/>
        </p:nvSpPr>
        <p:spPr bwMode="auto">
          <a:xfrm>
            <a:off x="3665397" y="1600200"/>
            <a:ext cx="144603" cy="144603"/>
          </a:xfrm>
          <a:prstGeom prst="ellips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06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BA47E93-CC43-0549-A942-D72CBBC7E7A2}"/>
              </a:ext>
            </a:extLst>
          </p:cNvPr>
          <p:cNvSpPr>
            <a:spLocks noChangeAspect="1"/>
          </p:cNvSpPr>
          <p:nvPr/>
        </p:nvSpPr>
        <p:spPr bwMode="auto">
          <a:xfrm>
            <a:off x="3665397" y="2133600"/>
            <a:ext cx="144603" cy="144603"/>
          </a:xfrm>
          <a:prstGeom prst="ellipse">
            <a:avLst/>
          </a:prstGeom>
          <a:solidFill>
            <a:srgbClr val="0099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06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FCB0FA2-46FB-EC4B-8AA9-BFE2E1C2E1A7}"/>
              </a:ext>
            </a:extLst>
          </p:cNvPr>
          <p:cNvSpPr>
            <a:spLocks noChangeAspect="1"/>
          </p:cNvSpPr>
          <p:nvPr/>
        </p:nvSpPr>
        <p:spPr bwMode="auto">
          <a:xfrm>
            <a:off x="4579797" y="693597"/>
            <a:ext cx="144603" cy="144603"/>
          </a:xfrm>
          <a:prstGeom prst="ellips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06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2635BB7-BC08-9F41-9CA8-F8DFE5A4B08D}"/>
              </a:ext>
            </a:extLst>
          </p:cNvPr>
          <p:cNvSpPr>
            <a:spLocks noChangeAspect="1"/>
          </p:cNvSpPr>
          <p:nvPr/>
        </p:nvSpPr>
        <p:spPr bwMode="auto">
          <a:xfrm>
            <a:off x="5029200" y="693597"/>
            <a:ext cx="144603" cy="144603"/>
          </a:xfrm>
          <a:prstGeom prst="ellipse">
            <a:avLst/>
          </a:prstGeom>
          <a:solidFill>
            <a:srgbClr val="0099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06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E73001B-FC12-0B4E-87E6-C6B3924135DB}"/>
              </a:ext>
            </a:extLst>
          </p:cNvPr>
          <p:cNvCxnSpPr>
            <a:cxnSpLocks/>
          </p:cNvCxnSpPr>
          <p:nvPr/>
        </p:nvCxnSpPr>
        <p:spPr bwMode="auto">
          <a:xfrm>
            <a:off x="4647373" y="3048000"/>
            <a:ext cx="0" cy="1447800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Text Box 53">
            <a:extLst>
              <a:ext uri="{FF2B5EF4-FFF2-40B4-BE49-F238E27FC236}">
                <a16:creationId xmlns:a16="http://schemas.microsoft.com/office/drawing/2014/main" id="{001D2131-5E8D-A94E-BACC-DE5480F5CA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572000"/>
            <a:ext cx="89154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l" eaLnBrk="1" hangingPunct="1"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Szemeredi’s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 Regularity Lemma:</a:t>
            </a:r>
            <a:r>
              <a:rPr lang="en-US" altLang="en-US" sz="2800" b="1" dirty="0"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</a:t>
            </a:r>
          </a:p>
          <a:p>
            <a:pPr lvl="0" algn="l" eaLnBrk="1" hangingPunct="1">
              <a:defRPr/>
            </a:pP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Every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network is bond-similar to a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random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network</a:t>
            </a:r>
          </a:p>
          <a:p>
            <a:pPr algn="l" eaLnBrk="1" hangingPunct="1">
              <a:defRPr/>
            </a:pPr>
            <a:endParaRPr lang="en-US" altLang="en-US" sz="2800" b="1" i="1" dirty="0">
              <a:solidFill>
                <a:srgbClr val="0000FF"/>
              </a:solidFill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 algn="l" eaLnBrk="1" hangingPunct="1">
              <a:defRPr/>
            </a:pPr>
            <a:r>
              <a:rPr lang="en-US" altLang="en-US" sz="2800" b="1" dirty="0">
                <a:solidFill>
                  <a:srgbClr val="008000"/>
                </a:solidFill>
                <a:latin typeface="Comic Sans MS" charset="0"/>
              </a:rPr>
              <a:t>Proof: </a:t>
            </a:r>
            <a:r>
              <a:rPr lang="en-US" altLang="en-US" sz="2800" b="1" i="1" dirty="0">
                <a:solidFill>
                  <a:srgbClr val="0000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Every</a:t>
            </a:r>
            <a:r>
              <a:rPr lang="en-US" altLang="en-US" sz="2800" b="1" dirty="0">
                <a:solidFill>
                  <a:srgbClr val="0000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b="1" dirty="0">
                <a:solidFill>
                  <a:srgbClr val="00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network has a </a:t>
            </a:r>
            <a:r>
              <a:rPr lang="en-US" altLang="en-US" sz="2800" b="1" dirty="0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tiny</a:t>
            </a:r>
            <a:r>
              <a:rPr lang="en-US" altLang="en-US" sz="2800" b="1" dirty="0">
                <a:solidFill>
                  <a:srgbClr val="00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 model</a:t>
            </a:r>
          </a:p>
          <a:p>
            <a:pPr algn="l" eaLnBrk="1" hangingPunct="1">
              <a:defRPr/>
            </a:pPr>
            <a:r>
              <a:rPr lang="en-US" altLang="en-US" sz="2800" b="1" dirty="0">
                <a:solidFill>
                  <a:srgbClr val="00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Bonds between </a:t>
            </a:r>
            <a:r>
              <a:rPr lang="en-US" altLang="en-US" sz="2800" b="1" dirty="0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few</a:t>
            </a:r>
            <a:r>
              <a:rPr lang="en-US" altLang="en-US" sz="2800" b="1" dirty="0">
                <a:solidFill>
                  <a:srgbClr val="00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 communities determine </a:t>
            </a:r>
            <a:r>
              <a:rPr lang="en-US" altLang="en-US" sz="2800" b="1" dirty="0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all</a:t>
            </a:r>
            <a:r>
              <a:rPr lang="en-US" altLang="en-US" sz="2800" b="1" dirty="0">
                <a:solidFill>
                  <a:srgbClr val="00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 bonds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A997CFA-A5D9-F841-ACFD-D8C0924A327B}"/>
              </a:ext>
            </a:extLst>
          </p:cNvPr>
          <p:cNvSpPr txBox="1"/>
          <p:nvPr/>
        </p:nvSpPr>
        <p:spPr>
          <a:xfrm>
            <a:off x="75220" y="3873386"/>
            <a:ext cx="617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800" b="1" dirty="0">
                <a:solidFill>
                  <a:srgbClr val="FF0000"/>
                </a:solidFill>
              </a:rPr>
              <a:t>N</a:t>
            </a:r>
            <a:r>
              <a:rPr lang="en-US" altLang="en-US" sz="2800" b="1" baseline="-25000" dirty="0">
                <a:solidFill>
                  <a:srgbClr val="FF0000"/>
                </a:solidFill>
              </a:rPr>
              <a:t>0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F5D80CD-0C0A-6747-9003-0E4F965D47FE}"/>
              </a:ext>
            </a:extLst>
          </p:cNvPr>
          <p:cNvSpPr txBox="1"/>
          <p:nvPr/>
        </p:nvSpPr>
        <p:spPr>
          <a:xfrm>
            <a:off x="7658440" y="3886200"/>
            <a:ext cx="1409360" cy="52322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altLang="en-US" sz="2800" b="1" dirty="0">
                <a:solidFill>
                  <a:srgbClr val="FF0000"/>
                </a:solidFill>
              </a:rPr>
              <a:t>random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559920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A08BB5B-87E7-1D45-A416-BC71A4B20CD5}"/>
              </a:ext>
            </a:extLst>
          </p:cNvPr>
          <p:cNvSpPr txBox="1"/>
          <p:nvPr/>
        </p:nvSpPr>
        <p:spPr>
          <a:xfrm>
            <a:off x="184985" y="1676400"/>
            <a:ext cx="7511215" cy="457200"/>
          </a:xfrm>
          <a:prstGeom prst="rect">
            <a:avLst/>
          </a:prstGeom>
          <a:solidFill>
            <a:schemeClr val="bg2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-2500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-2500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D80B1B-B3AA-0249-AABE-DB7A4061C7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219200"/>
            <a:ext cx="8775700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lvl="0" algn="l"/>
            <a:r>
              <a:rPr lang="en-US" altLang="en-US" sz="2800" b="1" dirty="0">
                <a:solidFill>
                  <a:schemeClr val="tx2"/>
                </a:solidFill>
                <a:latin typeface="Comic Sans MS" panose="030F0902030302020204" pitchFamily="66" charset="0"/>
              </a:rPr>
              <a:t>Dense </a:t>
            </a:r>
            <a:r>
              <a:rPr lang="en-US" altLang="en-US" sz="2800" b="1" dirty="0">
                <a:latin typeface="Comic Sans MS" panose="030F0902030302020204" pitchFamily="66" charset="0"/>
              </a:rPr>
              <a:t>graphs, sequences </a:t>
            </a:r>
            <a:r>
              <a:rPr lang="en-US" altLang="en-US" sz="2800" b="1" dirty="0">
                <a:solidFill>
                  <a:schemeClr val="tx2"/>
                </a:solidFill>
                <a:latin typeface="Comic Sans MS" panose="030F0902030302020204" pitchFamily="66" charset="0"/>
              </a:rPr>
              <a:t>“look” random</a:t>
            </a:r>
          </a:p>
          <a:p>
            <a:pPr lvl="0" algn="l"/>
            <a:r>
              <a:rPr lang="en-US" altLang="en-US" sz="2800" b="1" dirty="0">
                <a:solidFill>
                  <a:schemeClr val="tx2"/>
                </a:solidFill>
                <a:latin typeface="Comic Sans MS" panose="030F0902030302020204" pitchFamily="66" charset="0"/>
              </a:rPr>
              <a:t>True for every structure, any set of tests!</a:t>
            </a:r>
            <a:endParaRPr lang="en-US" altLang="en-US" sz="2800" b="1" dirty="0">
              <a:solidFill>
                <a:srgbClr val="009900"/>
              </a:solidFill>
              <a:latin typeface="Comic Sans MS" panose="030F0902030302020204" pitchFamily="66" charset="0"/>
            </a:endParaRPr>
          </a:p>
          <a:p>
            <a:pPr lvl="0" algn="l"/>
            <a:r>
              <a:rPr lang="en-US" altLang="en-US" sz="2800" b="1" dirty="0">
                <a:solidFill>
                  <a:srgbClr val="009900"/>
                </a:solidFill>
                <a:latin typeface="Comic Sans MS" panose="030F0902030302020204" pitchFamily="66" charset="0"/>
              </a:rPr>
              <a:t>[</a:t>
            </a:r>
            <a:r>
              <a:rPr lang="en-US" altLang="en-US" sz="2800" b="1" dirty="0" err="1">
                <a:solidFill>
                  <a:srgbClr val="009900"/>
                </a:solidFill>
                <a:latin typeface="Comic Sans MS" panose="030F0902030302020204" pitchFamily="66" charset="0"/>
              </a:rPr>
              <a:t>Szemeredi</a:t>
            </a:r>
            <a:r>
              <a:rPr lang="en-US" altLang="en-US" sz="2800" b="1" dirty="0">
                <a:solidFill>
                  <a:srgbClr val="009900"/>
                </a:solidFill>
                <a:latin typeface="Comic Sans MS" panose="030F0902030302020204" pitchFamily="66" charset="0"/>
              </a:rPr>
              <a:t>, Thomasson, Chung-Graham-Wilson, Green-Tao-Ziegler, Gowers] </a:t>
            </a:r>
            <a:r>
              <a:rPr lang="en-US" altLang="en-US" sz="2800" b="1" dirty="0">
                <a:latin typeface="Comic Sans MS" panose="030F0902030302020204" pitchFamily="66" charset="0"/>
              </a:rPr>
              <a:t>Transference principle</a:t>
            </a:r>
          </a:p>
          <a:p>
            <a:pPr lvl="0" algn="l"/>
            <a:r>
              <a:rPr lang="en-US" altLang="en-US" sz="2800" b="1" dirty="0">
                <a:solidFill>
                  <a:srgbClr val="009900"/>
                </a:solidFill>
                <a:latin typeface="Comic Sans MS" panose="030F0902030302020204" pitchFamily="66" charset="0"/>
              </a:rPr>
              <a:t>[</a:t>
            </a:r>
            <a:r>
              <a:rPr lang="en-US" altLang="en-US" sz="2800" b="1" dirty="0" err="1">
                <a:solidFill>
                  <a:srgbClr val="009900"/>
                </a:solidFill>
                <a:latin typeface="Comic Sans MS" panose="030F0902030302020204" pitchFamily="66" charset="0"/>
              </a:rPr>
              <a:t>Impagliazzo</a:t>
            </a:r>
            <a:r>
              <a:rPr lang="en-US" altLang="en-US" sz="2800" b="1" dirty="0">
                <a:solidFill>
                  <a:srgbClr val="009900"/>
                </a:solidFill>
                <a:latin typeface="Comic Sans MS" panose="030F0902030302020204" pitchFamily="66" charset="0"/>
              </a:rPr>
              <a:t>, </a:t>
            </a:r>
            <a:r>
              <a:rPr lang="en-US" altLang="en-US" sz="2800" b="1" dirty="0" err="1">
                <a:solidFill>
                  <a:srgbClr val="009900"/>
                </a:solidFill>
                <a:latin typeface="Comic Sans MS" panose="030F0902030302020204" pitchFamily="66" charset="0"/>
              </a:rPr>
              <a:t>Reingold-Trevisan-Tulisani-Vadhan</a:t>
            </a:r>
            <a:r>
              <a:rPr lang="en-US" altLang="en-US" sz="2800" b="1" dirty="0">
                <a:solidFill>
                  <a:srgbClr val="009900"/>
                </a:solidFill>
                <a:latin typeface="Comic Sans MS" panose="030F0902030302020204" pitchFamily="66" charset="0"/>
              </a:rPr>
              <a:t>]</a:t>
            </a:r>
            <a:r>
              <a:rPr lang="en-US" altLang="en-US" sz="2800" b="1" dirty="0">
                <a:solidFill>
                  <a:srgbClr val="000000"/>
                </a:solidFill>
                <a:latin typeface="Comic Sans MS" panose="030F0902030302020204" pitchFamily="66" charset="0"/>
              </a:rPr>
              <a:t> Dense model theorem</a:t>
            </a:r>
          </a:p>
          <a:p>
            <a:pPr lvl="0" algn="l"/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omic Sans MS" panose="030F0902030302020204" pitchFamily="66" charset="0"/>
            </a:endParaRPr>
          </a:p>
          <a:p>
            <a:pPr lvl="0" algn="l"/>
            <a:r>
              <a:rPr lang="en-US" altLang="en-US" sz="2800" b="1" dirty="0">
                <a:solidFill>
                  <a:schemeClr val="tx2"/>
                </a:solidFill>
                <a:latin typeface="Comic Sans MS" panose="030F0902030302020204" pitchFamily="66" charset="0"/>
              </a:rPr>
              <a:t>Structure vs. Randomness dichotomy</a:t>
            </a:r>
          </a:p>
          <a:p>
            <a:pPr marL="457200" lvl="0" indent="-457200" algn="l">
              <a:buFontTx/>
              <a:buChar char="-"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902030302020204" pitchFamily="66" charset="0"/>
              </a:rPr>
              <a:t>Discrete Math             - PDEs</a:t>
            </a:r>
          </a:p>
          <a:p>
            <a:pPr marL="457200" lvl="0" indent="-457200" algn="l">
              <a:buFontTx/>
              <a:buChar char="-"/>
            </a:pPr>
            <a:r>
              <a:rPr lang="en-US" altLang="en-US" sz="2800" b="1" dirty="0">
                <a:latin typeface="Comic Sans MS" panose="030F0902030302020204" pitchFamily="66" charset="0"/>
              </a:rPr>
              <a:t>Number Theory           - Ergodic Theory</a:t>
            </a:r>
          </a:p>
          <a:p>
            <a:pPr marL="457200" lvl="0" indent="-457200" algn="l">
              <a:buFontTx/>
              <a:buChar char="-"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902030302020204" pitchFamily="66" charset="0"/>
              </a:rPr>
              <a:t>Complexity Theory      -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mic Sans MS" panose="030F0902030302020204" pitchFamily="66" charset="0"/>
              </a:rPr>
              <a:t> Analysis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902030302020204" pitchFamily="66" charset="0"/>
            </a:endParaRPr>
          </a:p>
          <a:p>
            <a:pPr marL="457200" lvl="0" indent="-457200" algn="l">
              <a:buFontTx/>
              <a:buChar char="-"/>
            </a:pPr>
            <a:r>
              <a:rPr lang="en-US" altLang="en-US" sz="2800" b="1" dirty="0">
                <a:latin typeface="Comic Sans MS" panose="030F0902030302020204" pitchFamily="66" charset="0"/>
              </a:rPr>
              <a:t>……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902030302020204" pitchFamily="66" charset="0"/>
            </a:endParaRPr>
          </a:p>
        </p:txBody>
      </p:sp>
      <p:sp>
        <p:nvSpPr>
          <p:cNvPr id="2252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-304800"/>
            <a:ext cx="8534400" cy="1828800"/>
          </a:xfrm>
          <a:noFill/>
        </p:spPr>
        <p:txBody>
          <a:bodyPr/>
          <a:lstStyle/>
          <a:p>
            <a:r>
              <a:rPr lang="en-US" sz="4800" b="1" dirty="0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Regularity Galore</a:t>
            </a:r>
          </a:p>
        </p:txBody>
      </p:sp>
    </p:spTree>
    <p:extLst>
      <p:ext uri="{BB962C8B-B14F-4D97-AF65-F5344CB8AC3E}">
        <p14:creationId xmlns:p14="http://schemas.microsoft.com/office/powerpoint/2010/main" val="383955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1066800"/>
            <a:ext cx="8534400" cy="1828800"/>
          </a:xfrm>
          <a:noFill/>
        </p:spPr>
        <p:txBody>
          <a:bodyPr/>
          <a:lstStyle/>
          <a:p>
            <a:r>
              <a:rPr lang="en-US" sz="4800" b="1" dirty="0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Privacy</a:t>
            </a:r>
          </a:p>
        </p:txBody>
      </p:sp>
    </p:spTree>
    <p:extLst>
      <p:ext uri="{BB962C8B-B14F-4D97-AF65-F5344CB8AC3E}">
        <p14:creationId xmlns:p14="http://schemas.microsoft.com/office/powerpoint/2010/main" val="2934562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-152400"/>
            <a:ext cx="8534400" cy="1828800"/>
          </a:xfrm>
          <a:noFill/>
        </p:spPr>
        <p:txBody>
          <a:bodyPr/>
          <a:lstStyle/>
          <a:p>
            <a:r>
              <a:rPr lang="en-US" b="1" dirty="0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Intelligence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13B88B-6471-874C-85FB-6D8CF5435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331893"/>
            <a:ext cx="8775700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charset="0"/>
              </a:rPr>
              <a:t>[Turing’50]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Computing machinery and intelligence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How to study the question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315F4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“can machines think?” </a:t>
            </a:r>
          </a:p>
          <a:p>
            <a:pPr marL="514350" marR="0" lvl="0" indent="-5143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charset="0"/>
              </a:rPr>
              <a:t>Define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charset="0"/>
              </a:rPr>
              <a:t>machine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charset="0"/>
              </a:rPr>
              <a:t>&amp;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charset="0"/>
              </a:rPr>
              <a:t>think. 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charset="0"/>
              </a:rPr>
              <a:t>(philosophical/ontological)</a:t>
            </a:r>
          </a:p>
          <a:p>
            <a:pPr marL="514350" marR="0" lvl="0" indent="-5143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charset="0"/>
              </a:rPr>
              <a:t>Test it!                           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charset="0"/>
              </a:rPr>
              <a:t>(operational/behavioral)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88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Box 82">
            <a:extLst>
              <a:ext uri="{FF2B5EF4-FFF2-40B4-BE49-F238E27FC236}">
                <a16:creationId xmlns:a16="http://schemas.microsoft.com/office/drawing/2014/main" id="{F17FF3A5-B3BC-1E4A-B609-36BED88A9769}"/>
              </a:ext>
            </a:extLst>
          </p:cNvPr>
          <p:cNvSpPr txBox="1"/>
          <p:nvPr/>
        </p:nvSpPr>
        <p:spPr>
          <a:xfrm>
            <a:off x="801385" y="558225"/>
            <a:ext cx="2246615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l"/>
            <a:endParaRPr lang="en-US" b="1" dirty="0">
              <a:solidFill>
                <a:srgbClr val="0000FF"/>
              </a:solidFill>
              <a:highlight>
                <a:srgbClr val="00FFFF"/>
              </a:highlight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04F769AA-A2AF-0240-B361-092C6C98DED8}"/>
              </a:ext>
            </a:extLst>
          </p:cNvPr>
          <p:cNvSpPr txBox="1"/>
          <p:nvPr/>
        </p:nvSpPr>
        <p:spPr>
          <a:xfrm>
            <a:off x="5867400" y="510006"/>
            <a:ext cx="2010239" cy="70142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l"/>
            <a:endParaRPr lang="en-US" b="1" dirty="0">
              <a:solidFill>
                <a:srgbClr val="0000FF"/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AC21F73-E9CA-AF41-95EB-696816CDC2BA}"/>
              </a:ext>
            </a:extLst>
          </p:cNvPr>
          <p:cNvGrpSpPr/>
          <p:nvPr/>
        </p:nvGrpSpPr>
        <p:grpSpPr>
          <a:xfrm>
            <a:off x="2775338" y="2813762"/>
            <a:ext cx="3276330" cy="2403418"/>
            <a:chOff x="304799" y="4648919"/>
            <a:chExt cx="2645964" cy="1834439"/>
          </a:xfrm>
        </p:grpSpPr>
        <p:pic>
          <p:nvPicPr>
            <p:cNvPr id="35" name="Picture 10" descr="Differential Privacy: Implications on Data Sharing and Access in the Cloud.  | by PlatformService | Medium">
              <a:extLst>
                <a:ext uri="{FF2B5EF4-FFF2-40B4-BE49-F238E27FC236}">
                  <a16:creationId xmlns:a16="http://schemas.microsoft.com/office/drawing/2014/main" id="{9C3FACF5-6EDB-624B-B425-88B38A63579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0" t="-4008" r="61982" b="22264"/>
            <a:stretch/>
          </p:blipFill>
          <p:spPr bwMode="auto">
            <a:xfrm>
              <a:off x="304799" y="4648919"/>
              <a:ext cx="2643585" cy="1834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AF495B3-17A2-0A4B-8716-6A110B959022}"/>
                </a:ext>
              </a:extLst>
            </p:cNvPr>
            <p:cNvSpPr txBox="1"/>
            <p:nvPr/>
          </p:nvSpPr>
          <p:spPr>
            <a:xfrm>
              <a:off x="2483644" y="5442289"/>
              <a:ext cx="467119" cy="57723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37" name="Rectangle 2">
            <a:extLst>
              <a:ext uri="{FF2B5EF4-FFF2-40B4-BE49-F238E27FC236}">
                <a16:creationId xmlns:a16="http://schemas.microsoft.com/office/drawing/2014/main" id="{168BB6B5-04DC-5441-9E58-7F7B88A0C8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592" y="106458"/>
            <a:ext cx="8534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6" charset="-128"/>
                <a:cs typeface="ＭＳ Ｐゴシック" pitchFamily="-106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-106" charset="0"/>
                <a:ea typeface="ＭＳ Ｐゴシック" pitchFamily="-106" charset="-128"/>
                <a:cs typeface="ＭＳ Ｐゴシック" pitchFamily="-106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-106" charset="0"/>
                <a:ea typeface="ＭＳ Ｐゴシック" pitchFamily="-106" charset="-128"/>
                <a:cs typeface="ＭＳ Ｐゴシック" pitchFamily="-106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-106" charset="0"/>
                <a:ea typeface="ＭＳ Ｐゴシック" pitchFamily="-106" charset="-128"/>
                <a:cs typeface="ＭＳ Ｐゴシック" pitchFamily="-106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-106" charset="0"/>
                <a:ea typeface="ＭＳ Ｐゴシック" pitchFamily="-106" charset="-128"/>
                <a:cs typeface="ＭＳ Ｐゴシック" pitchFamily="-106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-106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-106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-106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-106" charset="0"/>
              </a:defRPr>
            </a:lvl9pPr>
          </a:lstStyle>
          <a:p>
            <a:r>
              <a:rPr lang="en-US" sz="4800" b="1" kern="0" dirty="0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Privacy   versus   Utility</a:t>
            </a:r>
            <a:br>
              <a:rPr lang="en-US" sz="4800" b="1" kern="0" dirty="0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endParaRPr lang="en-US" sz="2400" b="1" kern="0" dirty="0">
              <a:solidFill>
                <a:schemeClr val="hlink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36D0B53-3E3E-DE4C-8AAD-07941D0D3150}"/>
              </a:ext>
            </a:extLst>
          </p:cNvPr>
          <p:cNvSpPr txBox="1"/>
          <p:nvPr/>
        </p:nvSpPr>
        <p:spPr>
          <a:xfrm>
            <a:off x="2138253" y="5364540"/>
            <a:ext cx="446308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1315F4"/>
                </a:solidFill>
              </a:rPr>
              <a:t>Database D:</a:t>
            </a:r>
            <a:r>
              <a:rPr lang="en-US" b="1" dirty="0"/>
              <a:t> Many </a:t>
            </a:r>
          </a:p>
          <a:p>
            <a:r>
              <a:rPr lang="en-US" b="1" dirty="0"/>
              <a:t>individual records, e.g.</a:t>
            </a:r>
          </a:p>
          <a:p>
            <a:r>
              <a:rPr lang="en-US" b="1" dirty="0"/>
              <a:t>census/medical data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A033FD4-3ECE-6F4C-8B11-0829893C9563}"/>
              </a:ext>
            </a:extLst>
          </p:cNvPr>
          <p:cNvGrpSpPr/>
          <p:nvPr/>
        </p:nvGrpSpPr>
        <p:grpSpPr>
          <a:xfrm>
            <a:off x="304800" y="1241707"/>
            <a:ext cx="6705600" cy="3664198"/>
            <a:chOff x="348862" y="1241707"/>
            <a:chExt cx="6705600" cy="3664198"/>
          </a:xfrm>
        </p:grpSpPr>
        <p:pic>
          <p:nvPicPr>
            <p:cNvPr id="54274" name="Picture 2" descr="Dilbert (character) - Wikipedia">
              <a:extLst>
                <a:ext uri="{FF2B5EF4-FFF2-40B4-BE49-F238E27FC236}">
                  <a16:creationId xmlns:a16="http://schemas.microsoft.com/office/drawing/2014/main" id="{DCBD29DE-CEFB-E147-A2E4-6BB8C34B81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1269" y="3077069"/>
              <a:ext cx="793868" cy="18288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278" name="Picture 6" descr="Pointy-haired Boss - Wikipedia">
              <a:extLst>
                <a:ext uri="{FF2B5EF4-FFF2-40B4-BE49-F238E27FC236}">
                  <a16:creationId xmlns:a16="http://schemas.microsoft.com/office/drawing/2014/main" id="{5A604A62-3692-EA46-9397-E67C70EFE7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3114" y="1241707"/>
              <a:ext cx="1094579" cy="1721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280" name="Picture 8" descr="Alice (Dilbert) - Wikipedia">
              <a:extLst>
                <a:ext uri="{FF2B5EF4-FFF2-40B4-BE49-F238E27FC236}">
                  <a16:creationId xmlns:a16="http://schemas.microsoft.com/office/drawing/2014/main" id="{416705DC-1739-4B4A-B761-E1653743A8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1749" y="1271955"/>
              <a:ext cx="1094579" cy="1865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284" name="Picture 12">
              <a:extLst>
                <a:ext uri="{FF2B5EF4-FFF2-40B4-BE49-F238E27FC236}">
                  <a16:creationId xmlns:a16="http://schemas.microsoft.com/office/drawing/2014/main" id="{BC8D8685-C517-A740-91CA-DFCCC7E21E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1962" y="3048024"/>
              <a:ext cx="952500" cy="1695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9B4FAF4-B3A8-F247-9AB1-4E440E6DA882}"/>
                </a:ext>
              </a:extLst>
            </p:cNvPr>
            <p:cNvSpPr txBox="1"/>
            <p:nvPr/>
          </p:nvSpPr>
          <p:spPr>
            <a:xfrm>
              <a:off x="348862" y="3645756"/>
              <a:ext cx="1739579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1315F4"/>
                  </a:solidFill>
                </a:rPr>
                <a:t>Data</a:t>
              </a:r>
            </a:p>
            <a:p>
              <a:r>
                <a:rPr lang="en-US" b="1" dirty="0">
                  <a:solidFill>
                    <a:srgbClr val="1315F4"/>
                  </a:solidFill>
                </a:rPr>
                <a:t>analysts</a:t>
              </a:r>
            </a:p>
          </p:txBody>
        </p:sp>
      </p:grp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E88AB0A8-85D2-7147-9D39-23CB103FC06A}"/>
              </a:ext>
            </a:extLst>
          </p:cNvPr>
          <p:cNvCxnSpPr>
            <a:cxnSpLocks/>
          </p:cNvCxnSpPr>
          <p:nvPr/>
        </p:nvCxnSpPr>
        <p:spPr bwMode="auto">
          <a:xfrm>
            <a:off x="2590800" y="3581400"/>
            <a:ext cx="774176" cy="319343"/>
          </a:xfrm>
          <a:prstGeom prst="straightConnector1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50CFDC67-6515-044B-B125-F0698C54BBB5}"/>
              </a:ext>
            </a:extLst>
          </p:cNvPr>
          <p:cNvCxnSpPr>
            <a:cxnSpLocks/>
          </p:cNvCxnSpPr>
          <p:nvPr/>
        </p:nvCxnSpPr>
        <p:spPr bwMode="auto">
          <a:xfrm flipH="1">
            <a:off x="4587163" y="2366511"/>
            <a:ext cx="647777" cy="915680"/>
          </a:xfrm>
          <a:prstGeom prst="straightConnector1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E8E5D7E8-7B9F-1F4F-8F5F-119DC4A6C63D}"/>
              </a:ext>
            </a:extLst>
          </p:cNvPr>
          <p:cNvCxnSpPr>
            <a:cxnSpLocks/>
          </p:cNvCxnSpPr>
          <p:nvPr/>
        </p:nvCxnSpPr>
        <p:spPr bwMode="auto">
          <a:xfrm>
            <a:off x="3613538" y="2286000"/>
            <a:ext cx="661411" cy="998035"/>
          </a:xfrm>
          <a:prstGeom prst="straightConnector1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2A30013E-1723-0549-8ACB-D778ABB8A19C}"/>
              </a:ext>
            </a:extLst>
          </p:cNvPr>
          <p:cNvCxnSpPr>
            <a:cxnSpLocks/>
          </p:cNvCxnSpPr>
          <p:nvPr/>
        </p:nvCxnSpPr>
        <p:spPr bwMode="auto">
          <a:xfrm flipH="1">
            <a:off x="5467032" y="3810000"/>
            <a:ext cx="781369" cy="288430"/>
          </a:xfrm>
          <a:prstGeom prst="straightConnector1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C6C4DC22-5B2B-C64C-9EDD-F14DDE6FFF87}"/>
              </a:ext>
            </a:extLst>
          </p:cNvPr>
          <p:cNvSpPr txBox="1"/>
          <p:nvPr/>
        </p:nvSpPr>
        <p:spPr>
          <a:xfrm>
            <a:off x="6261939" y="1365620"/>
            <a:ext cx="2908168" cy="138499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800" b="1" dirty="0"/>
              <a:t>Welfare gaps</a:t>
            </a:r>
          </a:p>
          <a:p>
            <a:pPr algn="l"/>
            <a:r>
              <a:rPr lang="en-US" sz="2800" b="1" dirty="0"/>
              <a:t>Urban planning</a:t>
            </a:r>
          </a:p>
          <a:p>
            <a:pPr algn="l"/>
            <a:r>
              <a:rPr lang="en-US" sz="2800" b="1" dirty="0"/>
              <a:t>Drug/treatment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C4058819-9039-C843-B041-1D4B9C0FC5A9}"/>
              </a:ext>
            </a:extLst>
          </p:cNvPr>
          <p:cNvSpPr txBox="1"/>
          <p:nvPr/>
        </p:nvSpPr>
        <p:spPr>
          <a:xfrm>
            <a:off x="0" y="1282005"/>
            <a:ext cx="2856872" cy="1384995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800" b="1" dirty="0"/>
              <a:t>Why should I</a:t>
            </a:r>
          </a:p>
          <a:p>
            <a:pPr algn="l"/>
            <a:r>
              <a:rPr lang="en-US" sz="2800" b="1" dirty="0"/>
              <a:t>- Participate?</a:t>
            </a:r>
          </a:p>
          <a:p>
            <a:pPr algn="l"/>
            <a:r>
              <a:rPr lang="en-US" sz="2800" b="1" dirty="0"/>
              <a:t>-Tell the truth?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A8284AE-4FAB-7D49-9C19-EDC43D283C27}"/>
              </a:ext>
            </a:extLst>
          </p:cNvPr>
          <p:cNvSpPr txBox="1"/>
          <p:nvPr/>
        </p:nvSpPr>
        <p:spPr>
          <a:xfrm>
            <a:off x="6992222" y="4343400"/>
            <a:ext cx="2074607" cy="2062103"/>
          </a:xfrm>
          <a:prstGeom prst="rect">
            <a:avLst/>
          </a:prstGeom>
          <a:solidFill>
            <a:srgbClr val="66FF33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b="1" dirty="0"/>
              <a:t>- Restrict</a:t>
            </a:r>
          </a:p>
          <a:p>
            <a:pPr algn="l"/>
            <a:r>
              <a:rPr lang="en-US" b="1" dirty="0"/>
              <a:t>  queries</a:t>
            </a:r>
          </a:p>
          <a:p>
            <a:pPr algn="l"/>
            <a:r>
              <a:rPr lang="en-US" b="1" dirty="0"/>
              <a:t>- Filter</a:t>
            </a:r>
          </a:p>
          <a:p>
            <a:pPr algn="l"/>
            <a:r>
              <a:rPr lang="en-US" b="1" dirty="0"/>
              <a:t>  answers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2D5B2B0-054C-194A-B2CE-E657037264F1}"/>
              </a:ext>
            </a:extLst>
          </p:cNvPr>
          <p:cNvSpPr txBox="1"/>
          <p:nvPr/>
        </p:nvSpPr>
        <p:spPr>
          <a:xfrm>
            <a:off x="3802730" y="3288268"/>
            <a:ext cx="1221809" cy="3693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b="1" dirty="0" err="1">
                <a:solidFill>
                  <a:srgbClr val="C00000"/>
                </a:solidFill>
              </a:rPr>
              <a:t>Dijkgraaf</a:t>
            </a:r>
            <a:endParaRPr lang="en-US" sz="1800" b="1" dirty="0">
              <a:solidFill>
                <a:srgbClr val="C00000"/>
              </a:solidFill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395E1BB6-A2B0-C341-B488-54A9C634E865}"/>
              </a:ext>
            </a:extLst>
          </p:cNvPr>
          <p:cNvSpPr/>
          <p:nvPr/>
        </p:nvSpPr>
        <p:spPr bwMode="auto">
          <a:xfrm>
            <a:off x="2988941" y="3132772"/>
            <a:ext cx="2802259" cy="223117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06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A26D566-A0FF-8642-9E4F-26B2F808C69A}"/>
              </a:ext>
            </a:extLst>
          </p:cNvPr>
          <p:cNvSpPr txBox="1"/>
          <p:nvPr/>
        </p:nvSpPr>
        <p:spPr>
          <a:xfrm>
            <a:off x="4554964" y="4822375"/>
            <a:ext cx="12362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filter</a:t>
            </a:r>
          </a:p>
        </p:txBody>
      </p:sp>
      <p:sp>
        <p:nvSpPr>
          <p:cNvPr id="63" name="Lightning Bolt 62">
            <a:extLst>
              <a:ext uri="{FF2B5EF4-FFF2-40B4-BE49-F238E27FC236}">
                <a16:creationId xmlns:a16="http://schemas.microsoft.com/office/drawing/2014/main" id="{75AD58F4-B186-5043-ACFC-66FFE17186FF}"/>
              </a:ext>
            </a:extLst>
          </p:cNvPr>
          <p:cNvSpPr/>
          <p:nvPr/>
        </p:nvSpPr>
        <p:spPr bwMode="auto">
          <a:xfrm rot="2209463">
            <a:off x="5320788" y="3497916"/>
            <a:ext cx="990599" cy="757297"/>
          </a:xfrm>
          <a:prstGeom prst="lightningBolt">
            <a:avLst/>
          </a:prstGeom>
          <a:solidFill>
            <a:srgbClr val="7030A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-106" charset="0"/>
            </a:endParaRPr>
          </a:p>
        </p:txBody>
      </p:sp>
      <p:sp>
        <p:nvSpPr>
          <p:cNvPr id="94" name="Lightning Bolt 93">
            <a:extLst>
              <a:ext uri="{FF2B5EF4-FFF2-40B4-BE49-F238E27FC236}">
                <a16:creationId xmlns:a16="http://schemas.microsoft.com/office/drawing/2014/main" id="{B2AD0A87-7B58-AB4D-8601-893597A860AE}"/>
              </a:ext>
            </a:extLst>
          </p:cNvPr>
          <p:cNvSpPr/>
          <p:nvPr/>
        </p:nvSpPr>
        <p:spPr bwMode="auto">
          <a:xfrm rot="14001677">
            <a:off x="2487679" y="3602972"/>
            <a:ext cx="990599" cy="757297"/>
          </a:xfrm>
          <a:prstGeom prst="lightningBolt">
            <a:avLst/>
          </a:prstGeom>
          <a:solidFill>
            <a:srgbClr val="7030A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06" charset="0"/>
            </a:endParaRPr>
          </a:p>
        </p:txBody>
      </p:sp>
      <p:sp>
        <p:nvSpPr>
          <p:cNvPr id="95" name="Lightning Bolt 94">
            <a:extLst>
              <a:ext uri="{FF2B5EF4-FFF2-40B4-BE49-F238E27FC236}">
                <a16:creationId xmlns:a16="http://schemas.microsoft.com/office/drawing/2014/main" id="{64BC2D6C-688B-3345-8CA3-9ACA2B38E4B4}"/>
              </a:ext>
            </a:extLst>
          </p:cNvPr>
          <p:cNvSpPr/>
          <p:nvPr/>
        </p:nvSpPr>
        <p:spPr bwMode="auto">
          <a:xfrm rot="18770819">
            <a:off x="3896110" y="2661059"/>
            <a:ext cx="990599" cy="757297"/>
          </a:xfrm>
          <a:prstGeom prst="lightningBolt">
            <a:avLst/>
          </a:prstGeom>
          <a:solidFill>
            <a:srgbClr val="7030A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06" charset="0"/>
            </a:endParaRPr>
          </a:p>
        </p:txBody>
      </p:sp>
      <p:sp>
        <p:nvSpPr>
          <p:cNvPr id="101" name="Lightning Bolt 100">
            <a:extLst>
              <a:ext uri="{FF2B5EF4-FFF2-40B4-BE49-F238E27FC236}">
                <a16:creationId xmlns:a16="http://schemas.microsoft.com/office/drawing/2014/main" id="{ED4B32CF-6152-D24F-80AF-758C5BB43DB2}"/>
              </a:ext>
            </a:extLst>
          </p:cNvPr>
          <p:cNvSpPr/>
          <p:nvPr/>
        </p:nvSpPr>
        <p:spPr bwMode="auto">
          <a:xfrm rot="18612506">
            <a:off x="7430175" y="6237646"/>
            <a:ext cx="990599" cy="757297"/>
          </a:xfrm>
          <a:prstGeom prst="lightningBolt">
            <a:avLst/>
          </a:prstGeom>
          <a:solidFill>
            <a:srgbClr val="7030A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0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459427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2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uiExpand="1" build="p" animBg="1"/>
      <p:bldP spid="83" grpId="2" uiExpand="1" build="allAtOnce"/>
      <p:bldP spid="81" grpId="0" build="p" animBg="1"/>
      <p:bldP spid="81" grpId="1" uiExpand="1" build="allAtOnce"/>
      <p:bldP spid="36" grpId="0"/>
      <p:bldP spid="82" grpId="0" build="p" animBg="1"/>
      <p:bldP spid="84" grpId="0" uiExpand="1" build="p" animBg="1"/>
      <p:bldP spid="85" grpId="0" uiExpand="1" build="p" animBg="1"/>
      <p:bldP spid="56" grpId="0" animBg="1"/>
      <p:bldP spid="61" grpId="0" animBg="1"/>
      <p:bldP spid="62" grpId="0"/>
      <p:bldP spid="63" grpId="0" animBg="1"/>
      <p:bldP spid="94" grpId="0" animBg="1"/>
      <p:bldP spid="95" grpId="0" animBg="1"/>
      <p:bldP spid="10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Box 81">
            <a:extLst>
              <a:ext uri="{FF2B5EF4-FFF2-40B4-BE49-F238E27FC236}">
                <a16:creationId xmlns:a16="http://schemas.microsoft.com/office/drawing/2014/main" id="{292A2FC8-D972-2647-807E-2B7A74FA2699}"/>
              </a:ext>
            </a:extLst>
          </p:cNvPr>
          <p:cNvSpPr txBox="1"/>
          <p:nvPr/>
        </p:nvSpPr>
        <p:spPr>
          <a:xfrm>
            <a:off x="1155396" y="4994956"/>
            <a:ext cx="1511604" cy="422448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l"/>
            <a:endParaRPr lang="en-US" sz="2400" b="1" dirty="0"/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CBD4CE3D-DA9A-A948-81C8-124033BFED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175012"/>
            <a:ext cx="8326929" cy="1120388"/>
          </a:xfrm>
        </p:spPr>
        <p:txBody>
          <a:bodyPr/>
          <a:lstStyle/>
          <a:p>
            <a:r>
              <a:rPr lang="en-US" altLang="en-US" sz="3200" b="1" dirty="0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Differential Privacy</a:t>
            </a:r>
          </a:p>
        </p:txBody>
      </p:sp>
      <p:sp>
        <p:nvSpPr>
          <p:cNvPr id="21521" name="TextBox 1">
            <a:extLst>
              <a:ext uri="{FF2B5EF4-FFF2-40B4-BE49-F238E27FC236}">
                <a16:creationId xmlns:a16="http://schemas.microsoft.com/office/drawing/2014/main" id="{345D54A4-5312-7E42-92CA-911782F87D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01" y="155030"/>
            <a:ext cx="40991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</a:rPr>
              <a:t>[Dwork-McSherry-Nissim-Smith’06]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7EB6571-AC84-974C-8531-B6229F374A09}"/>
              </a:ext>
            </a:extLst>
          </p:cNvPr>
          <p:cNvCxnSpPr>
            <a:cxnSpLocks/>
          </p:cNvCxnSpPr>
          <p:nvPr/>
        </p:nvCxnSpPr>
        <p:spPr bwMode="auto">
          <a:xfrm>
            <a:off x="4646874" y="1371600"/>
            <a:ext cx="499" cy="3124200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A8B819C-EE7E-D541-B3AF-971F9FD6E93E}"/>
              </a:ext>
            </a:extLst>
          </p:cNvPr>
          <p:cNvGrpSpPr/>
          <p:nvPr/>
        </p:nvGrpSpPr>
        <p:grpSpPr>
          <a:xfrm>
            <a:off x="91994" y="4495800"/>
            <a:ext cx="8889543" cy="1022376"/>
            <a:chOff x="91994" y="4495800"/>
            <a:chExt cx="8889543" cy="1022376"/>
          </a:xfrm>
        </p:grpSpPr>
        <p:sp>
          <p:nvSpPr>
            <p:cNvPr id="114" name="Text Box 53">
              <a:extLst>
                <a:ext uri="{FF2B5EF4-FFF2-40B4-BE49-F238E27FC236}">
                  <a16:creationId xmlns:a16="http://schemas.microsoft.com/office/drawing/2014/main" id="{A4090006-327C-A145-94FE-8664CFD030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994" y="4495800"/>
              <a:ext cx="8784128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 algn="l" eaLnBrk="1" hangingPunct="1"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</a:rPr>
                <a:t>Definition: 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omic Sans MS" charset="0"/>
                  <a:ea typeface="ＭＳ Ｐゴシック" charset="0"/>
                </a:rPr>
                <a:t>A 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</a:rPr>
                <a:t>filter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omic Sans MS" charset="0"/>
                  <a:ea typeface="ＭＳ Ｐゴシック" charset="0"/>
                </a:rPr>
                <a:t> is  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</a:rPr>
                <a:t>differentially private 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omic Sans MS" charset="0"/>
                  <a:ea typeface="ＭＳ Ｐゴシック" charset="0"/>
                </a:rPr>
                <a:t>if for                     </a:t>
              </a:r>
              <a:r>
                <a:rPr kumimoji="0" lang="en-US" alt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every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adjacent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 </a:t>
              </a:r>
              <a:r>
                <a:rPr lang="en-US" altLang="en-US" sz="2800" b="1" dirty="0">
                  <a:latin typeface="Comic Sans MS" charset="0"/>
                </a:rPr>
                <a:t>D</a:t>
              </a:r>
              <a:r>
                <a:rPr lang="en-US" altLang="en-US" sz="2800" b="1" baseline="-25000" dirty="0">
                  <a:latin typeface="Comic Sans MS" charset="0"/>
                </a:rPr>
                <a:t>0</a:t>
              </a:r>
              <a:r>
                <a:rPr lang="en-US" altLang="en-US" sz="2800" b="1" dirty="0">
                  <a:latin typeface="Comic Sans MS" charset="0"/>
                </a:rPr>
                <a:t> &amp; D</a:t>
              </a:r>
              <a:r>
                <a:rPr lang="en-US" altLang="en-US" sz="2800" b="1" baseline="-25000" dirty="0">
                  <a:latin typeface="Comic Sans MS" charset="0"/>
                </a:rPr>
                <a:t>1 </a:t>
              </a:r>
              <a:r>
                <a:rPr lang="en-US" altLang="en-US" sz="2800" b="1" dirty="0">
                  <a:latin typeface="Comic Sans MS" charset="0"/>
                </a:rPr>
                <a:t>and </a:t>
              </a:r>
              <a:r>
                <a:rPr lang="en-US" altLang="en-US" sz="2800" b="1" i="1" dirty="0">
                  <a:solidFill>
                    <a:schemeClr val="tx2"/>
                  </a:solidFill>
                  <a:latin typeface="Comic Sans MS" charset="0"/>
                </a:rPr>
                <a:t>every</a:t>
              </a:r>
              <a:r>
                <a:rPr lang="en-US" altLang="en-US" sz="2800" b="1" dirty="0">
                  <a:latin typeface="Comic Sans MS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legal query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,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15D8D9E-3877-6A42-8E61-4107E2865DD1}"/>
                </a:ext>
              </a:extLst>
            </p:cNvPr>
            <p:cNvGrpSpPr/>
            <p:nvPr/>
          </p:nvGrpSpPr>
          <p:grpSpPr>
            <a:xfrm>
              <a:off x="7743669" y="4953000"/>
              <a:ext cx="1237868" cy="565176"/>
              <a:chOff x="6120856" y="6130244"/>
              <a:chExt cx="1237868" cy="565176"/>
            </a:xfrm>
          </p:grpSpPr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DA9A7AF6-009A-034B-AF08-2CF29AF45EA6}"/>
                  </a:ext>
                </a:extLst>
              </p:cNvPr>
              <p:cNvSpPr txBox="1"/>
              <p:nvPr/>
            </p:nvSpPr>
            <p:spPr>
              <a:xfrm>
                <a:off x="6120856" y="6135305"/>
                <a:ext cx="522900" cy="523220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rgbClr val="FFFF00"/>
                </a:solidFill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omic Sans MS" charset="0"/>
                    <a:ea typeface="ＭＳ Ｐゴシック" charset="0"/>
                  </a:rPr>
                  <a:t>p</a:t>
                </a:r>
                <a:r>
                  <a:rPr kumimoji="0" lang="en-US" sz="28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omic Sans MS" charset="0"/>
                    <a:ea typeface="ＭＳ Ｐゴシック" charset="0"/>
                  </a:rPr>
                  <a:t>0</a:t>
                </a:r>
              </a:p>
            </p:txBody>
          </p:sp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CBD396F1-F1D8-2E4B-AC16-552B305F2303}"/>
                  </a:ext>
                </a:extLst>
              </p:cNvPr>
              <p:cNvSpPr txBox="1"/>
              <p:nvPr/>
            </p:nvSpPr>
            <p:spPr>
              <a:xfrm>
                <a:off x="6874297" y="6130244"/>
                <a:ext cx="484427" cy="523220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rgbClr val="FFFF00"/>
                </a:solidFill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omic Sans MS" charset="0"/>
                    <a:ea typeface="ＭＳ Ｐゴシック" charset="0"/>
                  </a:rPr>
                  <a:t>p</a:t>
                </a:r>
                <a:r>
                  <a:rPr kumimoji="0" lang="en-US" sz="28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omic Sans MS" charset="0"/>
                    <a:ea typeface="ＭＳ Ｐゴシック" charset="0"/>
                  </a:rPr>
                  <a:t>1</a:t>
                </a:r>
              </a:p>
            </p:txBody>
          </p:sp>
          <p:sp>
            <p:nvSpPr>
              <p:cNvPr id="134" name="Text Box 57">
                <a:extLst>
                  <a:ext uri="{FF2B5EF4-FFF2-40B4-BE49-F238E27FC236}">
                    <a16:creationId xmlns:a16="http://schemas.microsoft.com/office/drawing/2014/main" id="{FBEB1BEB-19B1-D744-8591-BC265FCC62E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587548" y="6172200"/>
                <a:ext cx="381836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  <a:sym typeface="Symbol" pitchFamily="2" charset="2"/>
                  </a:rPr>
                  <a:t></a:t>
                </a:r>
                <a:endPara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1BDCEDD-BE28-3B4B-953F-7ED888B7415B}"/>
              </a:ext>
            </a:extLst>
          </p:cNvPr>
          <p:cNvGrpSpPr/>
          <p:nvPr/>
        </p:nvGrpSpPr>
        <p:grpSpPr>
          <a:xfrm>
            <a:off x="1204882" y="3006678"/>
            <a:ext cx="6567518" cy="1412922"/>
            <a:chOff x="1204882" y="3006678"/>
            <a:chExt cx="6567518" cy="1412922"/>
          </a:xfrm>
        </p:grpSpPr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4C796110-E16D-9B4B-952C-6EC3DB382A24}"/>
                </a:ext>
              </a:extLst>
            </p:cNvPr>
            <p:cNvSpPr txBox="1"/>
            <p:nvPr/>
          </p:nvSpPr>
          <p:spPr>
            <a:xfrm>
              <a:off x="1916743" y="3896380"/>
              <a:ext cx="522900" cy="523220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FFFF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</a:rPr>
                <a:t>p</a:t>
              </a:r>
              <a:r>
                <a:rPr kumimoji="0" lang="en-US" sz="2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</a:rPr>
                <a:t>0</a:t>
              </a:r>
            </a:p>
          </p:txBody>
        </p:sp>
        <p:sp>
          <p:nvSpPr>
            <p:cNvPr id="127" name="Rectangle 7">
              <a:extLst>
                <a:ext uri="{FF2B5EF4-FFF2-40B4-BE49-F238E27FC236}">
                  <a16:creationId xmlns:a16="http://schemas.microsoft.com/office/drawing/2014/main" id="{E3107266-E7DE-0F49-89AC-CEC10C3215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4882" y="3006678"/>
              <a:ext cx="1900509" cy="57472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Query Q</a:t>
              </a: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A2045780-65D3-0F4E-AAEA-3131A43547F3}"/>
                </a:ext>
              </a:extLst>
            </p:cNvPr>
            <p:cNvSpPr txBox="1"/>
            <p:nvPr/>
          </p:nvSpPr>
          <p:spPr>
            <a:xfrm>
              <a:off x="6639761" y="3896380"/>
              <a:ext cx="484427" cy="523220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FFFF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</a:rPr>
                <a:t>p</a:t>
              </a:r>
              <a:r>
                <a:rPr kumimoji="0" lang="en-US" sz="2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</a:rPr>
                <a:t>1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E2E4DA5D-0627-F04B-AA70-3750BBFE00C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167789" y="3569859"/>
              <a:ext cx="0" cy="468741"/>
            </a:xfrm>
            <a:prstGeom prst="straightConnector1">
              <a:avLst/>
            </a:prstGeom>
            <a:ln w="57150"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FE1EC9A6-083C-5544-ABC4-67FD8EB06B8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871571" y="3569859"/>
              <a:ext cx="0" cy="468741"/>
            </a:xfrm>
            <a:prstGeom prst="straightConnector1">
              <a:avLst/>
            </a:prstGeom>
            <a:ln w="57150"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3" name="Rectangle 7">
              <a:extLst>
                <a:ext uri="{FF2B5EF4-FFF2-40B4-BE49-F238E27FC236}">
                  <a16:creationId xmlns:a16="http://schemas.microsoft.com/office/drawing/2014/main" id="{AB28DED3-0CAD-DD42-9438-8A1116DA7C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71891" y="3006678"/>
              <a:ext cx="1900509" cy="57472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Query Q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43E7814-9F46-994E-8302-378ED8644AE5}"/>
              </a:ext>
            </a:extLst>
          </p:cNvPr>
          <p:cNvGrpSpPr/>
          <p:nvPr/>
        </p:nvGrpSpPr>
        <p:grpSpPr>
          <a:xfrm>
            <a:off x="762000" y="1053583"/>
            <a:ext cx="2895601" cy="2055222"/>
            <a:chOff x="762000" y="1053583"/>
            <a:chExt cx="2895601" cy="2055222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791516D-2D20-D34C-B429-5A1D70E17204}"/>
                </a:ext>
              </a:extLst>
            </p:cNvPr>
            <p:cNvGrpSpPr/>
            <p:nvPr/>
          </p:nvGrpSpPr>
          <p:grpSpPr>
            <a:xfrm>
              <a:off x="762000" y="1053583"/>
              <a:ext cx="2836853" cy="1413983"/>
              <a:chOff x="304799" y="4648919"/>
              <a:chExt cx="2645964" cy="1834439"/>
            </a:xfrm>
          </p:grpSpPr>
          <p:pic>
            <p:nvPicPr>
              <p:cNvPr id="45" name="Picture 10" descr="Differential Privacy: Implications on Data Sharing and Access in the Cloud.  | by PlatformService | Medium">
                <a:extLst>
                  <a:ext uri="{FF2B5EF4-FFF2-40B4-BE49-F238E27FC236}">
                    <a16:creationId xmlns:a16="http://schemas.microsoft.com/office/drawing/2014/main" id="{1022F674-116C-7546-A3E1-6EC19AA153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80" t="-4008" r="61982" b="22264"/>
              <a:stretch/>
            </p:blipFill>
            <p:spPr bwMode="auto">
              <a:xfrm>
                <a:off x="304799" y="4648919"/>
                <a:ext cx="2643585" cy="18344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85A4076-857C-B444-AC1F-5EB9DD73970F}"/>
                  </a:ext>
                </a:extLst>
              </p:cNvPr>
              <p:cNvSpPr txBox="1"/>
              <p:nvPr/>
            </p:nvSpPr>
            <p:spPr>
              <a:xfrm>
                <a:off x="2483644" y="5442289"/>
                <a:ext cx="467119" cy="57723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</p:grp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0FEA0C0E-16AB-5241-A100-926A37B18A8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045848" y="2299916"/>
              <a:ext cx="0" cy="808889"/>
            </a:xfrm>
            <a:prstGeom prst="straightConnector1">
              <a:avLst/>
            </a:prstGeom>
            <a:noFill/>
            <a:ln w="57150" cap="flat" cmpd="sng" algn="ctr">
              <a:solidFill>
                <a:schemeClr val="tx2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F5B23B5-13D7-0740-84FF-72E039B4B9C0}"/>
                </a:ext>
              </a:extLst>
            </p:cNvPr>
            <p:cNvSpPr txBox="1"/>
            <p:nvPr/>
          </p:nvSpPr>
          <p:spPr>
            <a:xfrm>
              <a:off x="1557163" y="1447800"/>
              <a:ext cx="1262238" cy="369332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rgbClr val="C00000"/>
                  </a:solidFill>
                </a:rPr>
                <a:t>Dijkgraaf</a:t>
              </a:r>
              <a:endParaRPr lang="en-US" sz="1800" b="1" dirty="0">
                <a:solidFill>
                  <a:srgbClr val="C00000"/>
                </a:solidFill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7F226B61-3A13-664A-91EB-3E81B3284E0A}"/>
                </a:ext>
              </a:extLst>
            </p:cNvPr>
            <p:cNvSpPr/>
            <p:nvPr/>
          </p:nvSpPr>
          <p:spPr bwMode="auto">
            <a:xfrm>
              <a:off x="1155396" y="1257513"/>
              <a:ext cx="2045005" cy="1315733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-106" charset="0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A74EC0BD-3E0B-1648-BF4A-3851361C6567}"/>
                </a:ext>
              </a:extLst>
            </p:cNvPr>
            <p:cNvSpPr txBox="1"/>
            <p:nvPr/>
          </p:nvSpPr>
          <p:spPr>
            <a:xfrm>
              <a:off x="2008047" y="2253673"/>
              <a:ext cx="16495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filter</a:t>
              </a:r>
            </a:p>
          </p:txBody>
        </p:sp>
        <p:sp>
          <p:nvSpPr>
            <p:cNvPr id="69" name="Lightning Bolt 68">
              <a:extLst>
                <a:ext uri="{FF2B5EF4-FFF2-40B4-BE49-F238E27FC236}">
                  <a16:creationId xmlns:a16="http://schemas.microsoft.com/office/drawing/2014/main" id="{DEC500B2-F94A-EB41-BB20-0A8270660FBC}"/>
                </a:ext>
              </a:extLst>
            </p:cNvPr>
            <p:cNvSpPr/>
            <p:nvPr/>
          </p:nvSpPr>
          <p:spPr bwMode="auto">
            <a:xfrm rot="18612506">
              <a:off x="1810184" y="2378437"/>
              <a:ext cx="546554" cy="467510"/>
            </a:xfrm>
            <a:prstGeom prst="lightningBolt">
              <a:avLst/>
            </a:prstGeom>
            <a:solidFill>
              <a:srgbClr val="7030A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-106" charset="0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E4FA90C-2117-7A40-A009-FC413F3E8381}"/>
              </a:ext>
            </a:extLst>
          </p:cNvPr>
          <p:cNvGrpSpPr/>
          <p:nvPr/>
        </p:nvGrpSpPr>
        <p:grpSpPr>
          <a:xfrm>
            <a:off x="5333999" y="1066800"/>
            <a:ext cx="2895601" cy="2055222"/>
            <a:chOff x="762000" y="1053583"/>
            <a:chExt cx="2895601" cy="2055222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55DC377E-4C29-6C4D-A3C8-0DE3C2C9C907}"/>
                </a:ext>
              </a:extLst>
            </p:cNvPr>
            <p:cNvGrpSpPr/>
            <p:nvPr/>
          </p:nvGrpSpPr>
          <p:grpSpPr>
            <a:xfrm>
              <a:off x="762000" y="1053583"/>
              <a:ext cx="2836853" cy="1413983"/>
              <a:chOff x="304799" y="4648919"/>
              <a:chExt cx="2645964" cy="1834439"/>
            </a:xfrm>
          </p:grpSpPr>
          <p:pic>
            <p:nvPicPr>
              <p:cNvPr id="77" name="Picture 10" descr="Differential Privacy: Implications on Data Sharing and Access in the Cloud.  | by PlatformService | Medium">
                <a:extLst>
                  <a:ext uri="{FF2B5EF4-FFF2-40B4-BE49-F238E27FC236}">
                    <a16:creationId xmlns:a16="http://schemas.microsoft.com/office/drawing/2014/main" id="{277DD008-569D-334F-BE11-FD521608F7D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80" t="-4008" r="61982" b="22264"/>
              <a:stretch/>
            </p:blipFill>
            <p:spPr bwMode="auto">
              <a:xfrm>
                <a:off x="304799" y="4648919"/>
                <a:ext cx="2643585" cy="18344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4861FADF-054E-874C-84F6-B9E51A5F8590}"/>
                  </a:ext>
                </a:extLst>
              </p:cNvPr>
              <p:cNvSpPr txBox="1"/>
              <p:nvPr/>
            </p:nvSpPr>
            <p:spPr>
              <a:xfrm>
                <a:off x="2483644" y="5442289"/>
                <a:ext cx="467119" cy="57723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</p:grp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9AFA1BAA-3CD2-8E4F-8798-349B5393D78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045848" y="2299916"/>
              <a:ext cx="0" cy="808889"/>
            </a:xfrm>
            <a:prstGeom prst="straightConnector1">
              <a:avLst/>
            </a:prstGeom>
            <a:noFill/>
            <a:ln w="57150" cap="flat" cmpd="sng" algn="ctr">
              <a:solidFill>
                <a:schemeClr val="tx2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3EEEFE28-F266-9A4E-95D5-AA12C0920387}"/>
                </a:ext>
              </a:extLst>
            </p:cNvPr>
            <p:cNvSpPr/>
            <p:nvPr/>
          </p:nvSpPr>
          <p:spPr bwMode="auto">
            <a:xfrm>
              <a:off x="1155396" y="1257513"/>
              <a:ext cx="2045005" cy="1315733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-106" charset="0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F4114828-C3CC-EA4E-A5E7-D1ACEE9F1985}"/>
                </a:ext>
              </a:extLst>
            </p:cNvPr>
            <p:cNvSpPr txBox="1"/>
            <p:nvPr/>
          </p:nvSpPr>
          <p:spPr>
            <a:xfrm>
              <a:off x="2008047" y="2253673"/>
              <a:ext cx="16495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filter</a:t>
              </a:r>
            </a:p>
          </p:txBody>
        </p:sp>
        <p:sp>
          <p:nvSpPr>
            <p:cNvPr id="76" name="Lightning Bolt 75">
              <a:extLst>
                <a:ext uri="{FF2B5EF4-FFF2-40B4-BE49-F238E27FC236}">
                  <a16:creationId xmlns:a16="http://schemas.microsoft.com/office/drawing/2014/main" id="{8479F873-FF36-3448-A88D-2AF0D720C168}"/>
                </a:ext>
              </a:extLst>
            </p:cNvPr>
            <p:cNvSpPr/>
            <p:nvPr/>
          </p:nvSpPr>
          <p:spPr bwMode="auto">
            <a:xfrm rot="18612506">
              <a:off x="1810184" y="2378437"/>
              <a:ext cx="546554" cy="467510"/>
            </a:xfrm>
            <a:prstGeom prst="lightningBolt">
              <a:avLst/>
            </a:prstGeom>
            <a:solidFill>
              <a:srgbClr val="7030A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-106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E13EABE-4907-9A4B-97E3-4F042E71EA78}"/>
              </a:ext>
            </a:extLst>
          </p:cNvPr>
          <p:cNvSpPr txBox="1"/>
          <p:nvPr/>
        </p:nvSpPr>
        <p:spPr>
          <a:xfrm>
            <a:off x="1235113" y="1828800"/>
            <a:ext cx="532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400" b="1" dirty="0"/>
              <a:t>D</a:t>
            </a:r>
            <a:r>
              <a:rPr lang="en-US" altLang="en-US" sz="2400" b="1" baseline="-25000" dirty="0"/>
              <a:t>0</a:t>
            </a:r>
            <a:endParaRPr lang="en-US" sz="2400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5B5B67A-52C6-924C-994B-C70B6B7E4395}"/>
              </a:ext>
            </a:extLst>
          </p:cNvPr>
          <p:cNvSpPr txBox="1"/>
          <p:nvPr/>
        </p:nvSpPr>
        <p:spPr>
          <a:xfrm>
            <a:off x="5883430" y="1828800"/>
            <a:ext cx="500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400" b="1" dirty="0"/>
              <a:t>D</a:t>
            </a:r>
            <a:r>
              <a:rPr lang="en-US" altLang="en-US" sz="2400" b="1" baseline="-25000" dirty="0"/>
              <a:t>1</a:t>
            </a:r>
            <a:endParaRPr lang="en-US" sz="2400" dirty="0"/>
          </a:p>
        </p:txBody>
      </p:sp>
      <p:sp>
        <p:nvSpPr>
          <p:cNvPr id="80" name="Text Box 53">
            <a:extLst>
              <a:ext uri="{FF2B5EF4-FFF2-40B4-BE49-F238E27FC236}">
                <a16:creationId xmlns:a16="http://schemas.microsoft.com/office/drawing/2014/main" id="{38F8C6D5-7AA4-EF4B-BA1F-A3E3C7FFA5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486400"/>
            <a:ext cx="89916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l" eaLnBrk="1" hangingPunct="1"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Theory: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charset="0"/>
                <a:ea typeface="ＭＳ Ｐゴシック" charset="0"/>
              </a:rPr>
              <a:t>Composition, many queries, higher accuracy,</a:t>
            </a:r>
          </a:p>
          <a:p>
            <a:pPr lvl="0" algn="l" eaLnBrk="1" hangingPunct="1">
              <a:defRPr/>
            </a:pPr>
            <a:r>
              <a:rPr lang="en-US" altLang="en-US" sz="2800" b="1" dirty="0">
                <a:latin typeface="Comic Sans MS" charset="0"/>
              </a:rPr>
              <a:t>           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charset="0"/>
                <a:ea typeface="ＭＳ Ｐゴシック" charset="0"/>
              </a:rPr>
              <a:t> resistance to future knowledge acquisition,..</a:t>
            </a:r>
          </a:p>
          <a:p>
            <a:pPr lvl="0" algn="l" eaLnBrk="1" hangingPunct="1">
              <a:defRPr/>
            </a:pPr>
            <a:r>
              <a:rPr lang="en-US" altLang="en-US" sz="2800" b="1" dirty="0">
                <a:solidFill>
                  <a:srgbClr val="009900"/>
                </a:solidFill>
                <a:latin typeface="Comic Sans MS" charset="0"/>
                <a:cs typeface="+mn-cs"/>
              </a:rPr>
              <a:t>Practice: </a:t>
            </a:r>
            <a:r>
              <a:rPr lang="en-US" altLang="en-US" sz="2800" b="1" dirty="0">
                <a:solidFill>
                  <a:srgbClr val="C00000"/>
                </a:solidFill>
                <a:latin typeface="Comic Sans MS" charset="0"/>
                <a:cs typeface="+mn-cs"/>
              </a:rPr>
              <a:t>US Census 2020</a:t>
            </a:r>
            <a:r>
              <a:rPr lang="en-US" altLang="en-US" sz="2800" b="1" dirty="0">
                <a:solidFill>
                  <a:prstClr val="black"/>
                </a:solidFill>
                <a:latin typeface="Comic Sans MS" charset="0"/>
                <a:cs typeface="+mn-cs"/>
              </a:rPr>
              <a:t>, </a:t>
            </a:r>
            <a:r>
              <a:rPr lang="en-US" altLang="en-US" sz="2800" b="1" dirty="0">
                <a:solidFill>
                  <a:srgbClr val="C00000"/>
                </a:solidFill>
                <a:latin typeface="Comic Sans MS" charset="0"/>
                <a:cs typeface="+mn-cs"/>
              </a:rPr>
              <a:t>Google/Facebook/Amazon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6322FCEA-C9D2-DC47-8B40-9DAF6C487C30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28600" y="4495800"/>
            <a:ext cx="8784128" cy="7204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513014312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0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CBD4CE3D-DA9A-A948-81C8-124033BFED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175012"/>
            <a:ext cx="8326929" cy="1120388"/>
          </a:xfrm>
        </p:spPr>
        <p:txBody>
          <a:bodyPr/>
          <a:lstStyle/>
          <a:p>
            <a:r>
              <a:rPr lang="en-US" altLang="en-US" sz="3200" b="1" dirty="0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Adaptive data analysis </a:t>
            </a:r>
          </a:p>
        </p:txBody>
      </p:sp>
      <p:sp>
        <p:nvSpPr>
          <p:cNvPr id="21521" name="TextBox 1">
            <a:extLst>
              <a:ext uri="{FF2B5EF4-FFF2-40B4-BE49-F238E27FC236}">
                <a16:creationId xmlns:a16="http://schemas.microsoft.com/office/drawing/2014/main" id="{345D54A4-5312-7E42-92CA-911782F87D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38" y="155030"/>
            <a:ext cx="59474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</a:rPr>
              <a:t>[Dwork-Feldman-Hardt-Pitassi-Reingold-Roth’14,15,…]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614C676-DA4B-8A47-BD6D-18C772E0AA6D}"/>
              </a:ext>
            </a:extLst>
          </p:cNvPr>
          <p:cNvGrpSpPr/>
          <p:nvPr/>
        </p:nvGrpSpPr>
        <p:grpSpPr>
          <a:xfrm>
            <a:off x="2383236" y="1600200"/>
            <a:ext cx="2645964" cy="1834439"/>
            <a:chOff x="304799" y="4648919"/>
            <a:chExt cx="2645964" cy="1834439"/>
          </a:xfrm>
        </p:grpSpPr>
        <p:pic>
          <p:nvPicPr>
            <p:cNvPr id="39" name="Picture 10" descr="Differential Privacy: Implications on Data Sharing and Access in the Cloud.  | by PlatformService | Medium">
              <a:extLst>
                <a:ext uri="{FF2B5EF4-FFF2-40B4-BE49-F238E27FC236}">
                  <a16:creationId xmlns:a16="http://schemas.microsoft.com/office/drawing/2014/main" id="{6E580281-5466-5843-B868-1F1C1E70E4B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0" t="-4008" r="61982" b="22264"/>
            <a:stretch/>
          </p:blipFill>
          <p:spPr bwMode="auto">
            <a:xfrm>
              <a:off x="304799" y="4648919"/>
              <a:ext cx="2643585" cy="1834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FF867A6-31DC-0348-91C4-E13EF76C8424}"/>
                </a:ext>
              </a:extLst>
            </p:cNvPr>
            <p:cNvSpPr txBox="1"/>
            <p:nvPr/>
          </p:nvSpPr>
          <p:spPr>
            <a:xfrm>
              <a:off x="2483644" y="5442289"/>
              <a:ext cx="467119" cy="57723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pic>
        <p:nvPicPr>
          <p:cNvPr id="41" name="Picture 8" descr="Alice (Dilbert) - Wikipedia">
            <a:extLst>
              <a:ext uri="{FF2B5EF4-FFF2-40B4-BE49-F238E27FC236}">
                <a16:creationId xmlns:a16="http://schemas.microsoft.com/office/drawing/2014/main" id="{A70614FA-D006-B649-9F51-47F86D84A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621" y="2971800"/>
            <a:ext cx="1094579" cy="1865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8EB27487-3D32-6E4E-9A0B-5730AF7CCE07}"/>
              </a:ext>
            </a:extLst>
          </p:cNvPr>
          <p:cNvSpPr txBox="1"/>
          <p:nvPr/>
        </p:nvSpPr>
        <p:spPr>
          <a:xfrm>
            <a:off x="4424721" y="4800600"/>
            <a:ext cx="1899879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400" b="1" dirty="0"/>
              <a:t>Science/ML</a:t>
            </a:r>
          </a:p>
        </p:txBody>
      </p:sp>
      <p:sp>
        <p:nvSpPr>
          <p:cNvPr id="2" name="Bent Arrow 1">
            <a:extLst>
              <a:ext uri="{FF2B5EF4-FFF2-40B4-BE49-F238E27FC236}">
                <a16:creationId xmlns:a16="http://schemas.microsoft.com/office/drawing/2014/main" id="{A814F268-6820-8347-AAEE-4CB020B2E50B}"/>
              </a:ext>
            </a:extLst>
          </p:cNvPr>
          <p:cNvSpPr/>
          <p:nvPr/>
        </p:nvSpPr>
        <p:spPr bwMode="auto">
          <a:xfrm rot="16200000">
            <a:off x="3730752" y="3630168"/>
            <a:ext cx="813816" cy="868680"/>
          </a:xfrm>
          <a:prstGeom prst="bentArrow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06" charset="0"/>
            </a:endParaRPr>
          </a:p>
        </p:txBody>
      </p:sp>
      <p:sp>
        <p:nvSpPr>
          <p:cNvPr id="51" name="Bent Arrow 50">
            <a:extLst>
              <a:ext uri="{FF2B5EF4-FFF2-40B4-BE49-F238E27FC236}">
                <a16:creationId xmlns:a16="http://schemas.microsoft.com/office/drawing/2014/main" id="{45321A30-A33B-9841-8A85-9B646927632F}"/>
              </a:ext>
            </a:extLst>
          </p:cNvPr>
          <p:cNvSpPr/>
          <p:nvPr/>
        </p:nvSpPr>
        <p:spPr bwMode="auto">
          <a:xfrm rot="5400000">
            <a:off x="4675632" y="2182368"/>
            <a:ext cx="813816" cy="868680"/>
          </a:xfrm>
          <a:prstGeom prst="bentArrow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06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79506C1-59B2-BD4C-A10E-CC7EDEC28A44}"/>
              </a:ext>
            </a:extLst>
          </p:cNvPr>
          <p:cNvSpPr txBox="1"/>
          <p:nvPr/>
        </p:nvSpPr>
        <p:spPr>
          <a:xfrm>
            <a:off x="6150873" y="1342974"/>
            <a:ext cx="2909771" cy="156966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400" b="1" dirty="0"/>
              <a:t>Adaptively:</a:t>
            </a:r>
          </a:p>
          <a:p>
            <a:pPr algn="l"/>
            <a:r>
              <a:rPr lang="en-US" sz="2400" b="1" dirty="0"/>
              <a:t>- Tune parameters </a:t>
            </a:r>
          </a:p>
          <a:p>
            <a:pPr algn="l"/>
            <a:r>
              <a:rPr lang="en-US" sz="2400" b="1" dirty="0"/>
              <a:t>- Form hypotheses</a:t>
            </a:r>
          </a:p>
          <a:p>
            <a:pPr algn="l"/>
            <a:r>
              <a:rPr lang="en-US" sz="2400" b="1" dirty="0"/>
              <a:t>- Generate queries</a:t>
            </a:r>
          </a:p>
        </p:txBody>
      </p:sp>
      <p:sp>
        <p:nvSpPr>
          <p:cNvPr id="54" name="Text Box 53">
            <a:extLst>
              <a:ext uri="{FF2B5EF4-FFF2-40B4-BE49-F238E27FC236}">
                <a16:creationId xmlns:a16="http://schemas.microsoft.com/office/drawing/2014/main" id="{4C6597E5-43CD-C34B-A069-7DEF2701A2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672" y="5486400"/>
            <a:ext cx="878412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l" eaLnBrk="1" hangingPunct="1">
              <a:defRPr/>
            </a:pPr>
            <a:r>
              <a:rPr lang="en-US" altLang="en-US" sz="2800" b="1" dirty="0">
                <a:solidFill>
                  <a:srgbClr val="008000"/>
                </a:solidFill>
                <a:latin typeface="Comic Sans MS" charset="0"/>
              </a:rPr>
              <a:t>Theorem: </a:t>
            </a:r>
            <a:r>
              <a:rPr lang="en-US" altLang="en-US" sz="2800" b="1" dirty="0">
                <a:latin typeface="Comic Sans MS" charset="0"/>
              </a:rPr>
              <a:t>Using a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differentially private filter</a:t>
            </a:r>
            <a:r>
              <a:rPr lang="en-US" altLang="en-US" sz="2800" b="1" dirty="0">
                <a:latin typeface="Comic Sans MS" charset="0"/>
              </a:rPr>
              <a:t> can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charset="0"/>
                <a:ea typeface="ＭＳ Ｐゴシック" charset="0"/>
              </a:rPr>
              <a:t>prevent overfitting, ensure statistical validity and generalization,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despite data </a:t>
            </a:r>
            <a:r>
              <a:rPr lang="en-US" altLang="en-US" sz="2800" b="1" dirty="0">
                <a:solidFill>
                  <a:srgbClr val="C00000"/>
                </a:solidFill>
                <a:latin typeface="Comic Sans MS" charset="0"/>
              </a:rPr>
              <a:t>reuse and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adaptivity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charset="0"/>
                <a:ea typeface="ＭＳ Ｐゴシック" charset="0"/>
              </a:rPr>
              <a:t>!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97DFED6-D38A-CE4F-951B-2C3DEC99E2E8}"/>
              </a:ext>
            </a:extLst>
          </p:cNvPr>
          <p:cNvSpPr txBox="1"/>
          <p:nvPr/>
        </p:nvSpPr>
        <p:spPr>
          <a:xfrm>
            <a:off x="3048000" y="1439626"/>
            <a:ext cx="867545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400" b="1" dirty="0"/>
              <a:t>Data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9C7D304-7267-AF48-9A00-EC97CFEF2697}"/>
              </a:ext>
            </a:extLst>
          </p:cNvPr>
          <p:cNvGrpSpPr/>
          <p:nvPr/>
        </p:nvGrpSpPr>
        <p:grpSpPr>
          <a:xfrm>
            <a:off x="152400" y="1609559"/>
            <a:ext cx="2745579" cy="1743241"/>
            <a:chOff x="152400" y="1609559"/>
            <a:chExt cx="2745579" cy="1743241"/>
          </a:xfrm>
        </p:grpSpPr>
        <p:pic>
          <p:nvPicPr>
            <p:cNvPr id="71682" name="Picture 2" descr="What Are the Social Determinants of Population Health?">
              <a:extLst>
                <a:ext uri="{FF2B5EF4-FFF2-40B4-BE49-F238E27FC236}">
                  <a16:creationId xmlns:a16="http://schemas.microsoft.com/office/drawing/2014/main" id="{19E79E40-DBD7-424B-827C-ECBAD4710A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" y="1609559"/>
              <a:ext cx="1521961" cy="871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684" name="Picture 4" descr="Europe | The Nature Conservancy">
              <a:extLst>
                <a:ext uri="{FF2B5EF4-FFF2-40B4-BE49-F238E27FC236}">
                  <a16:creationId xmlns:a16="http://schemas.microsoft.com/office/drawing/2014/main" id="{7000C72D-78BE-EB41-93C9-4D1A8599CB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2502142"/>
              <a:ext cx="1552707" cy="8506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ight Arrow 3">
              <a:extLst>
                <a:ext uri="{FF2B5EF4-FFF2-40B4-BE49-F238E27FC236}">
                  <a16:creationId xmlns:a16="http://schemas.microsoft.com/office/drawing/2014/main" id="{FDA83F6D-EDC4-514C-8164-8B77C8E012FA}"/>
                </a:ext>
              </a:extLst>
            </p:cNvPr>
            <p:cNvSpPr/>
            <p:nvPr/>
          </p:nvSpPr>
          <p:spPr bwMode="auto">
            <a:xfrm>
              <a:off x="1676400" y="2133600"/>
              <a:ext cx="1221579" cy="798818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-106" charset="0"/>
                </a:rPr>
                <a:t>sample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A1B073F9-D5A1-3349-80AA-EA3AC7030851}"/>
              </a:ext>
            </a:extLst>
          </p:cNvPr>
          <p:cNvSpPr txBox="1"/>
          <p:nvPr/>
        </p:nvSpPr>
        <p:spPr>
          <a:xfrm>
            <a:off x="6150873" y="3219271"/>
            <a:ext cx="3019234" cy="1200329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/>
              <a:t>- Data reuse</a:t>
            </a:r>
          </a:p>
          <a:p>
            <a:pPr algn="l"/>
            <a:r>
              <a:rPr lang="en-US" sz="2400" b="1" dirty="0"/>
              <a:t>- Overfitting</a:t>
            </a:r>
          </a:p>
          <a:p>
            <a:pPr algn="l"/>
            <a:r>
              <a:rPr lang="en-US" sz="2400" b="1" dirty="0"/>
              <a:t>- No generalization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2DE6662-0989-A045-BBE8-D247ACE19510}"/>
              </a:ext>
            </a:extLst>
          </p:cNvPr>
          <p:cNvGrpSpPr/>
          <p:nvPr/>
        </p:nvGrpSpPr>
        <p:grpSpPr>
          <a:xfrm>
            <a:off x="2743200" y="1938265"/>
            <a:ext cx="2347871" cy="1566935"/>
            <a:chOff x="2743200" y="1938265"/>
            <a:chExt cx="2347871" cy="1566935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5F706E3B-B3F3-214B-95A8-18BD91F7208F}"/>
                </a:ext>
              </a:extLst>
            </p:cNvPr>
            <p:cNvSpPr/>
            <p:nvPr/>
          </p:nvSpPr>
          <p:spPr bwMode="auto">
            <a:xfrm>
              <a:off x="2743200" y="1938265"/>
              <a:ext cx="1994543" cy="1490735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-106" charset="0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5EC4E5F1-6232-5242-B95E-73813A6C9F09}"/>
                </a:ext>
              </a:extLst>
            </p:cNvPr>
            <p:cNvSpPr txBox="1"/>
            <p:nvPr/>
          </p:nvSpPr>
          <p:spPr>
            <a:xfrm>
              <a:off x="3409402" y="3094823"/>
              <a:ext cx="1608850" cy="4103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filter</a:t>
              </a:r>
            </a:p>
          </p:txBody>
        </p:sp>
        <p:sp>
          <p:nvSpPr>
            <p:cNvPr id="84" name="Lightning Bolt 83">
              <a:extLst>
                <a:ext uri="{FF2B5EF4-FFF2-40B4-BE49-F238E27FC236}">
                  <a16:creationId xmlns:a16="http://schemas.microsoft.com/office/drawing/2014/main" id="{FB401185-FAD8-3145-BFCE-CCD7A690A55A}"/>
                </a:ext>
              </a:extLst>
            </p:cNvPr>
            <p:cNvSpPr/>
            <p:nvPr/>
          </p:nvSpPr>
          <p:spPr bwMode="auto">
            <a:xfrm rot="2209463">
              <a:off x="4377688" y="2129729"/>
              <a:ext cx="713383" cy="654162"/>
            </a:xfrm>
            <a:prstGeom prst="lightningBolt">
              <a:avLst/>
            </a:prstGeom>
            <a:solidFill>
              <a:srgbClr val="7030A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-106" charset="0"/>
              </a:endParaRPr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E67842AA-CDD4-5F49-A36F-4374B7E746BC}"/>
              </a:ext>
            </a:extLst>
          </p:cNvPr>
          <p:cNvSpPr txBox="1"/>
          <p:nvPr/>
        </p:nvSpPr>
        <p:spPr>
          <a:xfrm>
            <a:off x="3924200" y="1438334"/>
            <a:ext cx="1697727" cy="461665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/>
              <a:t>expensive!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66BFA1BB-F418-004B-978A-F27541FA7C57}"/>
              </a:ext>
            </a:extLst>
          </p:cNvPr>
          <p:cNvSpPr txBox="1"/>
          <p:nvPr/>
        </p:nvSpPr>
        <p:spPr>
          <a:xfrm>
            <a:off x="40904" y="3556994"/>
            <a:ext cx="3417923" cy="1754326"/>
          </a:xfrm>
          <a:prstGeom prst="rect">
            <a:avLst/>
          </a:prstGeom>
          <a:solidFill>
            <a:srgbClr val="FF35D8">
              <a:alpha val="58824"/>
            </a:srgb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chemeClr val="tx2"/>
                </a:solidFill>
              </a:rPr>
              <a:t>Crisis: </a:t>
            </a:r>
            <a:r>
              <a:rPr lang="en-US" sz="2800" b="1" dirty="0"/>
              <a:t>“Why most</a:t>
            </a:r>
          </a:p>
          <a:p>
            <a:pPr algn="l"/>
            <a:r>
              <a:rPr lang="en-US" sz="2800" b="1" dirty="0"/>
              <a:t>published research</a:t>
            </a:r>
          </a:p>
          <a:p>
            <a:pPr algn="l"/>
            <a:r>
              <a:rPr lang="en-US" sz="2800" b="1" dirty="0"/>
              <a:t>findings are wrong”</a:t>
            </a:r>
          </a:p>
          <a:p>
            <a:pPr algn="l"/>
            <a:r>
              <a:rPr lang="en-US" sz="2400" b="1" dirty="0">
                <a:solidFill>
                  <a:srgbClr val="009900"/>
                </a:solidFill>
              </a:rPr>
              <a:t>Ioannidis’05 </a:t>
            </a:r>
            <a:r>
              <a:rPr lang="en-US" sz="2400" b="1" dirty="0" err="1">
                <a:solidFill>
                  <a:srgbClr val="009900"/>
                </a:solidFill>
              </a:rPr>
              <a:t>PLoSMed</a:t>
            </a:r>
            <a:endParaRPr lang="en-US" sz="2400" b="1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71697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uiExpand="1" build="p" animBg="1" autoUpdateAnimBg="0"/>
      <p:bldP spid="54" grpId="0"/>
      <p:bldP spid="65" grpId="0" build="p" animBg="1"/>
      <p:bldP spid="85" grpId="0" build="p" animBg="1"/>
      <p:bldP spid="8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DF14CA5-F11E-1A47-9A42-6C074A81DEB8}"/>
              </a:ext>
            </a:extLst>
          </p:cNvPr>
          <p:cNvSpPr txBox="1"/>
          <p:nvPr/>
        </p:nvSpPr>
        <p:spPr>
          <a:xfrm>
            <a:off x="5105400" y="1371600"/>
            <a:ext cx="685800" cy="38100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l"/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2252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-152400"/>
            <a:ext cx="8534400" cy="1828800"/>
          </a:xfrm>
          <a:noFill/>
        </p:spPr>
        <p:txBody>
          <a:bodyPr/>
          <a:lstStyle/>
          <a:p>
            <a:r>
              <a:rPr lang="en-US" sz="4000" b="1" dirty="0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Summary</a:t>
            </a:r>
            <a:endParaRPr lang="en-US" sz="3200" b="1" dirty="0">
              <a:solidFill>
                <a:schemeClr val="hlink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28600" y="1219200"/>
            <a:ext cx="8686800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3000" b="1" dirty="0">
                <a:solidFill>
                  <a:schemeClr val="tx2"/>
                </a:solidFill>
              </a:rPr>
              <a:t>Things are identical unless you can tell them apart (</a:t>
            </a:r>
            <a:r>
              <a:rPr lang="en-US" sz="3000" b="1" dirty="0" err="1">
                <a:solidFill>
                  <a:schemeClr val="tx2"/>
                </a:solidFill>
              </a:rPr>
              <a:t>eg</a:t>
            </a:r>
            <a:r>
              <a:rPr lang="en-US" sz="3000" b="1" dirty="0">
                <a:solidFill>
                  <a:schemeClr val="tx2"/>
                </a:solidFill>
              </a:rPr>
              <a:t> diamonds, Picassos, news…</a:t>
            </a:r>
            <a:r>
              <a:rPr lang="en-US" altLang="en-US" b="1" dirty="0"/>
              <a:t> </a:t>
            </a:r>
            <a:r>
              <a:rPr lang="en-US" altLang="en-US" sz="3000" b="1" dirty="0"/>
              <a:t>real/fake</a:t>
            </a:r>
            <a:r>
              <a:rPr lang="en-US" altLang="en-US" sz="3000" b="1" dirty="0">
                <a:solidFill>
                  <a:schemeClr val="tx2"/>
                </a:solidFill>
              </a:rPr>
              <a:t>)</a:t>
            </a:r>
            <a:endParaRPr lang="en-US" sz="3000" b="1" dirty="0">
              <a:solidFill>
                <a:schemeClr val="tx2"/>
              </a:solidFill>
            </a:endParaRPr>
          </a:p>
          <a:p>
            <a:pPr algn="l"/>
            <a:endParaRPr lang="en-US" sz="3000" b="1" dirty="0">
              <a:solidFill>
                <a:schemeClr val="tx2"/>
              </a:solidFill>
            </a:endParaRPr>
          </a:p>
          <a:p>
            <a:pPr algn="l"/>
            <a:r>
              <a:rPr lang="en-US" sz="3000" b="1" dirty="0"/>
              <a:t>Behavioral, “subjective” definitions (like Imitation Games) are extremely powerful. May be useful in philosophical and operational understanding other fundamental notions.  </a:t>
            </a:r>
          </a:p>
          <a:p>
            <a:pPr algn="l"/>
            <a:endParaRPr lang="en-US" sz="3000" b="1" dirty="0">
              <a:solidFill>
                <a:schemeClr val="tx2"/>
              </a:solidFill>
            </a:endParaRPr>
          </a:p>
          <a:p>
            <a:pPr algn="l"/>
            <a:r>
              <a:rPr lang="en-US" sz="3000" b="1" dirty="0" err="1">
                <a:solidFill>
                  <a:srgbClr val="7030A0"/>
                </a:solidFill>
              </a:rPr>
              <a:t>ToC</a:t>
            </a:r>
            <a:r>
              <a:rPr lang="en-US" sz="3000" b="1" dirty="0">
                <a:solidFill>
                  <a:srgbClr val="7030A0"/>
                </a:solidFill>
              </a:rPr>
              <a:t> is a modeling science, essentially tuned to the underlying process and its resources.</a:t>
            </a:r>
          </a:p>
          <a:p>
            <a:pPr algn="l"/>
            <a:r>
              <a:rPr lang="en-US" sz="3000" b="1" dirty="0">
                <a:solidFill>
                  <a:srgbClr val="7030A0"/>
                </a:solidFill>
              </a:rPr>
              <a:t>Definitions of central notions are primary -  enable math, science, technology, policy!</a:t>
            </a:r>
          </a:p>
        </p:txBody>
      </p:sp>
    </p:spTree>
    <p:extLst>
      <p:ext uri="{BB962C8B-B14F-4D97-AF65-F5344CB8AC3E}">
        <p14:creationId xmlns:p14="http://schemas.microsoft.com/office/powerpoint/2010/main" val="234387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20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0">
            <a:extLst>
              <a:ext uri="{FF2B5EF4-FFF2-40B4-BE49-F238E27FC236}">
                <a16:creationId xmlns:a16="http://schemas.microsoft.com/office/drawing/2014/main" id="{FBF5B95A-E255-7847-A2BE-EC2F0C3D0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03" b="4990"/>
          <a:stretch>
            <a:fillRect/>
          </a:stretch>
        </p:blipFill>
        <p:spPr bwMode="auto">
          <a:xfrm>
            <a:off x="138113" y="1265238"/>
            <a:ext cx="3908425" cy="529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93A94C6-3E8F-7A4A-8CD4-AB2E99AC8BDF}"/>
              </a:ext>
            </a:extLst>
          </p:cNvPr>
          <p:cNvSpPr txBox="1"/>
          <p:nvPr/>
        </p:nvSpPr>
        <p:spPr>
          <a:xfrm>
            <a:off x="4306888" y="1258888"/>
            <a:ext cx="4572000" cy="30845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- Published by Princeton University Press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- Free (forever) on my website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- Comments welcome!</a:t>
            </a: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A0B4F55E-5172-C540-A981-FD8E3064218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81000" y="-90488"/>
            <a:ext cx="8445500" cy="1462088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Book ad</a:t>
            </a:r>
          </a:p>
        </p:txBody>
      </p:sp>
    </p:spTree>
    <p:extLst>
      <p:ext uri="{BB962C8B-B14F-4D97-AF65-F5344CB8AC3E}">
        <p14:creationId xmlns:p14="http://schemas.microsoft.com/office/powerpoint/2010/main" val="7072175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CBD4CE3D-DA9A-A948-81C8-124033BFED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209256"/>
            <a:ext cx="8860329" cy="1162344"/>
          </a:xfrm>
        </p:spPr>
        <p:txBody>
          <a:bodyPr/>
          <a:lstStyle/>
          <a:p>
            <a:r>
              <a:rPr lang="en-US" altLang="en-US" sz="3600" b="1" dirty="0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Turing’s test: the original imitation game</a:t>
            </a:r>
          </a:p>
        </p:txBody>
      </p:sp>
      <p:sp>
        <p:nvSpPr>
          <p:cNvPr id="21521" name="TextBox 1">
            <a:extLst>
              <a:ext uri="{FF2B5EF4-FFF2-40B4-BE49-F238E27FC236}">
                <a16:creationId xmlns:a16="http://schemas.microsoft.com/office/drawing/2014/main" id="{345D54A4-5312-7E42-92CA-911782F87D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740" y="228596"/>
            <a:ext cx="14462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</a:rPr>
              <a:t>[Turing ‘50]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7EB6571-AC84-974C-8531-B6229F374A09}"/>
              </a:ext>
            </a:extLst>
          </p:cNvPr>
          <p:cNvCxnSpPr>
            <a:cxnSpLocks/>
          </p:cNvCxnSpPr>
          <p:nvPr/>
        </p:nvCxnSpPr>
        <p:spPr bwMode="auto">
          <a:xfrm>
            <a:off x="4646874" y="1371600"/>
            <a:ext cx="0" cy="4151293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4703D90C-F9CA-A547-8CDA-953022D5D6A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28600" y="5522893"/>
            <a:ext cx="8784128" cy="7204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4C796110-E16D-9B4B-952C-6EC3DB382A24}"/>
              </a:ext>
            </a:extLst>
          </p:cNvPr>
          <p:cNvSpPr txBox="1"/>
          <p:nvPr/>
        </p:nvSpPr>
        <p:spPr>
          <a:xfrm>
            <a:off x="1948002" y="4886980"/>
            <a:ext cx="460382" cy="523220"/>
          </a:xfrm>
          <a:prstGeom prst="rect">
            <a:avLst/>
          </a:prstGeom>
          <a:solidFill>
            <a:schemeClr val="bg2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H</a:t>
            </a:r>
            <a:endParaRPr kumimoji="0" lang="en-US" sz="2800" b="1" i="0" u="none" strike="noStrike" kern="1200" cap="none" spc="0" normalizeH="0" baseline="-2500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14" name="Text Box 53">
            <a:extLst>
              <a:ext uri="{FF2B5EF4-FFF2-40B4-BE49-F238E27FC236}">
                <a16:creationId xmlns:a16="http://schemas.microsoft.com/office/drawing/2014/main" id="{A4090006-327C-A145-94FE-8664CFD030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026" y="5675293"/>
            <a:ext cx="844240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l" eaLnBrk="1" hangingPunct="1"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“Definition”:  </a:t>
            </a:r>
            <a:r>
              <a:rPr lang="en-US" altLang="en-US" sz="2800" b="1" dirty="0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Robot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is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 </a:t>
            </a:r>
            <a:r>
              <a:rPr lang="en-US" altLang="en-US" sz="2800" b="1" dirty="0">
                <a:solidFill>
                  <a:srgbClr val="0099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intelligent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if the</a:t>
            </a:r>
          </a:p>
          <a:p>
            <a:pPr lvl="0" algn="l" eaLnBrk="1" hangingPunct="1"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referee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makes a similar guess in both worlds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A2045780-65D3-0F4E-AAEA-3131A43547F3}"/>
              </a:ext>
            </a:extLst>
          </p:cNvPr>
          <p:cNvSpPr txBox="1"/>
          <p:nvPr/>
        </p:nvSpPr>
        <p:spPr>
          <a:xfrm>
            <a:off x="6651783" y="4886980"/>
            <a:ext cx="460382" cy="523220"/>
          </a:xfrm>
          <a:prstGeom prst="rect">
            <a:avLst/>
          </a:prstGeom>
          <a:solidFill>
            <a:schemeClr val="bg2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H</a:t>
            </a:r>
            <a:endParaRPr kumimoji="0" lang="en-US" sz="2800" b="1" i="0" u="none" strike="noStrike" kern="1200" cap="none" spc="0" normalizeH="0" baseline="-2500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E2E4DA5D-0627-F04B-AA70-3750BBFE00CC}"/>
              </a:ext>
            </a:extLst>
          </p:cNvPr>
          <p:cNvCxnSpPr>
            <a:cxnSpLocks/>
          </p:cNvCxnSpPr>
          <p:nvPr/>
        </p:nvCxnSpPr>
        <p:spPr bwMode="auto">
          <a:xfrm>
            <a:off x="2167789" y="4418868"/>
            <a:ext cx="0" cy="468741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FE1EC9A6-083C-5544-ABC4-67FD8EB06B8D}"/>
              </a:ext>
            </a:extLst>
          </p:cNvPr>
          <p:cNvCxnSpPr>
            <a:cxnSpLocks/>
          </p:cNvCxnSpPr>
          <p:nvPr/>
        </p:nvCxnSpPr>
        <p:spPr bwMode="auto">
          <a:xfrm>
            <a:off x="6871571" y="4418868"/>
            <a:ext cx="0" cy="468741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3" name="Picture 4" descr="Stick Figure Pictogram Man Typing On Keyboard Laptop Work Character Flat  Animation Stock Video - Download Video Clip Now - iStock">
            <a:extLst>
              <a:ext uri="{FF2B5EF4-FFF2-40B4-BE49-F238E27FC236}">
                <a16:creationId xmlns:a16="http://schemas.microsoft.com/office/drawing/2014/main" id="{6D7C75FB-62B3-4D4C-9FFB-DC05ADD399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0" t="37423" r="40510" b="18742"/>
          <a:stretch/>
        </p:blipFill>
        <p:spPr bwMode="auto">
          <a:xfrm>
            <a:off x="1524000" y="1467518"/>
            <a:ext cx="1519629" cy="1184593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55 Comic cartoon wooden hammer Vectors, Royalty-free Vector Comic cartoon  wooden hammer Images | Depositphotos®">
            <a:extLst>
              <a:ext uri="{FF2B5EF4-FFF2-40B4-BE49-F238E27FC236}">
                <a16:creationId xmlns:a16="http://schemas.microsoft.com/office/drawing/2014/main" id="{EB1646FA-7FED-8644-8764-449A83800A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 r="21637" b="43560"/>
          <a:stretch/>
        </p:blipFill>
        <p:spPr bwMode="auto">
          <a:xfrm>
            <a:off x="1524000" y="3393971"/>
            <a:ext cx="1489166" cy="949429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55 Comic cartoon wooden hammer Vectors, Royalty-free Vector Comic cartoon  wooden hammer Images | Depositphotos®">
            <a:extLst>
              <a:ext uri="{FF2B5EF4-FFF2-40B4-BE49-F238E27FC236}">
                <a16:creationId xmlns:a16="http://schemas.microsoft.com/office/drawing/2014/main" id="{B7DC93EA-EE3D-1E4A-8AE4-5369CA714C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 r="21637" b="43560"/>
          <a:stretch/>
        </p:blipFill>
        <p:spPr bwMode="auto">
          <a:xfrm>
            <a:off x="6096000" y="3393971"/>
            <a:ext cx="1489166" cy="949429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Chatbot robot typing on a laptop computer sitting at a desk. Vector  illustration. Stock Vector | Adobe Stock">
            <a:extLst>
              <a:ext uri="{FF2B5EF4-FFF2-40B4-BE49-F238E27FC236}">
                <a16:creationId xmlns:a16="http://schemas.microsoft.com/office/drawing/2014/main" id="{10AE678B-BE7C-4140-A7A1-A91BDA420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47800"/>
            <a:ext cx="1519629" cy="121691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0ABED7F-A8FF-A742-B849-B922C69E0E30}"/>
              </a:ext>
            </a:extLst>
          </p:cNvPr>
          <p:cNvGrpSpPr/>
          <p:nvPr/>
        </p:nvGrpSpPr>
        <p:grpSpPr>
          <a:xfrm>
            <a:off x="1752600" y="2807860"/>
            <a:ext cx="762000" cy="480281"/>
            <a:chOff x="1752600" y="2807860"/>
            <a:chExt cx="762000" cy="480281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BD581959-6503-0D4B-98C8-E80F5B3BF41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943437" y="2819400"/>
              <a:ext cx="0" cy="468741"/>
            </a:xfrm>
            <a:prstGeom prst="straightConnector1">
              <a:avLst/>
            </a:prstGeom>
            <a:ln w="38100">
              <a:solidFill>
                <a:schemeClr val="tx2"/>
              </a:solidFill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1E12592F-4E50-0545-A372-08C18B57436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514600" y="2819400"/>
              <a:ext cx="0" cy="468741"/>
            </a:xfrm>
            <a:prstGeom prst="straightConnector1">
              <a:avLst/>
            </a:prstGeom>
            <a:ln w="38100">
              <a:solidFill>
                <a:schemeClr val="tx2"/>
              </a:solidFill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E18AADA8-2EAF-6D41-9375-DF1480FD0F13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752600" y="2807860"/>
              <a:ext cx="0" cy="468740"/>
            </a:xfrm>
            <a:prstGeom prst="straightConnector1">
              <a:avLst/>
            </a:prstGeom>
            <a:ln w="38100">
              <a:solidFill>
                <a:schemeClr val="tx2"/>
              </a:solidFill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45D49EA6-2669-AE4E-981F-1A41691EC0A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362200" y="2819400"/>
              <a:ext cx="0" cy="457200"/>
            </a:xfrm>
            <a:prstGeom prst="straightConnector1">
              <a:avLst/>
            </a:prstGeom>
            <a:ln w="38100">
              <a:solidFill>
                <a:schemeClr val="tx2"/>
              </a:solidFill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988B5A5-7303-5E4F-AC4E-25F95094434A}"/>
              </a:ext>
            </a:extLst>
          </p:cNvPr>
          <p:cNvGrpSpPr/>
          <p:nvPr/>
        </p:nvGrpSpPr>
        <p:grpSpPr>
          <a:xfrm>
            <a:off x="6400800" y="2819400"/>
            <a:ext cx="762000" cy="480281"/>
            <a:chOff x="1752600" y="2807860"/>
            <a:chExt cx="762000" cy="480281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29F29FE0-B5B9-9346-9E70-9008CFEFD06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943437" y="2819400"/>
              <a:ext cx="0" cy="468741"/>
            </a:xfrm>
            <a:prstGeom prst="straightConnector1">
              <a:avLst/>
            </a:prstGeom>
            <a:ln w="38100">
              <a:solidFill>
                <a:schemeClr val="tx2"/>
              </a:solidFill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3BB6A783-EF11-DC48-9C37-5487876234D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514600" y="2819400"/>
              <a:ext cx="0" cy="468741"/>
            </a:xfrm>
            <a:prstGeom prst="straightConnector1">
              <a:avLst/>
            </a:prstGeom>
            <a:ln w="38100">
              <a:solidFill>
                <a:schemeClr val="tx2"/>
              </a:solidFill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91449132-9810-7846-A9D5-D70166E61C2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752600" y="2807860"/>
              <a:ext cx="0" cy="468740"/>
            </a:xfrm>
            <a:prstGeom prst="straightConnector1">
              <a:avLst/>
            </a:prstGeom>
            <a:ln w="38100">
              <a:solidFill>
                <a:schemeClr val="tx2"/>
              </a:solidFill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56A9F60A-F9C6-264C-BF26-4C631924100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362200" y="2819400"/>
              <a:ext cx="0" cy="457200"/>
            </a:xfrm>
            <a:prstGeom prst="straightConnector1">
              <a:avLst/>
            </a:prstGeom>
            <a:ln w="38100">
              <a:solidFill>
                <a:schemeClr val="tx2"/>
              </a:solidFill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00757821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  <p:bldP spid="114" grpId="0"/>
      <p:bldP spid="1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CBD4CE3D-DA9A-A948-81C8-124033BFED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209256"/>
            <a:ext cx="8860329" cy="1162344"/>
          </a:xfrm>
        </p:spPr>
        <p:txBody>
          <a:bodyPr/>
          <a:lstStyle/>
          <a:p>
            <a:r>
              <a:rPr lang="en-US" altLang="en-US" sz="3600" b="1" dirty="0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Turing’s test: the original imitation game</a:t>
            </a:r>
          </a:p>
        </p:txBody>
      </p:sp>
      <p:sp>
        <p:nvSpPr>
          <p:cNvPr id="21521" name="TextBox 1">
            <a:extLst>
              <a:ext uri="{FF2B5EF4-FFF2-40B4-BE49-F238E27FC236}">
                <a16:creationId xmlns:a16="http://schemas.microsoft.com/office/drawing/2014/main" id="{345D54A4-5312-7E42-92CA-911782F87D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740" y="228596"/>
            <a:ext cx="14462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</a:rPr>
              <a:t>[Turing ‘50]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7EB6571-AC84-974C-8531-B6229F374A09}"/>
              </a:ext>
            </a:extLst>
          </p:cNvPr>
          <p:cNvCxnSpPr>
            <a:cxnSpLocks/>
          </p:cNvCxnSpPr>
          <p:nvPr/>
        </p:nvCxnSpPr>
        <p:spPr bwMode="auto">
          <a:xfrm>
            <a:off x="4646874" y="1371600"/>
            <a:ext cx="0" cy="4151293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4703D90C-F9CA-A547-8CDA-953022D5D6A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28600" y="5522893"/>
            <a:ext cx="8784128" cy="7204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4C796110-E16D-9B4B-952C-6EC3DB382A24}"/>
              </a:ext>
            </a:extLst>
          </p:cNvPr>
          <p:cNvSpPr txBox="1"/>
          <p:nvPr/>
        </p:nvSpPr>
        <p:spPr>
          <a:xfrm>
            <a:off x="1948002" y="4886980"/>
            <a:ext cx="460382" cy="523220"/>
          </a:xfrm>
          <a:prstGeom prst="rect">
            <a:avLst/>
          </a:prstGeom>
          <a:solidFill>
            <a:schemeClr val="bg2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H</a:t>
            </a:r>
            <a:endParaRPr kumimoji="0" lang="en-US" sz="2800" b="1" i="0" u="none" strike="noStrike" kern="1200" cap="none" spc="0" normalizeH="0" baseline="-2500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14" name="Text Box 53">
            <a:extLst>
              <a:ext uri="{FF2B5EF4-FFF2-40B4-BE49-F238E27FC236}">
                <a16:creationId xmlns:a16="http://schemas.microsoft.com/office/drawing/2014/main" id="{A4090006-327C-A145-94FE-8664CFD030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026" y="5675293"/>
            <a:ext cx="844240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l" eaLnBrk="1" hangingPunct="1">
              <a:defRPr/>
            </a:pPr>
            <a:r>
              <a:rPr lang="en-US" altLang="en-US" sz="2800" b="1" dirty="0">
                <a:solidFill>
                  <a:srgbClr val="008000"/>
                </a:solidFill>
                <a:latin typeface="Comic Sans MS" charset="0"/>
              </a:rPr>
              <a:t>“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Definition”:  </a:t>
            </a:r>
            <a:r>
              <a:rPr lang="en-US" altLang="en-US" sz="2800" b="1" dirty="0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Robot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is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intelligent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if the</a:t>
            </a:r>
          </a:p>
          <a:p>
            <a:pPr lvl="0" algn="l" eaLnBrk="1" hangingPunct="1"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referee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makes a similar guess in both worlds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A2045780-65D3-0F4E-AAEA-3131A43547F3}"/>
              </a:ext>
            </a:extLst>
          </p:cNvPr>
          <p:cNvSpPr txBox="1"/>
          <p:nvPr/>
        </p:nvSpPr>
        <p:spPr>
          <a:xfrm>
            <a:off x="6676629" y="4886980"/>
            <a:ext cx="410690" cy="523220"/>
          </a:xfrm>
          <a:prstGeom prst="rect">
            <a:avLst/>
          </a:prstGeom>
          <a:solidFill>
            <a:schemeClr val="bg2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R</a:t>
            </a:r>
            <a:endParaRPr kumimoji="0" lang="en-US" sz="2800" b="1" i="0" u="none" strike="noStrike" kern="1200" cap="none" spc="0" normalizeH="0" baseline="-2500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E2E4DA5D-0627-F04B-AA70-3750BBFE00CC}"/>
              </a:ext>
            </a:extLst>
          </p:cNvPr>
          <p:cNvCxnSpPr>
            <a:cxnSpLocks/>
          </p:cNvCxnSpPr>
          <p:nvPr/>
        </p:nvCxnSpPr>
        <p:spPr bwMode="auto">
          <a:xfrm>
            <a:off x="2167789" y="4418868"/>
            <a:ext cx="0" cy="468741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FE1EC9A6-083C-5544-ABC4-67FD8EB06B8D}"/>
              </a:ext>
            </a:extLst>
          </p:cNvPr>
          <p:cNvCxnSpPr>
            <a:cxnSpLocks/>
          </p:cNvCxnSpPr>
          <p:nvPr/>
        </p:nvCxnSpPr>
        <p:spPr bwMode="auto">
          <a:xfrm>
            <a:off x="6871571" y="4418868"/>
            <a:ext cx="0" cy="468741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3" name="Picture 4" descr="Stick Figure Pictogram Man Typing On Keyboard Laptop Work Character Flat  Animation Stock Video - Download Video Clip Now - iStock">
            <a:extLst>
              <a:ext uri="{FF2B5EF4-FFF2-40B4-BE49-F238E27FC236}">
                <a16:creationId xmlns:a16="http://schemas.microsoft.com/office/drawing/2014/main" id="{6D7C75FB-62B3-4D4C-9FFB-DC05ADD399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0" t="37423" r="40510" b="18742"/>
          <a:stretch/>
        </p:blipFill>
        <p:spPr bwMode="auto">
          <a:xfrm>
            <a:off x="1524000" y="1467518"/>
            <a:ext cx="1519629" cy="1184593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55 Comic cartoon wooden hammer Vectors, Royalty-free Vector Comic cartoon  wooden hammer Images | Depositphotos®">
            <a:extLst>
              <a:ext uri="{FF2B5EF4-FFF2-40B4-BE49-F238E27FC236}">
                <a16:creationId xmlns:a16="http://schemas.microsoft.com/office/drawing/2014/main" id="{EB1646FA-7FED-8644-8764-449A83800A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 r="21637" b="43560"/>
          <a:stretch/>
        </p:blipFill>
        <p:spPr bwMode="auto">
          <a:xfrm>
            <a:off x="1524000" y="3393971"/>
            <a:ext cx="1489166" cy="949429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55 Comic cartoon wooden hammer Vectors, Royalty-free Vector Comic cartoon  wooden hammer Images | Depositphotos®">
            <a:extLst>
              <a:ext uri="{FF2B5EF4-FFF2-40B4-BE49-F238E27FC236}">
                <a16:creationId xmlns:a16="http://schemas.microsoft.com/office/drawing/2014/main" id="{B7DC93EA-EE3D-1E4A-8AE4-5369CA714C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 r="21637" b="43560"/>
          <a:stretch/>
        </p:blipFill>
        <p:spPr bwMode="auto">
          <a:xfrm>
            <a:off x="6096000" y="3393971"/>
            <a:ext cx="1489166" cy="949429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Chatbot robot typing on a laptop computer sitting at a desk. Vector  illustration. Stock Vector | Adobe Stock">
            <a:extLst>
              <a:ext uri="{FF2B5EF4-FFF2-40B4-BE49-F238E27FC236}">
                <a16:creationId xmlns:a16="http://schemas.microsoft.com/office/drawing/2014/main" id="{10AE678B-BE7C-4140-A7A1-A91BDA420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47800"/>
            <a:ext cx="1519629" cy="121691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0ABED7F-A8FF-A742-B849-B922C69E0E30}"/>
              </a:ext>
            </a:extLst>
          </p:cNvPr>
          <p:cNvGrpSpPr/>
          <p:nvPr/>
        </p:nvGrpSpPr>
        <p:grpSpPr>
          <a:xfrm>
            <a:off x="1752600" y="2807860"/>
            <a:ext cx="762000" cy="480281"/>
            <a:chOff x="1752600" y="2807860"/>
            <a:chExt cx="762000" cy="480281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BD581959-6503-0D4B-98C8-E80F5B3BF41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943437" y="2819400"/>
              <a:ext cx="0" cy="468741"/>
            </a:xfrm>
            <a:prstGeom prst="straightConnector1">
              <a:avLst/>
            </a:prstGeom>
            <a:ln w="38100">
              <a:solidFill>
                <a:schemeClr val="tx2"/>
              </a:solidFill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1E12592F-4E50-0545-A372-08C18B57436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514600" y="2819400"/>
              <a:ext cx="0" cy="468741"/>
            </a:xfrm>
            <a:prstGeom prst="straightConnector1">
              <a:avLst/>
            </a:prstGeom>
            <a:ln w="38100">
              <a:solidFill>
                <a:schemeClr val="tx2"/>
              </a:solidFill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E18AADA8-2EAF-6D41-9375-DF1480FD0F13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752600" y="2807860"/>
              <a:ext cx="0" cy="468740"/>
            </a:xfrm>
            <a:prstGeom prst="straightConnector1">
              <a:avLst/>
            </a:prstGeom>
            <a:ln w="38100">
              <a:solidFill>
                <a:schemeClr val="tx2"/>
              </a:solidFill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45D49EA6-2669-AE4E-981F-1A41691EC0A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362200" y="2819400"/>
              <a:ext cx="0" cy="457200"/>
            </a:xfrm>
            <a:prstGeom prst="straightConnector1">
              <a:avLst/>
            </a:prstGeom>
            <a:ln w="38100">
              <a:solidFill>
                <a:schemeClr val="tx2"/>
              </a:solidFill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988B5A5-7303-5E4F-AC4E-25F95094434A}"/>
              </a:ext>
            </a:extLst>
          </p:cNvPr>
          <p:cNvGrpSpPr/>
          <p:nvPr/>
        </p:nvGrpSpPr>
        <p:grpSpPr>
          <a:xfrm>
            <a:off x="6400800" y="2819400"/>
            <a:ext cx="762000" cy="480281"/>
            <a:chOff x="1752600" y="2807860"/>
            <a:chExt cx="762000" cy="480281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29F29FE0-B5B9-9346-9E70-9008CFEFD06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943437" y="2819400"/>
              <a:ext cx="0" cy="468741"/>
            </a:xfrm>
            <a:prstGeom prst="straightConnector1">
              <a:avLst/>
            </a:prstGeom>
            <a:ln w="38100">
              <a:solidFill>
                <a:schemeClr val="tx2"/>
              </a:solidFill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3BB6A783-EF11-DC48-9C37-5487876234D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514600" y="2819400"/>
              <a:ext cx="0" cy="468741"/>
            </a:xfrm>
            <a:prstGeom prst="straightConnector1">
              <a:avLst/>
            </a:prstGeom>
            <a:ln w="38100">
              <a:solidFill>
                <a:schemeClr val="tx2"/>
              </a:solidFill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91449132-9810-7846-A9D5-D70166E61C2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752600" y="2807860"/>
              <a:ext cx="0" cy="468740"/>
            </a:xfrm>
            <a:prstGeom prst="straightConnector1">
              <a:avLst/>
            </a:prstGeom>
            <a:ln w="38100">
              <a:solidFill>
                <a:schemeClr val="tx2"/>
              </a:solidFill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56A9F60A-F9C6-264C-BF26-4C631924100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362200" y="2819400"/>
              <a:ext cx="0" cy="457200"/>
            </a:xfrm>
            <a:prstGeom prst="straightConnector1">
              <a:avLst/>
            </a:prstGeom>
            <a:ln w="38100">
              <a:solidFill>
                <a:schemeClr val="tx2"/>
              </a:solidFill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88375734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  <p:bldP spid="1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CBD4CE3D-DA9A-A948-81C8-124033BFED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209256"/>
            <a:ext cx="8860329" cy="1162344"/>
          </a:xfrm>
        </p:spPr>
        <p:txBody>
          <a:bodyPr/>
          <a:lstStyle/>
          <a:p>
            <a:r>
              <a:rPr lang="en-US" altLang="en-US" sz="3600" b="1" dirty="0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Turing’s test: the original imitation game</a:t>
            </a:r>
          </a:p>
        </p:txBody>
      </p:sp>
      <p:sp>
        <p:nvSpPr>
          <p:cNvPr id="21521" name="TextBox 1">
            <a:extLst>
              <a:ext uri="{FF2B5EF4-FFF2-40B4-BE49-F238E27FC236}">
                <a16:creationId xmlns:a16="http://schemas.microsoft.com/office/drawing/2014/main" id="{345D54A4-5312-7E42-92CA-911782F87D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740" y="228596"/>
            <a:ext cx="14462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</a:rPr>
              <a:t>[Turing ‘50]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7EB6571-AC84-974C-8531-B6229F374A09}"/>
              </a:ext>
            </a:extLst>
          </p:cNvPr>
          <p:cNvCxnSpPr>
            <a:cxnSpLocks/>
          </p:cNvCxnSpPr>
          <p:nvPr/>
        </p:nvCxnSpPr>
        <p:spPr bwMode="auto">
          <a:xfrm>
            <a:off x="4646874" y="1371600"/>
            <a:ext cx="0" cy="4151293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4703D90C-F9CA-A547-8CDA-953022D5D6A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28600" y="5522893"/>
            <a:ext cx="8784128" cy="7204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4C796110-E16D-9B4B-952C-6EC3DB382A24}"/>
              </a:ext>
            </a:extLst>
          </p:cNvPr>
          <p:cNvSpPr txBox="1"/>
          <p:nvPr/>
        </p:nvSpPr>
        <p:spPr>
          <a:xfrm>
            <a:off x="1718773" y="4886980"/>
            <a:ext cx="918841" cy="523220"/>
          </a:xfrm>
          <a:prstGeom prst="rect">
            <a:avLst/>
          </a:prstGeom>
          <a:solidFill>
            <a:schemeClr val="bg2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92%</a:t>
            </a:r>
            <a:endParaRPr kumimoji="0" lang="en-US" sz="2800" b="1" i="0" u="none" strike="noStrike" kern="1200" cap="none" spc="0" normalizeH="0" baseline="-2500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14" name="Text Box 53">
            <a:extLst>
              <a:ext uri="{FF2B5EF4-FFF2-40B4-BE49-F238E27FC236}">
                <a16:creationId xmlns:a16="http://schemas.microsoft.com/office/drawing/2014/main" id="{A4090006-327C-A145-94FE-8664CFD030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026" y="5675293"/>
            <a:ext cx="844240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l" eaLnBrk="1" hangingPunct="1">
              <a:defRPr/>
            </a:pPr>
            <a:r>
              <a:rPr lang="en-US" altLang="en-US" sz="2800" b="1" dirty="0">
                <a:solidFill>
                  <a:srgbClr val="008000"/>
                </a:solidFill>
                <a:latin typeface="Comic Sans MS" charset="0"/>
              </a:rPr>
              <a:t>“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Definition”:  </a:t>
            </a:r>
            <a:r>
              <a:rPr lang="en-US" altLang="en-US" sz="2800" b="1" dirty="0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Robot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is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 </a:t>
            </a:r>
            <a:r>
              <a:rPr lang="en-US" altLang="en-US" sz="2800" b="1" dirty="0">
                <a:solidFill>
                  <a:srgbClr val="0099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intelligent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if the</a:t>
            </a:r>
          </a:p>
          <a:p>
            <a:pPr lvl="0" algn="l" eaLnBrk="1" hangingPunct="1"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referee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makes a similar guess in both worlds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A2045780-65D3-0F4E-AAEA-3131A43547F3}"/>
              </a:ext>
            </a:extLst>
          </p:cNvPr>
          <p:cNvSpPr txBox="1"/>
          <p:nvPr/>
        </p:nvSpPr>
        <p:spPr>
          <a:xfrm>
            <a:off x="6422554" y="4886980"/>
            <a:ext cx="918841" cy="523220"/>
          </a:xfrm>
          <a:prstGeom prst="rect">
            <a:avLst/>
          </a:prstGeom>
          <a:solidFill>
            <a:schemeClr val="bg2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93%</a:t>
            </a:r>
            <a:endParaRPr kumimoji="0" lang="en-US" sz="2800" b="1" i="0" u="none" strike="noStrike" kern="1200" cap="none" spc="0" normalizeH="0" baseline="-2500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E2E4DA5D-0627-F04B-AA70-3750BBFE00CC}"/>
              </a:ext>
            </a:extLst>
          </p:cNvPr>
          <p:cNvCxnSpPr>
            <a:cxnSpLocks/>
          </p:cNvCxnSpPr>
          <p:nvPr/>
        </p:nvCxnSpPr>
        <p:spPr bwMode="auto">
          <a:xfrm>
            <a:off x="2167789" y="4418868"/>
            <a:ext cx="0" cy="468741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FE1EC9A6-083C-5544-ABC4-67FD8EB06B8D}"/>
              </a:ext>
            </a:extLst>
          </p:cNvPr>
          <p:cNvCxnSpPr>
            <a:cxnSpLocks/>
          </p:cNvCxnSpPr>
          <p:nvPr/>
        </p:nvCxnSpPr>
        <p:spPr bwMode="auto">
          <a:xfrm>
            <a:off x="6871571" y="4418868"/>
            <a:ext cx="0" cy="468741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3" name="Picture 4" descr="Stick Figure Pictogram Man Typing On Keyboard Laptop Work Character Flat  Animation Stock Video - Download Video Clip Now - iStock">
            <a:extLst>
              <a:ext uri="{FF2B5EF4-FFF2-40B4-BE49-F238E27FC236}">
                <a16:creationId xmlns:a16="http://schemas.microsoft.com/office/drawing/2014/main" id="{6D7C75FB-62B3-4D4C-9FFB-DC05ADD399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0" t="37423" r="40510" b="18742"/>
          <a:stretch/>
        </p:blipFill>
        <p:spPr bwMode="auto">
          <a:xfrm>
            <a:off x="1524000" y="1467518"/>
            <a:ext cx="1519629" cy="1184593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55 Comic cartoon wooden hammer Vectors, Royalty-free Vector Comic cartoon  wooden hammer Images | Depositphotos®">
            <a:extLst>
              <a:ext uri="{FF2B5EF4-FFF2-40B4-BE49-F238E27FC236}">
                <a16:creationId xmlns:a16="http://schemas.microsoft.com/office/drawing/2014/main" id="{EB1646FA-7FED-8644-8764-449A83800A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 r="21637" b="43560"/>
          <a:stretch/>
        </p:blipFill>
        <p:spPr bwMode="auto">
          <a:xfrm>
            <a:off x="1524000" y="3393971"/>
            <a:ext cx="1489166" cy="949429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55 Comic cartoon wooden hammer Vectors, Royalty-free Vector Comic cartoon  wooden hammer Images | Depositphotos®">
            <a:extLst>
              <a:ext uri="{FF2B5EF4-FFF2-40B4-BE49-F238E27FC236}">
                <a16:creationId xmlns:a16="http://schemas.microsoft.com/office/drawing/2014/main" id="{B7DC93EA-EE3D-1E4A-8AE4-5369CA714C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 r="21637" b="43560"/>
          <a:stretch/>
        </p:blipFill>
        <p:spPr bwMode="auto">
          <a:xfrm>
            <a:off x="6096000" y="3393971"/>
            <a:ext cx="1489166" cy="949429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Chatbot robot typing on a laptop computer sitting at a desk. Vector  illustration. Stock Vector | Adobe Stock">
            <a:extLst>
              <a:ext uri="{FF2B5EF4-FFF2-40B4-BE49-F238E27FC236}">
                <a16:creationId xmlns:a16="http://schemas.microsoft.com/office/drawing/2014/main" id="{10AE678B-BE7C-4140-A7A1-A91BDA420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47800"/>
            <a:ext cx="1519629" cy="121691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0ABED7F-A8FF-A742-B849-B922C69E0E30}"/>
              </a:ext>
            </a:extLst>
          </p:cNvPr>
          <p:cNvGrpSpPr/>
          <p:nvPr/>
        </p:nvGrpSpPr>
        <p:grpSpPr>
          <a:xfrm>
            <a:off x="1752600" y="2807860"/>
            <a:ext cx="762000" cy="480281"/>
            <a:chOff x="1752600" y="2807860"/>
            <a:chExt cx="762000" cy="480281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BD581959-6503-0D4B-98C8-E80F5B3BF41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943437" y="2819400"/>
              <a:ext cx="0" cy="468741"/>
            </a:xfrm>
            <a:prstGeom prst="straightConnector1">
              <a:avLst/>
            </a:prstGeom>
            <a:ln w="38100">
              <a:solidFill>
                <a:schemeClr val="tx2"/>
              </a:solidFill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1E12592F-4E50-0545-A372-08C18B57436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514600" y="2819400"/>
              <a:ext cx="0" cy="468741"/>
            </a:xfrm>
            <a:prstGeom prst="straightConnector1">
              <a:avLst/>
            </a:prstGeom>
            <a:ln w="38100">
              <a:solidFill>
                <a:schemeClr val="tx2"/>
              </a:solidFill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E18AADA8-2EAF-6D41-9375-DF1480FD0F13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752600" y="2807860"/>
              <a:ext cx="0" cy="468740"/>
            </a:xfrm>
            <a:prstGeom prst="straightConnector1">
              <a:avLst/>
            </a:prstGeom>
            <a:ln w="38100">
              <a:solidFill>
                <a:schemeClr val="tx2"/>
              </a:solidFill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45D49EA6-2669-AE4E-981F-1A41691EC0A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362200" y="2819400"/>
              <a:ext cx="0" cy="457200"/>
            </a:xfrm>
            <a:prstGeom prst="straightConnector1">
              <a:avLst/>
            </a:prstGeom>
            <a:ln w="38100">
              <a:solidFill>
                <a:schemeClr val="tx2"/>
              </a:solidFill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988B5A5-7303-5E4F-AC4E-25F95094434A}"/>
              </a:ext>
            </a:extLst>
          </p:cNvPr>
          <p:cNvGrpSpPr/>
          <p:nvPr/>
        </p:nvGrpSpPr>
        <p:grpSpPr>
          <a:xfrm>
            <a:off x="6400800" y="2819400"/>
            <a:ext cx="762000" cy="480281"/>
            <a:chOff x="1752600" y="2807860"/>
            <a:chExt cx="762000" cy="480281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29F29FE0-B5B9-9346-9E70-9008CFEFD06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943437" y="2819400"/>
              <a:ext cx="0" cy="468741"/>
            </a:xfrm>
            <a:prstGeom prst="straightConnector1">
              <a:avLst/>
            </a:prstGeom>
            <a:ln w="38100">
              <a:solidFill>
                <a:schemeClr val="tx2"/>
              </a:solidFill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3BB6A783-EF11-DC48-9C37-5487876234D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514600" y="2819400"/>
              <a:ext cx="0" cy="468741"/>
            </a:xfrm>
            <a:prstGeom prst="straightConnector1">
              <a:avLst/>
            </a:prstGeom>
            <a:ln w="38100">
              <a:solidFill>
                <a:schemeClr val="tx2"/>
              </a:solidFill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91449132-9810-7846-A9D5-D70166E61C2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752600" y="2807860"/>
              <a:ext cx="0" cy="468740"/>
            </a:xfrm>
            <a:prstGeom prst="straightConnector1">
              <a:avLst/>
            </a:prstGeom>
            <a:ln w="38100">
              <a:solidFill>
                <a:schemeClr val="tx2"/>
              </a:solidFill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56A9F60A-F9C6-264C-BF26-4C631924100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362200" y="2819400"/>
              <a:ext cx="0" cy="457200"/>
            </a:xfrm>
            <a:prstGeom prst="straightConnector1">
              <a:avLst/>
            </a:prstGeom>
            <a:ln w="38100">
              <a:solidFill>
                <a:schemeClr val="tx2"/>
              </a:solidFill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42433776"/>
      </p:ext>
    </p:extLst>
  </p:cSld>
  <p:clrMapOvr>
    <a:masterClrMapping/>
  </p:clrMapOvr>
  <p:transition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CBD4CE3D-DA9A-A948-81C8-124033BFED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209256"/>
            <a:ext cx="8860329" cy="1162344"/>
          </a:xfrm>
        </p:spPr>
        <p:txBody>
          <a:bodyPr/>
          <a:lstStyle/>
          <a:p>
            <a:r>
              <a:rPr lang="en-US" altLang="en-US" sz="3600" b="1" dirty="0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Turing’s test: the original imitation game</a:t>
            </a:r>
          </a:p>
        </p:txBody>
      </p:sp>
      <p:sp>
        <p:nvSpPr>
          <p:cNvPr id="21521" name="TextBox 1">
            <a:extLst>
              <a:ext uri="{FF2B5EF4-FFF2-40B4-BE49-F238E27FC236}">
                <a16:creationId xmlns:a16="http://schemas.microsoft.com/office/drawing/2014/main" id="{345D54A4-5312-7E42-92CA-911782F87D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740" y="228596"/>
            <a:ext cx="14462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</a:rPr>
              <a:t>[Turing ‘50]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7EB6571-AC84-974C-8531-B6229F374A09}"/>
              </a:ext>
            </a:extLst>
          </p:cNvPr>
          <p:cNvCxnSpPr>
            <a:cxnSpLocks/>
          </p:cNvCxnSpPr>
          <p:nvPr/>
        </p:nvCxnSpPr>
        <p:spPr bwMode="auto">
          <a:xfrm>
            <a:off x="4646874" y="1371600"/>
            <a:ext cx="0" cy="4151293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4703D90C-F9CA-A547-8CDA-953022D5D6A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28600" y="5522893"/>
            <a:ext cx="8784128" cy="7204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4C796110-E16D-9B4B-952C-6EC3DB382A24}"/>
              </a:ext>
            </a:extLst>
          </p:cNvPr>
          <p:cNvSpPr txBox="1"/>
          <p:nvPr/>
        </p:nvSpPr>
        <p:spPr>
          <a:xfrm>
            <a:off x="1718773" y="4886980"/>
            <a:ext cx="918841" cy="523220"/>
          </a:xfrm>
          <a:prstGeom prst="rect">
            <a:avLst/>
          </a:prstGeom>
          <a:solidFill>
            <a:schemeClr val="bg2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75%</a:t>
            </a:r>
            <a:endParaRPr kumimoji="0" lang="en-US" sz="2800" b="1" i="0" u="none" strike="noStrike" kern="1200" cap="none" spc="0" normalizeH="0" baseline="-2500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14" name="Text Box 53">
            <a:extLst>
              <a:ext uri="{FF2B5EF4-FFF2-40B4-BE49-F238E27FC236}">
                <a16:creationId xmlns:a16="http://schemas.microsoft.com/office/drawing/2014/main" id="{A4090006-327C-A145-94FE-8664CFD030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026" y="5675293"/>
            <a:ext cx="844240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l" eaLnBrk="1" hangingPunct="1">
              <a:defRPr/>
            </a:pPr>
            <a:r>
              <a:rPr lang="en-US" altLang="en-US" sz="2800" b="1" dirty="0">
                <a:solidFill>
                  <a:srgbClr val="008000"/>
                </a:solidFill>
                <a:latin typeface="Comic Sans MS" charset="0"/>
              </a:rPr>
              <a:t>“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Definition”:  </a:t>
            </a:r>
            <a:r>
              <a:rPr lang="en-US" altLang="en-US" sz="2800" b="1" dirty="0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Robot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is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 </a:t>
            </a:r>
            <a:r>
              <a:rPr lang="en-US" altLang="en-US" sz="2800" b="1" dirty="0">
                <a:solidFill>
                  <a:srgbClr val="0099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intelligent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if 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every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human referee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makes a similar guess in both worlds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A2045780-65D3-0F4E-AAEA-3131A43547F3}"/>
              </a:ext>
            </a:extLst>
          </p:cNvPr>
          <p:cNvSpPr txBox="1"/>
          <p:nvPr/>
        </p:nvSpPr>
        <p:spPr>
          <a:xfrm>
            <a:off x="6422554" y="4886980"/>
            <a:ext cx="918841" cy="523220"/>
          </a:xfrm>
          <a:prstGeom prst="rect">
            <a:avLst/>
          </a:prstGeom>
          <a:solidFill>
            <a:schemeClr val="bg2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74%</a:t>
            </a:r>
            <a:endParaRPr kumimoji="0" lang="en-US" sz="2800" b="1" i="0" u="none" strike="noStrike" kern="1200" cap="none" spc="0" normalizeH="0" baseline="-2500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E2E4DA5D-0627-F04B-AA70-3750BBFE00CC}"/>
              </a:ext>
            </a:extLst>
          </p:cNvPr>
          <p:cNvCxnSpPr>
            <a:cxnSpLocks/>
          </p:cNvCxnSpPr>
          <p:nvPr/>
        </p:nvCxnSpPr>
        <p:spPr bwMode="auto">
          <a:xfrm>
            <a:off x="2167789" y="4418868"/>
            <a:ext cx="0" cy="468741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FE1EC9A6-083C-5544-ABC4-67FD8EB06B8D}"/>
              </a:ext>
            </a:extLst>
          </p:cNvPr>
          <p:cNvCxnSpPr>
            <a:cxnSpLocks/>
          </p:cNvCxnSpPr>
          <p:nvPr/>
        </p:nvCxnSpPr>
        <p:spPr bwMode="auto">
          <a:xfrm>
            <a:off x="6871571" y="4418868"/>
            <a:ext cx="0" cy="468741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3" name="Picture 4" descr="Stick Figure Pictogram Man Typing On Keyboard Laptop Work Character Flat  Animation Stock Video - Download Video Clip Now - iStock">
            <a:extLst>
              <a:ext uri="{FF2B5EF4-FFF2-40B4-BE49-F238E27FC236}">
                <a16:creationId xmlns:a16="http://schemas.microsoft.com/office/drawing/2014/main" id="{6D7C75FB-62B3-4D4C-9FFB-DC05ADD399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0" t="37423" r="40510" b="18742"/>
          <a:stretch/>
        </p:blipFill>
        <p:spPr bwMode="auto">
          <a:xfrm>
            <a:off x="1524000" y="1467518"/>
            <a:ext cx="1519629" cy="1184593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Chatbot robot typing on a laptop computer sitting at a desk. Vector  illustration. Stock Vector | Adobe Stock">
            <a:extLst>
              <a:ext uri="{FF2B5EF4-FFF2-40B4-BE49-F238E27FC236}">
                <a16:creationId xmlns:a16="http://schemas.microsoft.com/office/drawing/2014/main" id="{10AE678B-BE7C-4140-A7A1-A91BDA420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47800"/>
            <a:ext cx="1519629" cy="121691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0ABED7F-A8FF-A742-B849-B922C69E0E30}"/>
              </a:ext>
            </a:extLst>
          </p:cNvPr>
          <p:cNvGrpSpPr/>
          <p:nvPr/>
        </p:nvGrpSpPr>
        <p:grpSpPr>
          <a:xfrm>
            <a:off x="1752600" y="2807860"/>
            <a:ext cx="762000" cy="480281"/>
            <a:chOff x="1752600" y="2807860"/>
            <a:chExt cx="762000" cy="480281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BD581959-6503-0D4B-98C8-E80F5B3BF41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943437" y="2819400"/>
              <a:ext cx="0" cy="468741"/>
            </a:xfrm>
            <a:prstGeom prst="straightConnector1">
              <a:avLst/>
            </a:prstGeom>
            <a:ln w="38100">
              <a:solidFill>
                <a:schemeClr val="tx2"/>
              </a:solidFill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1E12592F-4E50-0545-A372-08C18B57436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514600" y="2819400"/>
              <a:ext cx="0" cy="468741"/>
            </a:xfrm>
            <a:prstGeom prst="straightConnector1">
              <a:avLst/>
            </a:prstGeom>
            <a:ln w="38100">
              <a:solidFill>
                <a:schemeClr val="tx2"/>
              </a:solidFill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E18AADA8-2EAF-6D41-9375-DF1480FD0F13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752600" y="2807860"/>
              <a:ext cx="0" cy="468740"/>
            </a:xfrm>
            <a:prstGeom prst="straightConnector1">
              <a:avLst/>
            </a:prstGeom>
            <a:ln w="38100">
              <a:solidFill>
                <a:schemeClr val="tx2"/>
              </a:solidFill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45D49EA6-2669-AE4E-981F-1A41691EC0A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362200" y="2819400"/>
              <a:ext cx="0" cy="457200"/>
            </a:xfrm>
            <a:prstGeom prst="straightConnector1">
              <a:avLst/>
            </a:prstGeom>
            <a:ln w="38100">
              <a:solidFill>
                <a:schemeClr val="tx2"/>
              </a:solidFill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988B5A5-7303-5E4F-AC4E-25F95094434A}"/>
              </a:ext>
            </a:extLst>
          </p:cNvPr>
          <p:cNvGrpSpPr/>
          <p:nvPr/>
        </p:nvGrpSpPr>
        <p:grpSpPr>
          <a:xfrm>
            <a:off x="6400800" y="2819400"/>
            <a:ext cx="762000" cy="480281"/>
            <a:chOff x="1752600" y="2807860"/>
            <a:chExt cx="762000" cy="480281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29F29FE0-B5B9-9346-9E70-9008CFEFD06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943437" y="2819400"/>
              <a:ext cx="0" cy="468741"/>
            </a:xfrm>
            <a:prstGeom prst="straightConnector1">
              <a:avLst/>
            </a:prstGeom>
            <a:ln w="38100">
              <a:solidFill>
                <a:schemeClr val="tx2"/>
              </a:solidFill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3BB6A783-EF11-DC48-9C37-5487876234D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514600" y="2819400"/>
              <a:ext cx="0" cy="468741"/>
            </a:xfrm>
            <a:prstGeom prst="straightConnector1">
              <a:avLst/>
            </a:prstGeom>
            <a:ln w="38100">
              <a:solidFill>
                <a:schemeClr val="tx2"/>
              </a:solidFill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91449132-9810-7846-A9D5-D70166E61C2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752600" y="2807860"/>
              <a:ext cx="0" cy="468740"/>
            </a:xfrm>
            <a:prstGeom prst="straightConnector1">
              <a:avLst/>
            </a:prstGeom>
            <a:ln w="38100">
              <a:solidFill>
                <a:schemeClr val="tx2"/>
              </a:solidFill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56A9F60A-F9C6-264C-BF26-4C631924100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362200" y="2819400"/>
              <a:ext cx="0" cy="457200"/>
            </a:xfrm>
            <a:prstGeom prst="straightConnector1">
              <a:avLst/>
            </a:prstGeom>
            <a:ln w="38100">
              <a:solidFill>
                <a:schemeClr val="tx2"/>
              </a:solidFill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1" name="Picture 12" descr="Premium Vector | Supreme court, judiciary. judge in mantle and wig cartoon  character with lettering law and justice on ribbon.">
            <a:extLst>
              <a:ext uri="{FF2B5EF4-FFF2-40B4-BE49-F238E27FC236}">
                <a16:creationId xmlns:a16="http://schemas.microsoft.com/office/drawing/2014/main" id="{E52A5624-12BF-C342-87EC-E4B6D882C0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32"/>
          <a:stretch/>
        </p:blipFill>
        <p:spPr bwMode="auto">
          <a:xfrm>
            <a:off x="1600200" y="3393971"/>
            <a:ext cx="1299378" cy="949429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2" descr="Premium Vector | Supreme court, judiciary. judge in mantle and wig cartoon  character with lettering law and justice on ribbon.">
            <a:extLst>
              <a:ext uri="{FF2B5EF4-FFF2-40B4-BE49-F238E27FC236}">
                <a16:creationId xmlns:a16="http://schemas.microsoft.com/office/drawing/2014/main" id="{720B7416-6ED1-E148-B162-07686E0A9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32"/>
          <a:stretch/>
        </p:blipFill>
        <p:spPr bwMode="auto">
          <a:xfrm>
            <a:off x="6244422" y="3393971"/>
            <a:ext cx="1299378" cy="949429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2402187"/>
      </p:ext>
    </p:extLst>
  </p:cSld>
  <p:clrMapOvr>
    <a:masterClrMapping/>
  </p:clrMapOvr>
  <p:transition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4F308E0-B605-CC46-ABA6-3B3BA2EEDBD9}"/>
              </a:ext>
            </a:extLst>
          </p:cNvPr>
          <p:cNvSpPr txBox="1"/>
          <p:nvPr/>
        </p:nvSpPr>
        <p:spPr>
          <a:xfrm>
            <a:off x="5338062" y="6269420"/>
            <a:ext cx="240296" cy="34914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C01D215-05EB-D242-9DB4-CE9BB2F5B41B}"/>
              </a:ext>
            </a:extLst>
          </p:cNvPr>
          <p:cNvSpPr txBox="1"/>
          <p:nvPr/>
        </p:nvSpPr>
        <p:spPr>
          <a:xfrm>
            <a:off x="2544570" y="5716792"/>
            <a:ext cx="1265429" cy="423632"/>
          </a:xfrm>
          <a:prstGeom prst="rect">
            <a:avLst/>
          </a:prstGeom>
          <a:solidFill>
            <a:schemeClr val="accent2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-2500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CBD4CE3D-DA9A-A948-81C8-124033BFED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209256"/>
            <a:ext cx="8860329" cy="1162344"/>
          </a:xfrm>
        </p:spPr>
        <p:txBody>
          <a:bodyPr/>
          <a:lstStyle/>
          <a:p>
            <a:r>
              <a:rPr lang="en-US" altLang="en-US" sz="3600" b="1" dirty="0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Turing’s test: the original imitation game</a:t>
            </a:r>
          </a:p>
        </p:txBody>
      </p:sp>
      <p:sp>
        <p:nvSpPr>
          <p:cNvPr id="21521" name="TextBox 1">
            <a:extLst>
              <a:ext uri="{FF2B5EF4-FFF2-40B4-BE49-F238E27FC236}">
                <a16:creationId xmlns:a16="http://schemas.microsoft.com/office/drawing/2014/main" id="{345D54A4-5312-7E42-92CA-911782F87D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740" y="228596"/>
            <a:ext cx="14462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</a:rPr>
              <a:t>[Turing ‘50]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7EB6571-AC84-974C-8531-B6229F374A09}"/>
              </a:ext>
            </a:extLst>
          </p:cNvPr>
          <p:cNvCxnSpPr>
            <a:cxnSpLocks/>
          </p:cNvCxnSpPr>
          <p:nvPr/>
        </p:nvCxnSpPr>
        <p:spPr bwMode="auto">
          <a:xfrm>
            <a:off x="4646874" y="1371600"/>
            <a:ext cx="0" cy="4151293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4703D90C-F9CA-A547-8CDA-953022D5D6A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28600" y="5522893"/>
            <a:ext cx="8784128" cy="7204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4C796110-E16D-9B4B-952C-6EC3DB382A24}"/>
              </a:ext>
            </a:extLst>
          </p:cNvPr>
          <p:cNvSpPr txBox="1"/>
          <p:nvPr/>
        </p:nvSpPr>
        <p:spPr>
          <a:xfrm>
            <a:off x="1916743" y="4886980"/>
            <a:ext cx="522900" cy="523220"/>
          </a:xfrm>
          <a:prstGeom prst="rect">
            <a:avLst/>
          </a:prstGeom>
          <a:solidFill>
            <a:schemeClr val="bg2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p</a:t>
            </a:r>
            <a:r>
              <a:rPr kumimoji="0" lang="en-US" sz="2800" b="1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0</a:t>
            </a:r>
          </a:p>
        </p:txBody>
      </p:sp>
      <p:sp>
        <p:nvSpPr>
          <p:cNvPr id="114" name="Text Box 53">
            <a:extLst>
              <a:ext uri="{FF2B5EF4-FFF2-40B4-BE49-F238E27FC236}">
                <a16:creationId xmlns:a16="http://schemas.microsoft.com/office/drawing/2014/main" id="{A4090006-327C-A145-94FE-8664CFD030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026" y="5675293"/>
            <a:ext cx="844240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l" eaLnBrk="1" hangingPunct="1">
              <a:defRPr/>
            </a:pPr>
            <a:r>
              <a:rPr lang="en-US" altLang="en-US" sz="2800" b="1" dirty="0">
                <a:solidFill>
                  <a:srgbClr val="008000"/>
                </a:solidFill>
                <a:latin typeface="Comic Sans MS" charset="0"/>
              </a:rPr>
              <a:t>“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Definition”:  </a:t>
            </a:r>
            <a:r>
              <a:rPr lang="en-US" altLang="en-US" sz="2800" b="1" dirty="0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Robot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is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 </a:t>
            </a:r>
            <a:r>
              <a:rPr lang="en-US" altLang="en-US" sz="2800" b="1" dirty="0">
                <a:solidFill>
                  <a:srgbClr val="0099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intelligent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if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for 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every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human referee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,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A2045780-65D3-0F4E-AAEA-3131A43547F3}"/>
              </a:ext>
            </a:extLst>
          </p:cNvPr>
          <p:cNvSpPr txBox="1"/>
          <p:nvPr/>
        </p:nvSpPr>
        <p:spPr>
          <a:xfrm>
            <a:off x="6639761" y="4886980"/>
            <a:ext cx="484427" cy="523220"/>
          </a:xfrm>
          <a:prstGeom prst="rect">
            <a:avLst/>
          </a:prstGeom>
          <a:solidFill>
            <a:schemeClr val="bg2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p</a:t>
            </a:r>
            <a:r>
              <a:rPr kumimoji="0" lang="en-US" sz="2800" b="1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1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15D8D9E-3877-6A42-8E61-4107E2865DD1}"/>
              </a:ext>
            </a:extLst>
          </p:cNvPr>
          <p:cNvGrpSpPr/>
          <p:nvPr/>
        </p:nvGrpSpPr>
        <p:grpSpPr>
          <a:xfrm>
            <a:off x="4800600" y="6140424"/>
            <a:ext cx="1237868" cy="565176"/>
            <a:chOff x="6120856" y="6130244"/>
            <a:chExt cx="1237868" cy="565176"/>
          </a:xfrm>
        </p:grpSpPr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DA9A7AF6-009A-034B-AF08-2CF29AF45EA6}"/>
                </a:ext>
              </a:extLst>
            </p:cNvPr>
            <p:cNvSpPr txBox="1"/>
            <p:nvPr/>
          </p:nvSpPr>
          <p:spPr>
            <a:xfrm>
              <a:off x="6120856" y="6135305"/>
              <a:ext cx="522900" cy="523220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FFFF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</a:rPr>
                <a:t>p</a:t>
              </a:r>
              <a:r>
                <a:rPr kumimoji="0" lang="en-US" sz="2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</a:rPr>
                <a:t>0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CBD396F1-F1D8-2E4B-AC16-552B305F2303}"/>
                </a:ext>
              </a:extLst>
            </p:cNvPr>
            <p:cNvSpPr txBox="1"/>
            <p:nvPr/>
          </p:nvSpPr>
          <p:spPr>
            <a:xfrm>
              <a:off x="6874297" y="6130244"/>
              <a:ext cx="484427" cy="523220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FFFF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</a:rPr>
                <a:t>p</a:t>
              </a:r>
              <a:r>
                <a:rPr kumimoji="0" lang="en-US" sz="2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</a:rPr>
                <a:t>1</a:t>
              </a:r>
            </a:p>
          </p:txBody>
        </p:sp>
        <p:sp>
          <p:nvSpPr>
            <p:cNvPr id="134" name="Text Box 57">
              <a:extLst>
                <a:ext uri="{FF2B5EF4-FFF2-40B4-BE49-F238E27FC236}">
                  <a16:creationId xmlns:a16="http://schemas.microsoft.com/office/drawing/2014/main" id="{FBEB1BEB-19B1-D744-8591-BC265FCC62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87548" y="6172200"/>
              <a:ext cx="38183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  <a:sym typeface="Symbol" pitchFamily="2" charset="2"/>
                </a:rPr>
                <a:t></a:t>
              </a:r>
              <a:endPara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E2E4DA5D-0627-F04B-AA70-3750BBFE00CC}"/>
              </a:ext>
            </a:extLst>
          </p:cNvPr>
          <p:cNvCxnSpPr>
            <a:cxnSpLocks/>
          </p:cNvCxnSpPr>
          <p:nvPr/>
        </p:nvCxnSpPr>
        <p:spPr bwMode="auto">
          <a:xfrm>
            <a:off x="2167789" y="4418868"/>
            <a:ext cx="0" cy="468741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FE1EC9A6-083C-5544-ABC4-67FD8EB06B8D}"/>
              </a:ext>
            </a:extLst>
          </p:cNvPr>
          <p:cNvCxnSpPr>
            <a:cxnSpLocks/>
          </p:cNvCxnSpPr>
          <p:nvPr/>
        </p:nvCxnSpPr>
        <p:spPr bwMode="auto">
          <a:xfrm>
            <a:off x="6871571" y="4418868"/>
            <a:ext cx="0" cy="468741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3" name="Picture 4" descr="Stick Figure Pictogram Man Typing On Keyboard Laptop Work Character Flat  Animation Stock Video - Download Video Clip Now - iStock">
            <a:extLst>
              <a:ext uri="{FF2B5EF4-FFF2-40B4-BE49-F238E27FC236}">
                <a16:creationId xmlns:a16="http://schemas.microsoft.com/office/drawing/2014/main" id="{6D7C75FB-62B3-4D4C-9FFB-DC05ADD399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0" t="37423" r="40510" b="18742"/>
          <a:stretch/>
        </p:blipFill>
        <p:spPr bwMode="auto">
          <a:xfrm>
            <a:off x="1524000" y="1467518"/>
            <a:ext cx="1519629" cy="1184593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Chatbot robot typing on a laptop computer sitting at a desk. Vector  illustration. Stock Vector | Adobe Stock">
            <a:extLst>
              <a:ext uri="{FF2B5EF4-FFF2-40B4-BE49-F238E27FC236}">
                <a16:creationId xmlns:a16="http://schemas.microsoft.com/office/drawing/2014/main" id="{10AE678B-BE7C-4140-A7A1-A91BDA420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47800"/>
            <a:ext cx="1519629" cy="121691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0ABED7F-A8FF-A742-B849-B922C69E0E30}"/>
              </a:ext>
            </a:extLst>
          </p:cNvPr>
          <p:cNvGrpSpPr/>
          <p:nvPr/>
        </p:nvGrpSpPr>
        <p:grpSpPr>
          <a:xfrm>
            <a:off x="1752600" y="2807860"/>
            <a:ext cx="762000" cy="480281"/>
            <a:chOff x="1752600" y="2807860"/>
            <a:chExt cx="762000" cy="480281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BD581959-6503-0D4B-98C8-E80F5B3BF41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943437" y="2819400"/>
              <a:ext cx="0" cy="468741"/>
            </a:xfrm>
            <a:prstGeom prst="straightConnector1">
              <a:avLst/>
            </a:prstGeom>
            <a:ln w="38100">
              <a:solidFill>
                <a:schemeClr val="tx2"/>
              </a:solidFill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1E12592F-4E50-0545-A372-08C18B57436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514600" y="2819400"/>
              <a:ext cx="0" cy="468741"/>
            </a:xfrm>
            <a:prstGeom prst="straightConnector1">
              <a:avLst/>
            </a:prstGeom>
            <a:ln w="38100">
              <a:solidFill>
                <a:schemeClr val="tx2"/>
              </a:solidFill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E18AADA8-2EAF-6D41-9375-DF1480FD0F13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752600" y="2807860"/>
              <a:ext cx="0" cy="468740"/>
            </a:xfrm>
            <a:prstGeom prst="straightConnector1">
              <a:avLst/>
            </a:prstGeom>
            <a:ln w="38100">
              <a:solidFill>
                <a:schemeClr val="tx2"/>
              </a:solidFill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45D49EA6-2669-AE4E-981F-1A41691EC0A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362200" y="2819400"/>
              <a:ext cx="0" cy="457200"/>
            </a:xfrm>
            <a:prstGeom prst="straightConnector1">
              <a:avLst/>
            </a:prstGeom>
            <a:ln w="38100">
              <a:solidFill>
                <a:schemeClr val="tx2"/>
              </a:solidFill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988B5A5-7303-5E4F-AC4E-25F95094434A}"/>
              </a:ext>
            </a:extLst>
          </p:cNvPr>
          <p:cNvGrpSpPr/>
          <p:nvPr/>
        </p:nvGrpSpPr>
        <p:grpSpPr>
          <a:xfrm>
            <a:off x="6400800" y="2819400"/>
            <a:ext cx="762000" cy="480281"/>
            <a:chOff x="1752600" y="2807860"/>
            <a:chExt cx="762000" cy="480281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29F29FE0-B5B9-9346-9E70-9008CFEFD06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943437" y="2819400"/>
              <a:ext cx="0" cy="468741"/>
            </a:xfrm>
            <a:prstGeom prst="straightConnector1">
              <a:avLst/>
            </a:prstGeom>
            <a:ln w="38100">
              <a:solidFill>
                <a:schemeClr val="tx2"/>
              </a:solidFill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3BB6A783-EF11-DC48-9C37-5487876234D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514600" y="2819400"/>
              <a:ext cx="0" cy="468741"/>
            </a:xfrm>
            <a:prstGeom prst="straightConnector1">
              <a:avLst/>
            </a:prstGeom>
            <a:ln w="38100">
              <a:solidFill>
                <a:schemeClr val="tx2"/>
              </a:solidFill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91449132-9810-7846-A9D5-D70166E61C2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752600" y="2807860"/>
              <a:ext cx="0" cy="468740"/>
            </a:xfrm>
            <a:prstGeom prst="straightConnector1">
              <a:avLst/>
            </a:prstGeom>
            <a:ln w="38100">
              <a:solidFill>
                <a:schemeClr val="tx2"/>
              </a:solidFill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56A9F60A-F9C6-264C-BF26-4C631924100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362200" y="2819400"/>
              <a:ext cx="0" cy="457200"/>
            </a:xfrm>
            <a:prstGeom prst="straightConnector1">
              <a:avLst/>
            </a:prstGeom>
            <a:ln w="38100">
              <a:solidFill>
                <a:schemeClr val="tx2"/>
              </a:solidFill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54" name="Picture 8" descr="Female Judge Stock Illustrations – 1,891 Female Judge Stock Illustrations,  Vectors &amp; Clipart - Dreamstime">
            <a:extLst>
              <a:ext uri="{FF2B5EF4-FFF2-40B4-BE49-F238E27FC236}">
                <a16:creationId xmlns:a16="http://schemas.microsoft.com/office/drawing/2014/main" id="{E5AC62AE-BA04-1849-8095-8144803AF0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7" t="1" r="3053" b="19637"/>
          <a:stretch/>
        </p:blipFill>
        <p:spPr bwMode="auto">
          <a:xfrm>
            <a:off x="1600200" y="3327221"/>
            <a:ext cx="1418657" cy="1016179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8" descr="Female Judge Stock Illustrations – 1,891 Female Judge Stock Illustrations,  Vectors &amp; Clipart - Dreamstime">
            <a:extLst>
              <a:ext uri="{FF2B5EF4-FFF2-40B4-BE49-F238E27FC236}">
                <a16:creationId xmlns:a16="http://schemas.microsoft.com/office/drawing/2014/main" id="{E8BD7985-E762-3344-AC15-E5C645AA6B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7" t="1" r="3053" b="19637"/>
          <a:stretch/>
        </p:blipFill>
        <p:spPr bwMode="auto">
          <a:xfrm>
            <a:off x="6172200" y="3352800"/>
            <a:ext cx="1418657" cy="1016179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4021094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6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Arial Unicode MS"/>
        <a:ea typeface=""/>
        <a:cs typeface=""/>
      </a:majorFont>
      <a:minorFont>
        <a:latin typeface="Arial Unicode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0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185563</TotalTime>
  <Words>1840</Words>
  <Application>Microsoft Office PowerPoint</Application>
  <PresentationFormat>On-screen Show (4:3)</PresentationFormat>
  <Paragraphs>571</Paragraphs>
  <Slides>44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4" baseType="lpstr">
      <vt:lpstr>ＭＳ Ｐゴシック</vt:lpstr>
      <vt:lpstr>Arial</vt:lpstr>
      <vt:lpstr>Arial Unicode MS</vt:lpstr>
      <vt:lpstr>Calibri</vt:lpstr>
      <vt:lpstr>Cambria Math</vt:lpstr>
      <vt:lpstr>Comic Sans MS</vt:lpstr>
      <vt:lpstr>Symbol</vt:lpstr>
      <vt:lpstr>Tahoma</vt:lpstr>
      <vt:lpstr>Default Design</vt:lpstr>
      <vt:lpstr>Clip</vt:lpstr>
      <vt:lpstr>Imitation Games</vt:lpstr>
      <vt:lpstr>Plan</vt:lpstr>
      <vt:lpstr>Alan Turing 1912-1954</vt:lpstr>
      <vt:lpstr>Intelligence</vt:lpstr>
      <vt:lpstr>Turing’s test: the original imitation game</vt:lpstr>
      <vt:lpstr>Turing’s test: the original imitation game</vt:lpstr>
      <vt:lpstr>Turing’s test: the original imitation game</vt:lpstr>
      <vt:lpstr>Turing’s test: the original imitation game</vt:lpstr>
      <vt:lpstr>Turing’s test: the original imitation game</vt:lpstr>
      <vt:lpstr>Cognition, emotions,...</vt:lpstr>
      <vt:lpstr>Precise Imitation Games - Theory of Computation - Discrete Mathematics</vt:lpstr>
      <vt:lpstr>Cryptography</vt:lpstr>
      <vt:lpstr>Encryption: the first 2000 years</vt:lpstr>
      <vt:lpstr>Secure encryption</vt:lpstr>
      <vt:lpstr>Modern cryptography last 4 decades</vt:lpstr>
      <vt:lpstr>(e.g.) Secure elections</vt:lpstr>
      <vt:lpstr>Secure elections</vt:lpstr>
      <vt:lpstr>Secure elections</vt:lpstr>
      <vt:lpstr>Randomness</vt:lpstr>
      <vt:lpstr>The amazing utility of randomness</vt:lpstr>
      <vt:lpstr>PowerPoint Presentation</vt:lpstr>
      <vt:lpstr>Computational pseudo-randomness</vt:lpstr>
      <vt:lpstr>PowerPoint Presentation</vt:lpstr>
      <vt:lpstr>Structural pseudo-randomness (discrete math, number theory,…)</vt:lpstr>
      <vt:lpstr>Periodic sequences</vt:lpstr>
      <vt:lpstr>Networks, Clusters, Bonds</vt:lpstr>
      <vt:lpstr>Bond-similarity of networks</vt:lpstr>
      <vt:lpstr>Bond-similarity of networks</vt:lpstr>
      <vt:lpstr>Regularity</vt:lpstr>
      <vt:lpstr>Regularity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Regularity</vt:lpstr>
      <vt:lpstr>Regularity Galore</vt:lpstr>
      <vt:lpstr>Privacy</vt:lpstr>
      <vt:lpstr>PowerPoint Presentation</vt:lpstr>
      <vt:lpstr>Differential Privacy</vt:lpstr>
      <vt:lpstr>Adaptive data analysis </vt:lpstr>
      <vt:lpstr>Summary</vt:lpstr>
      <vt:lpstr>Book ad</vt:lpstr>
    </vt:vector>
  </TitlesOfParts>
  <Company>IAS-Math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Wonders of the Digital Envelope</dc:title>
  <dc:creator>Avi Wigderson</dc:creator>
  <cp:lastModifiedBy>Andrea Lass</cp:lastModifiedBy>
  <cp:revision>782</cp:revision>
  <dcterms:created xsi:type="dcterms:W3CDTF">2011-08-30T02:39:00Z</dcterms:created>
  <dcterms:modified xsi:type="dcterms:W3CDTF">2021-05-07T16:54:28Z</dcterms:modified>
</cp:coreProperties>
</file>